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4.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6.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63" r:id="rId5"/>
    <p:sldMasterId id="2147483670" r:id="rId6"/>
    <p:sldMasterId id="2147483687" r:id="rId7"/>
    <p:sldMasterId id="2147483791" r:id="rId8"/>
    <p:sldMasterId id="2147483870" r:id="rId9"/>
    <p:sldMasterId id="2147483877" r:id="rId10"/>
  </p:sldMasterIdLst>
  <p:notesMasterIdLst>
    <p:notesMasterId r:id="rId30"/>
  </p:notesMasterIdLst>
  <p:sldIdLst>
    <p:sldId id="4066" r:id="rId11"/>
    <p:sldId id="4058" r:id="rId12"/>
    <p:sldId id="3939" r:id="rId13"/>
    <p:sldId id="4052" r:id="rId14"/>
    <p:sldId id="4057" r:id="rId15"/>
    <p:sldId id="3948" r:id="rId16"/>
    <p:sldId id="4059" r:id="rId17"/>
    <p:sldId id="4049" r:id="rId18"/>
    <p:sldId id="4050" r:id="rId19"/>
    <p:sldId id="3944" r:id="rId20"/>
    <p:sldId id="4051" r:id="rId21"/>
    <p:sldId id="4055" r:id="rId22"/>
    <p:sldId id="276" r:id="rId23"/>
    <p:sldId id="277" r:id="rId24"/>
    <p:sldId id="271" r:id="rId25"/>
    <p:sldId id="278" r:id="rId26"/>
    <p:sldId id="275" r:id="rId27"/>
    <p:sldId id="279" r:id="rId28"/>
    <p:sldId id="4064" r:id="rId29"/>
  </p:sldIdLst>
  <p:sldSz cx="9144000" cy="6858000" type="screen4x3"/>
  <p:notesSz cx="6797675" cy="9926638"/>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onstantinos Giannakopoulos" initials="KG" lastIdx="1" clrIdx="0">
    <p:extLst>
      <p:ext uri="{19B8F6BF-5375-455C-9EA6-DF929625EA0E}">
        <p15:presenceInfo xmlns:p15="http://schemas.microsoft.com/office/powerpoint/2012/main" userId="S-1-5-21-1807130494-1772453458-3326449826-614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49696"/>
    <a:srgbClr val="F7992C"/>
    <a:srgbClr val="58595B"/>
    <a:srgbClr val="CC0000"/>
    <a:srgbClr val="E66400"/>
    <a:srgbClr val="A50021"/>
    <a:srgbClr val="800000"/>
    <a:srgbClr val="4F81BD"/>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28" autoAdjust="0"/>
    <p:restoredTop sz="94678"/>
  </p:normalViewPr>
  <p:slideViewPr>
    <p:cSldViewPr>
      <p:cViewPr>
        <p:scale>
          <a:sx n="66" d="100"/>
          <a:sy n="66" d="100"/>
        </p:scale>
        <p:origin x="696" y="6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 Type="http://schemas.openxmlformats.org/officeDocument/2006/relationships/customXml" Target="../customXml/item3.xml"/><Relationship Id="rId21" Type="http://schemas.openxmlformats.org/officeDocument/2006/relationships/slide" Target="slides/slide11.xml"/><Relationship Id="rId34"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Master" Target="slideMasters/slideMaster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B584E5CA-D282-4F58-9136-3A9BFB8BC21A}" type="datetimeFigureOut">
              <a:rPr lang="el-GR" smtClean="0"/>
              <a:t>29/4/2024</a:t>
            </a:fld>
            <a:endParaRPr lang="el-GR"/>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AB61F8BB-BE9A-4F92-94BD-76063D277B82}" type="slidenum">
              <a:rPr lang="el-GR" smtClean="0"/>
              <a:t>‹#›</a:t>
            </a:fld>
            <a:endParaRPr lang="el-GR"/>
          </a:p>
        </p:txBody>
      </p:sp>
    </p:spTree>
    <p:extLst>
      <p:ext uri="{BB962C8B-B14F-4D97-AF65-F5344CB8AC3E}">
        <p14:creationId xmlns:p14="http://schemas.microsoft.com/office/powerpoint/2010/main" val="22015308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BAD44F-05D5-7047-95CD-97C135C0C1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78286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BAD44F-05D5-7047-95CD-97C135C0C1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48014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BAD44F-05D5-7047-95CD-97C135C0C1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01937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7.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jpg"/><Relationship Id="rId1" Type="http://schemas.openxmlformats.org/officeDocument/2006/relationships/slideMaster" Target="../slideMasters/slideMaster7.xml"/><Relationship Id="rId6" Type="http://schemas.microsoft.com/office/2007/relationships/hdphoto" Target="../media/hdphoto2.wdp"/><Relationship Id="rId5" Type="http://schemas.openxmlformats.org/officeDocument/2006/relationships/image" Target="../media/image12.png"/><Relationship Id="rId4" Type="http://schemas.openxmlformats.org/officeDocument/2006/relationships/image" Target="../media/image10.png"/></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jpg"/><Relationship Id="rId1" Type="http://schemas.openxmlformats.org/officeDocument/2006/relationships/slideMaster" Target="../slideMasters/slideMaster7.xml"/><Relationship Id="rId6" Type="http://schemas.openxmlformats.org/officeDocument/2006/relationships/image" Target="../media/image10.png"/><Relationship Id="rId5" Type="http://schemas.openxmlformats.org/officeDocument/2006/relationships/image" Target="../media/image9.png"/><Relationship Id="rId4" Type="http://schemas.microsoft.com/office/2007/relationships/hdphoto" Target="../media/hdphoto2.wdp"/></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Master" Target="../slideMasters/slideMaster7.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7.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16997399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45005372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wo Columns w/arrow 2">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84CB3DB-54E2-8C40-9F92-734AA39D756C}"/>
              </a:ext>
            </a:extLst>
          </p:cNvPr>
          <p:cNvGrpSpPr/>
          <p:nvPr userDrawn="1"/>
        </p:nvGrpSpPr>
        <p:grpSpPr>
          <a:xfrm>
            <a:off x="447365" y="1359618"/>
            <a:ext cx="769189" cy="1206147"/>
            <a:chOff x="5871258" y="341719"/>
            <a:chExt cx="1230581" cy="1447234"/>
          </a:xfrm>
          <a:solidFill>
            <a:schemeClr val="bg2"/>
          </a:solidFill>
        </p:grpSpPr>
        <p:sp>
          <p:nvSpPr>
            <p:cNvPr id="11" name="Rectangle 10">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2" name="Rectangle 11">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8" name="Title 1">
            <a:extLst>
              <a:ext uri="{FF2B5EF4-FFF2-40B4-BE49-F238E27FC236}">
                <a16:creationId xmlns:a16="http://schemas.microsoft.com/office/drawing/2014/main" id="{7F9AF01D-8821-F14A-AB55-83BF5AC9B978}"/>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9" name="Slide Number Placeholder 4">
            <a:extLst>
              <a:ext uri="{FF2B5EF4-FFF2-40B4-BE49-F238E27FC236}">
                <a16:creationId xmlns:a16="http://schemas.microsoft.com/office/drawing/2014/main" id="{818BDED3-297C-2248-9658-4BBF89788451}"/>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0" name="Text Placeholder 6">
            <a:extLst>
              <a:ext uri="{FF2B5EF4-FFF2-40B4-BE49-F238E27FC236}">
                <a16:creationId xmlns:a16="http://schemas.microsoft.com/office/drawing/2014/main" id="{615BFD80-E181-1445-A93D-B8E92CFC31F1}"/>
              </a:ext>
            </a:extLst>
          </p:cNvPr>
          <p:cNvSpPr>
            <a:spLocks noGrp="1"/>
          </p:cNvSpPr>
          <p:nvPr>
            <p:ph type="body" sz="quarter" idx="13"/>
          </p:nvPr>
        </p:nvSpPr>
        <p:spPr>
          <a:xfrm>
            <a:off x="2000251" y="1397000"/>
            <a:ext cx="6641223" cy="4019550"/>
          </a:xfrm>
          <a:prstGeom prst="rect">
            <a:avLst/>
          </a:prstGeom>
        </p:spPr>
        <p:txBody>
          <a:bodyPr/>
          <a:lstStyle>
            <a:lvl1pPr>
              <a:spcAft>
                <a:spcPts val="0"/>
              </a:spcAft>
              <a:buClr>
                <a:schemeClr val="tx1"/>
              </a:buClr>
              <a:defRPr sz="1500"/>
            </a:lvl1pPr>
            <a:lvl2pPr>
              <a:spcAft>
                <a:spcPts val="0"/>
              </a:spcAft>
              <a:buClr>
                <a:schemeClr val="tx1"/>
              </a:buClr>
              <a:defRPr/>
            </a:lvl2pPr>
            <a:lvl3pPr>
              <a:spcAft>
                <a:spcPts val="0"/>
              </a:spcAft>
              <a:buClr>
                <a:schemeClr val="tx1"/>
              </a:buClr>
              <a:defRPr/>
            </a:lvl3pPr>
            <a:lvl4pPr>
              <a:spcAft>
                <a:spcPts val="0"/>
              </a:spcAft>
              <a:buClr>
                <a:schemeClr val="tx1"/>
              </a:buClr>
              <a:defRPr/>
            </a:lvl4pPr>
            <a:lvl5pPr>
              <a:spcAft>
                <a:spcPts val="0"/>
              </a:spcAft>
              <a:buClr>
                <a:schemeClr val="tx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D1E4756D-AB52-E04D-A77A-2775A819A66E}"/>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2573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Text Arrow 1">
    <p:bg>
      <p:bgPr>
        <a:solidFill>
          <a:schemeClr val="bg1"/>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4087468" y="1573696"/>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1" name="Group 10">
            <a:extLst>
              <a:ext uri="{FF2B5EF4-FFF2-40B4-BE49-F238E27FC236}">
                <a16:creationId xmlns:a16="http://schemas.microsoft.com/office/drawing/2014/main" id="{384CB3DB-54E2-8C40-9F92-734AA39D756C}"/>
              </a:ext>
            </a:extLst>
          </p:cNvPr>
          <p:cNvGrpSpPr/>
          <p:nvPr userDrawn="1"/>
        </p:nvGrpSpPr>
        <p:grpSpPr>
          <a:xfrm>
            <a:off x="2494159" y="1575299"/>
            <a:ext cx="985878" cy="1545933"/>
            <a:chOff x="5871258" y="341719"/>
            <a:chExt cx="1230581" cy="1447234"/>
          </a:xfrm>
          <a:solidFill>
            <a:srgbClr val="BCBEC0"/>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itle 1">
            <a:extLst>
              <a:ext uri="{FF2B5EF4-FFF2-40B4-BE49-F238E27FC236}">
                <a16:creationId xmlns:a16="http://schemas.microsoft.com/office/drawing/2014/main" id="{0B13917C-D836-354D-B1ED-908751C31F03}"/>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5" name="Slide Number Placeholder 4">
            <a:extLst>
              <a:ext uri="{FF2B5EF4-FFF2-40B4-BE49-F238E27FC236}">
                <a16:creationId xmlns:a16="http://schemas.microsoft.com/office/drawing/2014/main" id="{32C0BF5A-E2C3-3149-9BFB-B26CAAB3CD2D}"/>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3BA55117-6BF0-CD4E-A075-D2669388AE0E}"/>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3906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Text Arrow 2">
    <p:bg>
      <p:bgPr>
        <a:solidFill>
          <a:schemeClr val="bg1"/>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4087468" y="1573696"/>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1" name="Group 10">
            <a:extLst>
              <a:ext uri="{FF2B5EF4-FFF2-40B4-BE49-F238E27FC236}">
                <a16:creationId xmlns:a16="http://schemas.microsoft.com/office/drawing/2014/main" id="{384CB3DB-54E2-8C40-9F92-734AA39D756C}"/>
              </a:ext>
            </a:extLst>
          </p:cNvPr>
          <p:cNvGrpSpPr/>
          <p:nvPr userDrawn="1"/>
        </p:nvGrpSpPr>
        <p:grpSpPr>
          <a:xfrm>
            <a:off x="2494159" y="1575299"/>
            <a:ext cx="985878" cy="1545933"/>
            <a:chOff x="5871258" y="341719"/>
            <a:chExt cx="1230581" cy="1447234"/>
          </a:xfrm>
          <a:solidFill>
            <a:srgbClr val="30F298"/>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itle 1">
            <a:extLst>
              <a:ext uri="{FF2B5EF4-FFF2-40B4-BE49-F238E27FC236}">
                <a16:creationId xmlns:a16="http://schemas.microsoft.com/office/drawing/2014/main" id="{B7B91F5A-2E5D-694F-8F61-8987B7DD4ED2}"/>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5" name="Slide Number Placeholder 4">
            <a:extLst>
              <a:ext uri="{FF2B5EF4-FFF2-40B4-BE49-F238E27FC236}">
                <a16:creationId xmlns:a16="http://schemas.microsoft.com/office/drawing/2014/main" id="{7A513223-0399-C342-A5ED-B8BC6527A0EF}"/>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079528DF-80D1-5043-8D56-4671ADF597E2}"/>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3893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itle Text Arrow 3">
    <p:bg>
      <p:bgPr>
        <a:solidFill>
          <a:schemeClr val="bg1"/>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4087468" y="1573696"/>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1" name="Group 10">
            <a:extLst>
              <a:ext uri="{FF2B5EF4-FFF2-40B4-BE49-F238E27FC236}">
                <a16:creationId xmlns:a16="http://schemas.microsoft.com/office/drawing/2014/main" id="{384CB3DB-54E2-8C40-9F92-734AA39D756C}"/>
              </a:ext>
            </a:extLst>
          </p:cNvPr>
          <p:cNvGrpSpPr/>
          <p:nvPr userDrawn="1"/>
        </p:nvGrpSpPr>
        <p:grpSpPr>
          <a:xfrm>
            <a:off x="2494159" y="1575299"/>
            <a:ext cx="985878" cy="1545933"/>
            <a:chOff x="5871258" y="341719"/>
            <a:chExt cx="1230581" cy="1447234"/>
          </a:xfrm>
          <a:solidFill>
            <a:srgbClr val="FFC628"/>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itle 1">
            <a:extLst>
              <a:ext uri="{FF2B5EF4-FFF2-40B4-BE49-F238E27FC236}">
                <a16:creationId xmlns:a16="http://schemas.microsoft.com/office/drawing/2014/main" id="{9A66BEBA-22DF-0249-AAC7-227D0480CEDA}"/>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5" name="Slide Number Placeholder 4">
            <a:extLst>
              <a:ext uri="{FF2B5EF4-FFF2-40B4-BE49-F238E27FC236}">
                <a16:creationId xmlns:a16="http://schemas.microsoft.com/office/drawing/2014/main" id="{3F126EA3-E46C-C44B-A280-C1760B5EDDBB}"/>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2ACA58A9-7FF4-754A-924D-8936356F03A9}"/>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6903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Text Large Arrow 1">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087468" y="1611808"/>
            <a:ext cx="3466272" cy="861391"/>
          </a:xfrm>
        </p:spPr>
        <p:txBody>
          <a:bodyPr anchor="b"/>
          <a:lstStyle>
            <a:lvl1pPr>
              <a:defRPr>
                <a:solidFill>
                  <a:schemeClr val="tx1"/>
                </a:solidFill>
              </a:defRPr>
            </a:lvl1pPr>
          </a:lstStyle>
          <a:p>
            <a:r>
              <a:rPr lang="en-US"/>
              <a:t>Click to edit Master title style</a:t>
            </a:r>
            <a:endParaRPr lang="en-US" dirty="0"/>
          </a:p>
        </p:txBody>
      </p:sp>
      <p:sp>
        <p:nvSpPr>
          <p:cNvPr id="7" name="Text Placeholder 6"/>
          <p:cNvSpPr>
            <a:spLocks noGrp="1"/>
          </p:cNvSpPr>
          <p:nvPr>
            <p:ph type="body" sz="quarter" idx="13"/>
          </p:nvPr>
        </p:nvSpPr>
        <p:spPr>
          <a:xfrm>
            <a:off x="4087468" y="2473199"/>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1" name="Group 10">
            <a:extLst>
              <a:ext uri="{FF2B5EF4-FFF2-40B4-BE49-F238E27FC236}">
                <a16:creationId xmlns:a16="http://schemas.microsoft.com/office/drawing/2014/main" id="{384CB3DB-54E2-8C40-9F92-734AA39D756C}"/>
              </a:ext>
            </a:extLst>
          </p:cNvPr>
          <p:cNvGrpSpPr/>
          <p:nvPr userDrawn="1"/>
        </p:nvGrpSpPr>
        <p:grpSpPr>
          <a:xfrm>
            <a:off x="2055565" y="1496851"/>
            <a:ext cx="1798738" cy="2820558"/>
            <a:chOff x="5871258" y="341719"/>
            <a:chExt cx="1230581" cy="1447234"/>
          </a:xfrm>
          <a:solidFill>
            <a:srgbClr val="0785F2"/>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itle 1">
            <a:extLst>
              <a:ext uri="{FF2B5EF4-FFF2-40B4-BE49-F238E27FC236}">
                <a16:creationId xmlns:a16="http://schemas.microsoft.com/office/drawing/2014/main" id="{A03F43B2-7ADF-8745-8AF9-7CBF6BEDDC9F}"/>
              </a:ext>
            </a:extLst>
          </p:cNvPr>
          <p:cNvSpPr txBox="1">
            <a:spLocks/>
          </p:cNvSpPr>
          <p:nvPr userDrawn="1"/>
        </p:nvSpPr>
        <p:spPr>
          <a:xfrm>
            <a:off x="333375" y="95250"/>
            <a:ext cx="8620125" cy="762000"/>
          </a:xfrm>
          <a:prstGeom prst="rect">
            <a:avLst/>
          </a:prstGeom>
        </p:spPr>
        <p:txBody>
          <a:bodyPr vert="horz" lIns="0" tIns="28575" rIns="0" bIns="28575" rtlCol="0" anchor="ctr">
            <a:noAutofit/>
          </a:bodyPr>
          <a:lstStyle>
            <a:lvl1pPr algn="l" defTabSz="1097280" rtl="0" eaLnBrk="1" latinLnBrk="0" hangingPunct="1">
              <a:lnSpc>
                <a:spcPct val="90000"/>
              </a:lnSpc>
              <a:spcBef>
                <a:spcPct val="0"/>
              </a:spcBef>
              <a:buNone/>
              <a:defRPr sz="3000" b="1" i="0" kern="1200">
                <a:solidFill>
                  <a:schemeClr val="tx1"/>
                </a:solidFill>
                <a:latin typeface="+mj-lt"/>
                <a:ea typeface="DM Sans Medium" charset="0"/>
                <a:cs typeface="DM Sans Medium" charset="0"/>
              </a:defRPr>
            </a:lvl1pPr>
          </a:lstStyle>
          <a:p>
            <a:r>
              <a:rPr lang="en-US" sz="1875"/>
              <a:t>Click to edit Master title style</a:t>
            </a:r>
            <a:endParaRPr lang="en-US" sz="1875" dirty="0"/>
          </a:p>
        </p:txBody>
      </p:sp>
      <p:sp>
        <p:nvSpPr>
          <p:cNvPr id="15" name="Slide Number Placeholder 4">
            <a:extLst>
              <a:ext uri="{FF2B5EF4-FFF2-40B4-BE49-F238E27FC236}">
                <a16:creationId xmlns:a16="http://schemas.microsoft.com/office/drawing/2014/main" id="{876D5D19-8315-6A47-8A55-81C6DBD6355B}"/>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91E640AE-C7D4-3B4A-979C-72F684F00A27}"/>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1479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itle Text Large Arrow 2">
    <p:bg>
      <p:bgPr>
        <a:solidFill>
          <a:schemeClr val="bg1"/>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384CB3DB-54E2-8C40-9F92-734AA39D756C}"/>
              </a:ext>
            </a:extLst>
          </p:cNvPr>
          <p:cNvGrpSpPr/>
          <p:nvPr userDrawn="1"/>
        </p:nvGrpSpPr>
        <p:grpSpPr>
          <a:xfrm>
            <a:off x="2055565" y="1496851"/>
            <a:ext cx="1798738" cy="2820558"/>
            <a:chOff x="5871258" y="341719"/>
            <a:chExt cx="1230581" cy="1447234"/>
          </a:xfrm>
          <a:solidFill>
            <a:srgbClr val="0785F2"/>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solidFill>
                  <a:srgbClr val="0785F2"/>
                </a:solidFill>
              </a:endParaRPr>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solidFill>
                  <a:srgbClr val="0785F2"/>
                </a:solidFill>
              </a:endParaRPr>
            </a:p>
          </p:txBody>
        </p:sp>
      </p:grpSp>
      <p:sp>
        <p:nvSpPr>
          <p:cNvPr id="14" name="Title 1">
            <a:extLst>
              <a:ext uri="{FF2B5EF4-FFF2-40B4-BE49-F238E27FC236}">
                <a16:creationId xmlns:a16="http://schemas.microsoft.com/office/drawing/2014/main" id="{8EDD348E-D1A1-EE44-B7B3-DC7EA8AAC4CC}"/>
              </a:ext>
            </a:extLst>
          </p:cNvPr>
          <p:cNvSpPr txBox="1">
            <a:spLocks/>
          </p:cNvSpPr>
          <p:nvPr userDrawn="1"/>
        </p:nvSpPr>
        <p:spPr>
          <a:xfrm>
            <a:off x="333375" y="95250"/>
            <a:ext cx="8620125" cy="762000"/>
          </a:xfrm>
          <a:prstGeom prst="rect">
            <a:avLst/>
          </a:prstGeom>
        </p:spPr>
        <p:txBody>
          <a:bodyPr vert="horz" lIns="0" tIns="28575" rIns="0" bIns="28575" rtlCol="0" anchor="ctr">
            <a:noAutofit/>
          </a:bodyPr>
          <a:lstStyle>
            <a:lvl1pPr algn="l" defTabSz="1097280" rtl="0" eaLnBrk="1" latinLnBrk="0" hangingPunct="1">
              <a:lnSpc>
                <a:spcPct val="90000"/>
              </a:lnSpc>
              <a:spcBef>
                <a:spcPct val="0"/>
              </a:spcBef>
              <a:buNone/>
              <a:defRPr sz="3000" b="1" i="0" kern="1200">
                <a:solidFill>
                  <a:schemeClr val="tx1"/>
                </a:solidFill>
                <a:latin typeface="+mj-lt"/>
                <a:ea typeface="DM Sans Medium" charset="0"/>
                <a:cs typeface="DM Sans Medium" charset="0"/>
              </a:defRPr>
            </a:lvl1pPr>
          </a:lstStyle>
          <a:p>
            <a:r>
              <a:rPr lang="en-US" sz="1875"/>
              <a:t>Click to edit Master title style</a:t>
            </a:r>
            <a:endParaRPr lang="en-US" sz="1875" dirty="0"/>
          </a:p>
        </p:txBody>
      </p:sp>
      <p:sp>
        <p:nvSpPr>
          <p:cNvPr id="15" name="Slide Number Placeholder 4">
            <a:extLst>
              <a:ext uri="{FF2B5EF4-FFF2-40B4-BE49-F238E27FC236}">
                <a16:creationId xmlns:a16="http://schemas.microsoft.com/office/drawing/2014/main" id="{5ABF7CA8-1C0F-974C-9D3C-CCB8C02339BA}"/>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AAD9080C-0DF4-804E-BF19-B7AFFAD6CAA5}"/>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7" name="Title 1">
            <a:extLst>
              <a:ext uri="{FF2B5EF4-FFF2-40B4-BE49-F238E27FC236}">
                <a16:creationId xmlns:a16="http://schemas.microsoft.com/office/drawing/2014/main" id="{20B73C40-8264-E442-9605-3F4A7A133B15}"/>
              </a:ext>
            </a:extLst>
          </p:cNvPr>
          <p:cNvSpPr>
            <a:spLocks noGrp="1"/>
          </p:cNvSpPr>
          <p:nvPr>
            <p:ph type="title"/>
          </p:nvPr>
        </p:nvSpPr>
        <p:spPr>
          <a:xfrm>
            <a:off x="4087468" y="1611808"/>
            <a:ext cx="3466272" cy="861391"/>
          </a:xfrm>
        </p:spPr>
        <p:txBody>
          <a:bodyPr anchor="b"/>
          <a:lstStyle>
            <a:lvl1pPr>
              <a:defRPr>
                <a:solidFill>
                  <a:schemeClr val="accent5"/>
                </a:solidFill>
              </a:defRPr>
            </a:lvl1pPr>
          </a:lstStyle>
          <a:p>
            <a:r>
              <a:rPr lang="en-US"/>
              <a:t>Click to edit Master title style</a:t>
            </a:r>
            <a:endParaRPr lang="en-US" dirty="0"/>
          </a:p>
        </p:txBody>
      </p:sp>
      <p:sp>
        <p:nvSpPr>
          <p:cNvPr id="18" name="Text Placeholder 6">
            <a:extLst>
              <a:ext uri="{FF2B5EF4-FFF2-40B4-BE49-F238E27FC236}">
                <a16:creationId xmlns:a16="http://schemas.microsoft.com/office/drawing/2014/main" id="{832A2552-2CF7-FF43-810E-3F4DB895AFB1}"/>
              </a:ext>
            </a:extLst>
          </p:cNvPr>
          <p:cNvSpPr>
            <a:spLocks noGrp="1"/>
          </p:cNvSpPr>
          <p:nvPr>
            <p:ph type="body" sz="quarter" idx="13"/>
          </p:nvPr>
        </p:nvSpPr>
        <p:spPr>
          <a:xfrm>
            <a:off x="4087468" y="2473199"/>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42089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itle Text Large Arrow 3">
    <p:bg>
      <p:bgPr>
        <a:solidFill>
          <a:schemeClr val="bg1"/>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384CB3DB-54E2-8C40-9F92-734AA39D756C}"/>
              </a:ext>
            </a:extLst>
          </p:cNvPr>
          <p:cNvGrpSpPr/>
          <p:nvPr userDrawn="1"/>
        </p:nvGrpSpPr>
        <p:grpSpPr>
          <a:xfrm>
            <a:off x="2055565" y="1496851"/>
            <a:ext cx="1798738" cy="2820558"/>
            <a:chOff x="5871258" y="341719"/>
            <a:chExt cx="1230581" cy="1447234"/>
          </a:xfrm>
          <a:solidFill>
            <a:srgbClr val="5BCBF5"/>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itle 1">
            <a:extLst>
              <a:ext uri="{FF2B5EF4-FFF2-40B4-BE49-F238E27FC236}">
                <a16:creationId xmlns:a16="http://schemas.microsoft.com/office/drawing/2014/main" id="{99B487A2-BA80-904B-84B4-A247B4C50905}"/>
              </a:ext>
            </a:extLst>
          </p:cNvPr>
          <p:cNvSpPr txBox="1">
            <a:spLocks/>
          </p:cNvSpPr>
          <p:nvPr userDrawn="1"/>
        </p:nvSpPr>
        <p:spPr>
          <a:xfrm>
            <a:off x="333375" y="95250"/>
            <a:ext cx="8620125" cy="762000"/>
          </a:xfrm>
          <a:prstGeom prst="rect">
            <a:avLst/>
          </a:prstGeom>
        </p:spPr>
        <p:txBody>
          <a:bodyPr vert="horz" lIns="0" tIns="28575" rIns="0" bIns="28575" rtlCol="0" anchor="ctr">
            <a:noAutofit/>
          </a:bodyPr>
          <a:lstStyle>
            <a:lvl1pPr algn="l" defTabSz="1097280" rtl="0" eaLnBrk="1" latinLnBrk="0" hangingPunct="1">
              <a:lnSpc>
                <a:spcPct val="90000"/>
              </a:lnSpc>
              <a:spcBef>
                <a:spcPct val="0"/>
              </a:spcBef>
              <a:buNone/>
              <a:defRPr sz="3000" b="1" i="0" kern="1200">
                <a:solidFill>
                  <a:schemeClr val="tx1"/>
                </a:solidFill>
                <a:latin typeface="+mj-lt"/>
                <a:ea typeface="DM Sans Medium" charset="0"/>
                <a:cs typeface="DM Sans Medium" charset="0"/>
              </a:defRPr>
            </a:lvl1pPr>
          </a:lstStyle>
          <a:p>
            <a:r>
              <a:rPr lang="en-US" sz="1875"/>
              <a:t>Click to edit Master title style</a:t>
            </a:r>
            <a:endParaRPr lang="en-US" sz="1875" dirty="0"/>
          </a:p>
        </p:txBody>
      </p:sp>
      <p:sp>
        <p:nvSpPr>
          <p:cNvPr id="15" name="Slide Number Placeholder 4">
            <a:extLst>
              <a:ext uri="{FF2B5EF4-FFF2-40B4-BE49-F238E27FC236}">
                <a16:creationId xmlns:a16="http://schemas.microsoft.com/office/drawing/2014/main" id="{AD878ADC-4DB6-7C41-8950-A164D361D120}"/>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A3C3DD7A-FAC8-E546-81F0-3FB62E3882C4}"/>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7" name="Title 1">
            <a:extLst>
              <a:ext uri="{FF2B5EF4-FFF2-40B4-BE49-F238E27FC236}">
                <a16:creationId xmlns:a16="http://schemas.microsoft.com/office/drawing/2014/main" id="{E745A18D-C62B-2F43-B7B4-D283C9AA8FE7}"/>
              </a:ext>
            </a:extLst>
          </p:cNvPr>
          <p:cNvSpPr>
            <a:spLocks noGrp="1"/>
          </p:cNvSpPr>
          <p:nvPr>
            <p:ph type="title"/>
          </p:nvPr>
        </p:nvSpPr>
        <p:spPr>
          <a:xfrm>
            <a:off x="4087468" y="1611808"/>
            <a:ext cx="3466272" cy="861391"/>
          </a:xfrm>
        </p:spPr>
        <p:txBody>
          <a:bodyPr anchor="b"/>
          <a:lstStyle>
            <a:lvl1pPr>
              <a:defRPr>
                <a:solidFill>
                  <a:schemeClr val="accent4"/>
                </a:solidFill>
              </a:defRPr>
            </a:lvl1pPr>
          </a:lstStyle>
          <a:p>
            <a:r>
              <a:rPr lang="en-US"/>
              <a:t>Click to edit Master title style</a:t>
            </a:r>
            <a:endParaRPr lang="en-US" dirty="0"/>
          </a:p>
        </p:txBody>
      </p:sp>
      <p:sp>
        <p:nvSpPr>
          <p:cNvPr id="18" name="Text Placeholder 6">
            <a:extLst>
              <a:ext uri="{FF2B5EF4-FFF2-40B4-BE49-F238E27FC236}">
                <a16:creationId xmlns:a16="http://schemas.microsoft.com/office/drawing/2014/main" id="{BC23C8BE-3492-8540-A6CE-67205D2DBA96}"/>
              </a:ext>
            </a:extLst>
          </p:cNvPr>
          <p:cNvSpPr>
            <a:spLocks noGrp="1"/>
          </p:cNvSpPr>
          <p:nvPr>
            <p:ph type="body" sz="quarter" idx="13"/>
          </p:nvPr>
        </p:nvSpPr>
        <p:spPr>
          <a:xfrm>
            <a:off x="4087468" y="2473199"/>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66270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Agenda 1">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B7AEDB95-22B8-4E48-8C1D-139BA58C4B37}"/>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27AE8AB2-F282-E14F-8812-B820290C9E81}"/>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060CAD5B-72C1-FA47-A45D-D998537CCB14}"/>
              </a:ext>
            </a:extLst>
          </p:cNvPr>
          <p:cNvSpPr>
            <a:spLocks noGrp="1"/>
          </p:cNvSpPr>
          <p:nvPr>
            <p:ph type="body" sz="quarter" idx="13"/>
          </p:nvPr>
        </p:nvSpPr>
        <p:spPr>
          <a:xfrm>
            <a:off x="2000251" y="1397000"/>
            <a:ext cx="6641223" cy="4019550"/>
          </a:xfrm>
          <a:prstGeom prst="rect">
            <a:avLst/>
          </a:prstGeom>
        </p:spPr>
        <p:txBody>
          <a:bodyPr/>
          <a:lstStyle>
            <a:lvl1pPr>
              <a:spcAft>
                <a:spcPts val="0"/>
              </a:spcAft>
              <a:buClr>
                <a:schemeClr val="tx1"/>
              </a:buClr>
              <a:defRPr sz="1500"/>
            </a:lvl1pPr>
            <a:lvl2pPr>
              <a:spcAft>
                <a:spcPts val="0"/>
              </a:spcAft>
              <a:buClr>
                <a:schemeClr val="tx1"/>
              </a:buClr>
              <a:defRPr/>
            </a:lvl2pPr>
            <a:lvl3pPr>
              <a:spcAft>
                <a:spcPts val="0"/>
              </a:spcAft>
              <a:buClr>
                <a:schemeClr val="tx1"/>
              </a:buClr>
              <a:defRPr/>
            </a:lvl3pPr>
            <a:lvl4pPr>
              <a:spcAft>
                <a:spcPts val="0"/>
              </a:spcAft>
              <a:buClr>
                <a:schemeClr val="tx1"/>
              </a:buClr>
              <a:defRPr/>
            </a:lvl4pPr>
            <a:lvl5pPr>
              <a:spcAft>
                <a:spcPts val="0"/>
              </a:spcAft>
              <a:buClr>
                <a:schemeClr val="tx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1DF38A12-1490-8E4C-84E8-807DA11C1D63}"/>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7564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Agenda 2">
    <p:bg>
      <p:bgPr>
        <a:solidFill>
          <a:schemeClr val="bg1"/>
        </a:solidFill>
        <a:effectLst/>
      </p:bgPr>
    </p:bg>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71BD9D43-E8B1-524A-9ADD-379AD0E491D1}"/>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7B3F4D61-5293-784A-A56B-1CFC68ACEFAF}"/>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64A486F9-DE8A-6142-9085-1C0E72E16CBC}"/>
              </a:ext>
            </a:extLst>
          </p:cNvPr>
          <p:cNvSpPr>
            <a:spLocks noGrp="1"/>
          </p:cNvSpPr>
          <p:nvPr>
            <p:ph type="body" sz="quarter" idx="13"/>
          </p:nvPr>
        </p:nvSpPr>
        <p:spPr>
          <a:xfrm>
            <a:off x="2000251" y="1397000"/>
            <a:ext cx="6641223" cy="4019550"/>
          </a:xfrm>
          <a:prstGeom prst="rect">
            <a:avLst/>
          </a:prstGeom>
        </p:spPr>
        <p:txBody>
          <a:bodyPr/>
          <a:lstStyle>
            <a:lvl1pPr>
              <a:spcAft>
                <a:spcPts val="0"/>
              </a:spcAft>
              <a:buClr>
                <a:schemeClr val="accent5"/>
              </a:buClr>
              <a:defRPr sz="1500"/>
            </a:lvl1pPr>
            <a:lvl2pPr>
              <a:spcAft>
                <a:spcPts val="0"/>
              </a:spcAft>
              <a:buClr>
                <a:schemeClr val="accent5"/>
              </a:buClr>
              <a:defRPr/>
            </a:lvl2pPr>
            <a:lvl3pPr>
              <a:spcAft>
                <a:spcPts val="0"/>
              </a:spcAft>
              <a:buClr>
                <a:schemeClr val="accent5"/>
              </a:buClr>
              <a:defRPr/>
            </a:lvl3pPr>
            <a:lvl4pPr>
              <a:spcAft>
                <a:spcPts val="0"/>
              </a:spcAft>
              <a:buClr>
                <a:schemeClr val="accent5"/>
              </a:buClr>
              <a:defRPr/>
            </a:lvl4pPr>
            <a:lvl5pPr>
              <a:spcAft>
                <a:spcPts val="0"/>
              </a:spcAft>
              <a:buClr>
                <a:schemeClr val="accent5"/>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C047ED64-5546-4141-8E70-5085B31A28CA}"/>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0337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Agenda 3">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822EC44-E2DD-6946-965D-C33AAB3C190A}"/>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80869F8F-D1AD-6C4F-82FE-8FB9963D1F3D}"/>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E3A41887-2090-674D-988F-84FC9E925260}"/>
              </a:ext>
            </a:extLst>
          </p:cNvPr>
          <p:cNvSpPr>
            <a:spLocks noGrp="1"/>
          </p:cNvSpPr>
          <p:nvPr>
            <p:ph type="body" sz="quarter" idx="13"/>
          </p:nvPr>
        </p:nvSpPr>
        <p:spPr>
          <a:xfrm>
            <a:off x="2000251" y="1397000"/>
            <a:ext cx="6641223" cy="4019550"/>
          </a:xfrm>
          <a:prstGeom prst="rect">
            <a:avLst/>
          </a:prstGeom>
        </p:spPr>
        <p:txBody>
          <a:bodyPr/>
          <a:lstStyle>
            <a:lvl1pPr>
              <a:spcAft>
                <a:spcPts val="0"/>
              </a:spcAft>
              <a:buClr>
                <a:schemeClr val="tx1"/>
              </a:buClr>
              <a:defRPr sz="1500"/>
            </a:lvl1pPr>
            <a:lvl2pPr>
              <a:spcAft>
                <a:spcPts val="0"/>
              </a:spcAft>
              <a:buClr>
                <a:schemeClr val="tx1"/>
              </a:buClr>
              <a:defRPr/>
            </a:lvl2pPr>
            <a:lvl3pPr>
              <a:spcAft>
                <a:spcPts val="0"/>
              </a:spcAft>
              <a:buClr>
                <a:schemeClr val="tx1"/>
              </a:buClr>
              <a:defRPr/>
            </a:lvl3pPr>
            <a:lvl4pPr>
              <a:spcAft>
                <a:spcPts val="0"/>
              </a:spcAft>
              <a:buClr>
                <a:schemeClr val="tx1"/>
              </a:buClr>
              <a:defRPr/>
            </a:lvl4pPr>
            <a:lvl5pPr>
              <a:spcAft>
                <a:spcPts val="0"/>
              </a:spcAft>
              <a:buClr>
                <a:schemeClr val="tx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C8CD4C20-EC39-5D4E-8516-CACA59E00ED7}"/>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5635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56824548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Agenda 4">
    <p:bg>
      <p:bgPr>
        <a:solidFill>
          <a:schemeClr val="bg1"/>
        </a:solidFill>
        <a:effectLst/>
      </p:bgPr>
    </p:bg>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651BDD6A-86AC-5148-8975-40A86880E473}"/>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D9B54546-C38B-C644-A95D-14A16AC66A7C}"/>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C201E11D-AF47-6144-84F3-0CC9554338C7}"/>
              </a:ext>
            </a:extLst>
          </p:cNvPr>
          <p:cNvSpPr>
            <a:spLocks noGrp="1"/>
          </p:cNvSpPr>
          <p:nvPr>
            <p:ph type="body" sz="quarter" idx="13"/>
          </p:nvPr>
        </p:nvSpPr>
        <p:spPr>
          <a:xfrm>
            <a:off x="2000251" y="1397000"/>
            <a:ext cx="6641223" cy="4019550"/>
          </a:xfrm>
          <a:prstGeom prst="rect">
            <a:avLst/>
          </a:prstGeom>
        </p:spPr>
        <p:txBody>
          <a:bodyPr/>
          <a:lstStyle>
            <a:lvl1pPr>
              <a:spcAft>
                <a:spcPts val="0"/>
              </a:spcAft>
              <a:buClr>
                <a:schemeClr val="accent5"/>
              </a:buClr>
              <a:defRPr sz="1500"/>
            </a:lvl1pPr>
            <a:lvl2pPr>
              <a:spcAft>
                <a:spcPts val="0"/>
              </a:spcAft>
              <a:buClr>
                <a:schemeClr val="accent5"/>
              </a:buClr>
              <a:defRPr/>
            </a:lvl2pPr>
            <a:lvl3pPr>
              <a:spcAft>
                <a:spcPts val="0"/>
              </a:spcAft>
              <a:buClr>
                <a:schemeClr val="accent5"/>
              </a:buClr>
              <a:defRPr/>
            </a:lvl3pPr>
            <a:lvl4pPr>
              <a:spcAft>
                <a:spcPts val="0"/>
              </a:spcAft>
              <a:buClr>
                <a:schemeClr val="accent5"/>
              </a:buClr>
              <a:defRPr/>
            </a:lvl4pPr>
            <a:lvl5pPr>
              <a:spcAft>
                <a:spcPts val="0"/>
              </a:spcAft>
              <a:buClr>
                <a:schemeClr val="accent5"/>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3EB1313D-9E6B-914B-B113-532FE5D1BA6F}"/>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8078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Client Stories 1">
    <p:spTree>
      <p:nvGrpSpPr>
        <p:cNvPr id="1" name=""/>
        <p:cNvGrpSpPr/>
        <p:nvPr/>
      </p:nvGrpSpPr>
      <p:grpSpPr>
        <a:xfrm>
          <a:off x="0" y="0"/>
          <a:ext cx="0" cy="0"/>
          <a:chOff x="0" y="0"/>
          <a:chExt cx="0" cy="0"/>
        </a:xfrm>
      </p:grpSpPr>
      <p:sp>
        <p:nvSpPr>
          <p:cNvPr id="12" name="Rectangle 11"/>
          <p:cNvSpPr/>
          <p:nvPr userDrawn="1"/>
        </p:nvSpPr>
        <p:spPr>
          <a:xfrm>
            <a:off x="4572000" y="0"/>
            <a:ext cx="45720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 name="Title 1"/>
          <p:cNvSpPr>
            <a:spLocks noGrp="1"/>
          </p:cNvSpPr>
          <p:nvPr>
            <p:ph type="title"/>
          </p:nvPr>
        </p:nvSpPr>
        <p:spPr>
          <a:xfrm>
            <a:off x="334482" y="692537"/>
            <a:ext cx="3933910" cy="3057933"/>
          </a:xfrm>
        </p:spPr>
        <p:txBody>
          <a:bodyPr anchor="t"/>
          <a:lstStyle>
            <a:lvl1pPr>
              <a:defRPr sz="2500"/>
            </a:lvl1pPr>
          </a:lstStyle>
          <a:p>
            <a:r>
              <a:rPr lang="en-US"/>
              <a:t>Click to edit Master title style</a:t>
            </a:r>
            <a:endParaRPr lang="en-US" dirty="0"/>
          </a:p>
        </p:txBody>
      </p:sp>
      <p:sp>
        <p:nvSpPr>
          <p:cNvPr id="7" name="Text Placeholder 6"/>
          <p:cNvSpPr>
            <a:spLocks noGrp="1"/>
          </p:cNvSpPr>
          <p:nvPr>
            <p:ph type="body" sz="quarter" idx="13"/>
          </p:nvPr>
        </p:nvSpPr>
        <p:spPr>
          <a:xfrm>
            <a:off x="5131077" y="692537"/>
            <a:ext cx="3405706" cy="5427277"/>
          </a:xfrm>
          <a:prstGeom prst="rect">
            <a:avLst/>
          </a:prstGeom>
        </p:spPr>
        <p:txBody>
          <a:bodyPr/>
          <a:lstStyle>
            <a:lvl1pPr>
              <a:spcBef>
                <a:spcPts val="750"/>
              </a:spcBef>
              <a:spcAft>
                <a:spcPts val="0"/>
              </a:spcAft>
              <a:defRPr>
                <a:solidFill>
                  <a:schemeClr val="tx1"/>
                </a:solidFill>
              </a:defRPr>
            </a:lvl1pPr>
            <a:lvl2pPr>
              <a:spcAft>
                <a:spcPts val="0"/>
              </a:spcAft>
              <a:defRPr>
                <a:solidFill>
                  <a:schemeClr val="tx1"/>
                </a:solidFill>
              </a:defRPr>
            </a:lvl2pPr>
            <a:lvl3pPr>
              <a:spcAft>
                <a:spcPts val="0"/>
              </a:spcAft>
              <a:defRPr>
                <a:solidFill>
                  <a:schemeClr val="tx1"/>
                </a:solidFill>
              </a:defRPr>
            </a:lvl3pPr>
            <a:lvl4pPr>
              <a:spcAft>
                <a:spcPts val="0"/>
              </a:spcAft>
              <a:defRPr>
                <a:solidFill>
                  <a:schemeClr val="tx1"/>
                </a:solidFill>
              </a:defRPr>
            </a:lvl4pPr>
            <a:lvl5pPr>
              <a:spcAft>
                <a:spcPts val="0"/>
              </a:spcAft>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10"/>
          <p:cNvSpPr>
            <a:spLocks noGrp="1"/>
          </p:cNvSpPr>
          <p:nvPr>
            <p:ph type="pic" sz="quarter" idx="14" hasCustomPrompt="1"/>
          </p:nvPr>
        </p:nvSpPr>
        <p:spPr>
          <a:xfrm>
            <a:off x="1" y="3881439"/>
            <a:ext cx="4572000" cy="2976563"/>
          </a:xfrm>
          <a:solidFill>
            <a:schemeClr val="bg1"/>
          </a:solidFill>
        </p:spPr>
        <p:txBody>
          <a:bodyPr/>
          <a:lstStyle>
            <a:lvl1pPr marL="0" indent="0">
              <a:buNone/>
              <a:defRPr/>
            </a:lvl1pPr>
          </a:lstStyle>
          <a:p>
            <a:r>
              <a:rPr lang="en-US" dirty="0"/>
              <a:t>Insert photo here</a:t>
            </a:r>
          </a:p>
        </p:txBody>
      </p:sp>
      <p:pic>
        <p:nvPicPr>
          <p:cNvPr id="6" name="Picture 5">
            <a:extLst>
              <a:ext uri="{FF2B5EF4-FFF2-40B4-BE49-F238E27FC236}">
                <a16:creationId xmlns:a16="http://schemas.microsoft.com/office/drawing/2014/main" id="{7676ECD8-2A80-CA4D-9F22-B1DD9BA3A6C5}"/>
              </a:ext>
            </a:extLst>
          </p:cNvPr>
          <p:cNvPicPr>
            <a:picLocks noChangeAspect="1"/>
          </p:cNvPicPr>
          <p:nvPr userDrawn="1"/>
        </p:nvPicPr>
        <p:blipFill>
          <a:blip r:embed="rId2" cstate="print">
            <a:biLevel thresh="25000"/>
            <a:extLst>
              <a:ext uri="{BEBA8EAE-BF5A-486C-A8C5-ECC9F3942E4B}">
                <a14:imgProps xmlns:a14="http://schemas.microsoft.com/office/drawing/2010/main">
                  <a14:imgLayer r:embed="rId3">
                    <a14:imgEffect>
                      <a14:colorTemperature colorTemp="4744"/>
                    </a14:imgEffect>
                    <a14:imgEffect>
                      <a14:saturation sat="221000"/>
                    </a14:imgEffect>
                  </a14:imgLayer>
                </a14:imgProps>
              </a:ext>
              <a:ext uri="{28A0092B-C50C-407E-A947-70E740481C1C}">
                <a14:useLocalDpi xmlns:a14="http://schemas.microsoft.com/office/drawing/2010/main" val="0"/>
              </a:ext>
            </a:extLst>
          </a:blip>
          <a:stretch>
            <a:fillRect/>
          </a:stretch>
        </p:blipFill>
        <p:spPr>
          <a:xfrm>
            <a:off x="8722913" y="6387504"/>
            <a:ext cx="259073" cy="279406"/>
          </a:xfrm>
          <a:prstGeom prst="rect">
            <a:avLst/>
          </a:prstGeom>
        </p:spPr>
      </p:pic>
    </p:spTree>
    <p:extLst>
      <p:ext uri="{BB962C8B-B14F-4D97-AF65-F5344CB8AC3E}">
        <p14:creationId xmlns:p14="http://schemas.microsoft.com/office/powerpoint/2010/main" val="2611895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Case Study 1">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3FA1183A-876C-0F42-9D3A-6659745C6F5B}"/>
              </a:ext>
            </a:extLst>
          </p:cNvPr>
          <p:cNvSpPr/>
          <p:nvPr userDrawn="1"/>
        </p:nvSpPr>
        <p:spPr>
          <a:xfrm>
            <a:off x="0" y="6204000"/>
            <a:ext cx="4563000" cy="65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19" name="Rectangle 18">
            <a:extLst>
              <a:ext uri="{FF2B5EF4-FFF2-40B4-BE49-F238E27FC236}">
                <a16:creationId xmlns:a16="http://schemas.microsoft.com/office/drawing/2014/main" id="{80591EC6-192A-094E-A07D-1DBCF60FE163}"/>
              </a:ext>
            </a:extLst>
          </p:cNvPr>
          <p:cNvSpPr/>
          <p:nvPr userDrawn="1"/>
        </p:nvSpPr>
        <p:spPr>
          <a:xfrm>
            <a:off x="4572000" y="0"/>
            <a:ext cx="457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0" name="Title 1">
            <a:extLst>
              <a:ext uri="{FF2B5EF4-FFF2-40B4-BE49-F238E27FC236}">
                <a16:creationId xmlns:a16="http://schemas.microsoft.com/office/drawing/2014/main" id="{65EF2A09-B252-7041-9CE2-09CE568F34E9}"/>
              </a:ext>
            </a:extLst>
          </p:cNvPr>
          <p:cNvSpPr>
            <a:spLocks noGrp="1"/>
          </p:cNvSpPr>
          <p:nvPr>
            <p:ph type="title" hasCustomPrompt="1"/>
          </p:nvPr>
        </p:nvSpPr>
        <p:spPr>
          <a:xfrm>
            <a:off x="197819" y="643175"/>
            <a:ext cx="2094394" cy="582652"/>
          </a:xfrm>
        </p:spPr>
        <p:txBody>
          <a:bodyPr anchor="t"/>
          <a:lstStyle>
            <a:lvl1pPr>
              <a:defRPr sz="1500">
                <a:solidFill>
                  <a:srgbClr val="0785F2"/>
                </a:solidFill>
              </a:defRPr>
            </a:lvl1pPr>
          </a:lstStyle>
          <a:p>
            <a:r>
              <a:rPr lang="en-US" dirty="0"/>
              <a:t>Client name here</a:t>
            </a:r>
          </a:p>
        </p:txBody>
      </p:sp>
      <p:sp>
        <p:nvSpPr>
          <p:cNvPr id="21" name="Text Placeholder 6">
            <a:extLst>
              <a:ext uri="{FF2B5EF4-FFF2-40B4-BE49-F238E27FC236}">
                <a16:creationId xmlns:a16="http://schemas.microsoft.com/office/drawing/2014/main" id="{BC92C421-D740-4F40-A670-31C13A8FA141}"/>
              </a:ext>
            </a:extLst>
          </p:cNvPr>
          <p:cNvSpPr>
            <a:spLocks noGrp="1"/>
          </p:cNvSpPr>
          <p:nvPr>
            <p:ph type="body" sz="quarter" idx="13"/>
          </p:nvPr>
        </p:nvSpPr>
        <p:spPr>
          <a:xfrm>
            <a:off x="5131077" y="692537"/>
            <a:ext cx="3405706" cy="5427277"/>
          </a:xfrm>
          <a:prstGeom prst="rect">
            <a:avLst/>
          </a:prstGeom>
        </p:spPr>
        <p:txBody>
          <a:bodyPr/>
          <a:lstStyle>
            <a:lvl1pPr>
              <a:spcBef>
                <a:spcPts val="750"/>
              </a:spcBef>
              <a:spcAft>
                <a:spcPts val="0"/>
              </a:spcAft>
              <a:defRPr>
                <a:solidFill>
                  <a:schemeClr val="bg1"/>
                </a:solidFill>
              </a:defRPr>
            </a:lvl1pPr>
            <a:lvl2pPr>
              <a:spcAft>
                <a:spcPts val="0"/>
              </a:spcAft>
              <a:defRPr>
                <a:solidFill>
                  <a:schemeClr val="bg1"/>
                </a:solidFill>
              </a:defRPr>
            </a:lvl2pPr>
            <a:lvl3pPr>
              <a:spcAft>
                <a:spcPts val="0"/>
              </a:spcAft>
              <a:defRPr>
                <a:solidFill>
                  <a:schemeClr val="bg1"/>
                </a:solidFill>
              </a:defRPr>
            </a:lvl3pPr>
            <a:lvl4pPr>
              <a:spcAft>
                <a:spcPts val="0"/>
              </a:spcAft>
              <a:defRPr>
                <a:solidFill>
                  <a:schemeClr val="bg1"/>
                </a:solidFill>
              </a:defRPr>
            </a:lvl4pPr>
            <a:lvl5pPr>
              <a:spcAft>
                <a:spcPts val="0"/>
              </a:spcAft>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Picture Placeholder 3">
            <a:extLst>
              <a:ext uri="{FF2B5EF4-FFF2-40B4-BE49-F238E27FC236}">
                <a16:creationId xmlns:a16="http://schemas.microsoft.com/office/drawing/2014/main" id="{A2973B5F-0006-1444-9DE7-9BBB20E852F9}"/>
              </a:ext>
            </a:extLst>
          </p:cNvPr>
          <p:cNvSpPr>
            <a:spLocks noGrp="1"/>
          </p:cNvSpPr>
          <p:nvPr>
            <p:ph type="pic" sz="quarter" idx="14" hasCustomPrompt="1"/>
          </p:nvPr>
        </p:nvSpPr>
        <p:spPr>
          <a:xfrm>
            <a:off x="2545479" y="0"/>
            <a:ext cx="2026522" cy="6858000"/>
          </a:xfrm>
        </p:spPr>
        <p:txBody>
          <a:bodyPr/>
          <a:lstStyle>
            <a:lvl1pPr marL="0" indent="0">
              <a:buNone/>
              <a:defRPr/>
            </a:lvl1pPr>
          </a:lstStyle>
          <a:p>
            <a:r>
              <a:rPr lang="en-US" dirty="0"/>
              <a:t>Insert photo here</a:t>
            </a:r>
          </a:p>
        </p:txBody>
      </p:sp>
      <p:sp>
        <p:nvSpPr>
          <p:cNvPr id="23" name="TextBox 22">
            <a:extLst>
              <a:ext uri="{FF2B5EF4-FFF2-40B4-BE49-F238E27FC236}">
                <a16:creationId xmlns:a16="http://schemas.microsoft.com/office/drawing/2014/main" id="{C077C920-415B-AC45-8DD1-8D4864A38A7D}"/>
              </a:ext>
            </a:extLst>
          </p:cNvPr>
          <p:cNvSpPr txBox="1"/>
          <p:nvPr userDrawn="1"/>
        </p:nvSpPr>
        <p:spPr>
          <a:xfrm>
            <a:off x="197819" y="270739"/>
            <a:ext cx="1299652" cy="226985"/>
          </a:xfrm>
          <a:prstGeom prst="rect">
            <a:avLst/>
          </a:prstGeom>
          <a:noFill/>
        </p:spPr>
        <p:txBody>
          <a:bodyPr wrap="square" lIns="0" rIns="0" rtlCol="0">
            <a:spAutoFit/>
          </a:bodyPr>
          <a:lstStyle/>
          <a:p>
            <a:r>
              <a:rPr lang="en-US" sz="875" dirty="0"/>
              <a:t>CASE STUDY</a:t>
            </a:r>
          </a:p>
        </p:txBody>
      </p:sp>
      <p:sp>
        <p:nvSpPr>
          <p:cNvPr id="24" name="Text Placeholder 8">
            <a:extLst>
              <a:ext uri="{FF2B5EF4-FFF2-40B4-BE49-F238E27FC236}">
                <a16:creationId xmlns:a16="http://schemas.microsoft.com/office/drawing/2014/main" id="{C8ACBC9E-D57D-EF45-BC0D-61B15EF6CE4D}"/>
              </a:ext>
            </a:extLst>
          </p:cNvPr>
          <p:cNvSpPr>
            <a:spLocks noGrp="1"/>
          </p:cNvSpPr>
          <p:nvPr>
            <p:ph type="body" sz="quarter" idx="15" hasCustomPrompt="1"/>
          </p:nvPr>
        </p:nvSpPr>
        <p:spPr>
          <a:xfrm>
            <a:off x="222251" y="1358465"/>
            <a:ext cx="2069962" cy="678657"/>
          </a:xfrm>
        </p:spPr>
        <p:txBody>
          <a:bodyPr/>
          <a:lstStyle>
            <a:lvl1pPr marL="0" indent="0">
              <a:buNone/>
              <a:defRPr sz="3750">
                <a:solidFill>
                  <a:schemeClr val="tx1"/>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0000</a:t>
            </a:r>
          </a:p>
        </p:txBody>
      </p:sp>
      <p:sp>
        <p:nvSpPr>
          <p:cNvPr id="25" name="Text Placeholder 8">
            <a:extLst>
              <a:ext uri="{FF2B5EF4-FFF2-40B4-BE49-F238E27FC236}">
                <a16:creationId xmlns:a16="http://schemas.microsoft.com/office/drawing/2014/main" id="{3B0C076A-F83F-5546-8303-9235D1FEC59E}"/>
              </a:ext>
            </a:extLst>
          </p:cNvPr>
          <p:cNvSpPr>
            <a:spLocks noGrp="1"/>
          </p:cNvSpPr>
          <p:nvPr>
            <p:ph type="body" sz="quarter" idx="16" hasCustomPrompt="1"/>
          </p:nvPr>
        </p:nvSpPr>
        <p:spPr>
          <a:xfrm>
            <a:off x="253267" y="2086935"/>
            <a:ext cx="2038946" cy="1110153"/>
          </a:xfrm>
        </p:spPr>
        <p:txBody>
          <a:bodyPr/>
          <a:lstStyle>
            <a:lvl1pPr marL="0" indent="0">
              <a:buNone/>
              <a:defRPr sz="875" baseline="0">
                <a:solidFill>
                  <a:schemeClr val="tx1"/>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Insert case study text here</a:t>
            </a:r>
          </a:p>
        </p:txBody>
      </p:sp>
      <p:sp>
        <p:nvSpPr>
          <p:cNvPr id="26" name="Text Placeholder 8">
            <a:extLst>
              <a:ext uri="{FF2B5EF4-FFF2-40B4-BE49-F238E27FC236}">
                <a16:creationId xmlns:a16="http://schemas.microsoft.com/office/drawing/2014/main" id="{E6D09AAE-4471-F349-8710-876E44CE57D2}"/>
              </a:ext>
            </a:extLst>
          </p:cNvPr>
          <p:cNvSpPr>
            <a:spLocks noGrp="1"/>
          </p:cNvSpPr>
          <p:nvPr>
            <p:ph type="body" sz="quarter" idx="17" hasCustomPrompt="1"/>
          </p:nvPr>
        </p:nvSpPr>
        <p:spPr>
          <a:xfrm>
            <a:off x="222251" y="3346291"/>
            <a:ext cx="2069962" cy="678657"/>
          </a:xfrm>
        </p:spPr>
        <p:txBody>
          <a:bodyPr/>
          <a:lstStyle>
            <a:lvl1pPr marL="0" indent="0">
              <a:buNone/>
              <a:defRPr sz="3750">
                <a:solidFill>
                  <a:schemeClr val="tx1"/>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0000</a:t>
            </a:r>
          </a:p>
        </p:txBody>
      </p:sp>
      <p:sp>
        <p:nvSpPr>
          <p:cNvPr id="27" name="Text Placeholder 8">
            <a:extLst>
              <a:ext uri="{FF2B5EF4-FFF2-40B4-BE49-F238E27FC236}">
                <a16:creationId xmlns:a16="http://schemas.microsoft.com/office/drawing/2014/main" id="{E35303D2-AA97-9443-BBCC-E66E294278B5}"/>
              </a:ext>
            </a:extLst>
          </p:cNvPr>
          <p:cNvSpPr>
            <a:spLocks noGrp="1"/>
          </p:cNvSpPr>
          <p:nvPr>
            <p:ph type="body" sz="quarter" idx="18" hasCustomPrompt="1"/>
          </p:nvPr>
        </p:nvSpPr>
        <p:spPr>
          <a:xfrm>
            <a:off x="253267" y="4074760"/>
            <a:ext cx="2038946" cy="1110153"/>
          </a:xfrm>
        </p:spPr>
        <p:txBody>
          <a:bodyPr/>
          <a:lstStyle>
            <a:lvl1pPr marL="0" indent="0">
              <a:buNone/>
              <a:defRPr sz="875" baseline="0">
                <a:solidFill>
                  <a:schemeClr val="tx1"/>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Insert case study text here</a:t>
            </a:r>
          </a:p>
        </p:txBody>
      </p:sp>
      <p:pic>
        <p:nvPicPr>
          <p:cNvPr id="28" name="Picture 27">
            <a:extLst>
              <a:ext uri="{FF2B5EF4-FFF2-40B4-BE49-F238E27FC236}">
                <a16:creationId xmlns:a16="http://schemas.microsoft.com/office/drawing/2014/main" id="{1F8B537B-6342-C741-827F-5B053C4C7A0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722913" y="6387504"/>
            <a:ext cx="259073" cy="279406"/>
          </a:xfrm>
          <a:prstGeom prst="rect">
            <a:avLst/>
          </a:prstGeom>
        </p:spPr>
      </p:pic>
      <p:sp>
        <p:nvSpPr>
          <p:cNvPr id="29" name="Picture Placeholder 16">
            <a:extLst>
              <a:ext uri="{FF2B5EF4-FFF2-40B4-BE49-F238E27FC236}">
                <a16:creationId xmlns:a16="http://schemas.microsoft.com/office/drawing/2014/main" id="{8A8DB98E-B6E2-5345-B1AA-710C90621D5B}"/>
              </a:ext>
            </a:extLst>
          </p:cNvPr>
          <p:cNvSpPr>
            <a:spLocks noGrp="1"/>
          </p:cNvSpPr>
          <p:nvPr>
            <p:ph type="pic" sz="quarter" idx="19" hasCustomPrompt="1"/>
          </p:nvPr>
        </p:nvSpPr>
        <p:spPr>
          <a:xfrm>
            <a:off x="261938" y="5930637"/>
            <a:ext cx="694704" cy="743479"/>
          </a:xfrm>
        </p:spPr>
        <p:txBody>
          <a:bodyPr/>
          <a:lstStyle>
            <a:lvl1pPr marL="0" indent="0">
              <a:lnSpc>
                <a:spcPct val="90000"/>
              </a:lnSpc>
              <a:buNone/>
              <a:defRPr sz="875" baseline="0"/>
            </a:lvl1pPr>
          </a:lstStyle>
          <a:p>
            <a:r>
              <a:rPr lang="en-US" dirty="0"/>
              <a:t>Client logo (adjust box to fit logo)</a:t>
            </a:r>
          </a:p>
        </p:txBody>
      </p:sp>
    </p:spTree>
    <p:extLst>
      <p:ext uri="{BB962C8B-B14F-4D97-AF65-F5344CB8AC3E}">
        <p14:creationId xmlns:p14="http://schemas.microsoft.com/office/powerpoint/2010/main" val="2931897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264">
          <p15:clr>
            <a:srgbClr val="FBAE40"/>
          </p15:clr>
        </p15:guide>
      </p15:sldGuideLst>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Case Study 3">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D1A8DC6-4BBD-C140-AD64-5A804B899EF0}"/>
              </a:ext>
            </a:extLst>
          </p:cNvPr>
          <p:cNvSpPr/>
          <p:nvPr userDrawn="1"/>
        </p:nvSpPr>
        <p:spPr>
          <a:xfrm>
            <a:off x="0" y="6204000"/>
            <a:ext cx="9144000" cy="65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9" name="Title 1">
            <a:extLst>
              <a:ext uri="{FF2B5EF4-FFF2-40B4-BE49-F238E27FC236}">
                <a16:creationId xmlns:a16="http://schemas.microsoft.com/office/drawing/2014/main" id="{5B2C31A7-B2BE-E94E-A833-2A7800D6E25C}"/>
              </a:ext>
            </a:extLst>
          </p:cNvPr>
          <p:cNvSpPr>
            <a:spLocks noGrp="1"/>
          </p:cNvSpPr>
          <p:nvPr>
            <p:ph type="title" hasCustomPrompt="1"/>
          </p:nvPr>
        </p:nvSpPr>
        <p:spPr>
          <a:xfrm>
            <a:off x="197819" y="643175"/>
            <a:ext cx="2094394" cy="582652"/>
          </a:xfrm>
        </p:spPr>
        <p:txBody>
          <a:bodyPr anchor="t"/>
          <a:lstStyle>
            <a:lvl1pPr>
              <a:defRPr sz="1500">
                <a:solidFill>
                  <a:srgbClr val="0785F2"/>
                </a:solidFill>
              </a:defRPr>
            </a:lvl1pPr>
          </a:lstStyle>
          <a:p>
            <a:r>
              <a:rPr lang="en-US" dirty="0"/>
              <a:t>Client name here</a:t>
            </a:r>
          </a:p>
        </p:txBody>
      </p:sp>
      <p:sp>
        <p:nvSpPr>
          <p:cNvPr id="10" name="Text Placeholder 6">
            <a:extLst>
              <a:ext uri="{FF2B5EF4-FFF2-40B4-BE49-F238E27FC236}">
                <a16:creationId xmlns:a16="http://schemas.microsoft.com/office/drawing/2014/main" id="{E3A20DF0-E750-D14C-B343-E341C02BB878}"/>
              </a:ext>
            </a:extLst>
          </p:cNvPr>
          <p:cNvSpPr>
            <a:spLocks noGrp="1"/>
          </p:cNvSpPr>
          <p:nvPr>
            <p:ph type="body" sz="quarter" idx="13"/>
          </p:nvPr>
        </p:nvSpPr>
        <p:spPr>
          <a:xfrm>
            <a:off x="447262" y="1424610"/>
            <a:ext cx="7889185" cy="4141304"/>
          </a:xfrm>
          <a:prstGeom prst="rect">
            <a:avLst/>
          </a:prstGeom>
        </p:spPr>
        <p:txBody>
          <a:bodyPr numCol="2" spcCol="914400"/>
          <a:lstStyle>
            <a:lvl1pPr>
              <a:spcBef>
                <a:spcPts val="750"/>
              </a:spcBef>
              <a:spcAft>
                <a:spcPts val="0"/>
              </a:spcAft>
              <a:buClr>
                <a:srgbClr val="0785F2"/>
              </a:buClr>
              <a:defRPr>
                <a:solidFill>
                  <a:schemeClr val="tx1"/>
                </a:solidFill>
              </a:defRPr>
            </a:lvl1pPr>
            <a:lvl2pPr>
              <a:spcAft>
                <a:spcPts val="0"/>
              </a:spcAft>
              <a:defRPr>
                <a:solidFill>
                  <a:schemeClr val="tx1"/>
                </a:solidFill>
              </a:defRPr>
            </a:lvl2pPr>
            <a:lvl3pPr>
              <a:spcAft>
                <a:spcPts val="0"/>
              </a:spcAft>
              <a:defRPr>
                <a:solidFill>
                  <a:schemeClr val="tx1"/>
                </a:solidFill>
              </a:defRPr>
            </a:lvl3pPr>
            <a:lvl4pPr>
              <a:spcAft>
                <a:spcPts val="0"/>
              </a:spcAft>
              <a:defRPr>
                <a:solidFill>
                  <a:schemeClr val="tx1"/>
                </a:solidFill>
              </a:defRPr>
            </a:lvl4pPr>
            <a:lvl5pPr>
              <a:spcAft>
                <a:spcPts val="0"/>
              </a:spcAft>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83EF973D-D3C3-604E-B1B9-2C1971704F8C}"/>
              </a:ext>
            </a:extLst>
          </p:cNvPr>
          <p:cNvSpPr txBox="1"/>
          <p:nvPr userDrawn="1"/>
        </p:nvSpPr>
        <p:spPr>
          <a:xfrm>
            <a:off x="197818" y="270739"/>
            <a:ext cx="2069546" cy="226985"/>
          </a:xfrm>
          <a:prstGeom prst="rect">
            <a:avLst/>
          </a:prstGeom>
          <a:noFill/>
        </p:spPr>
        <p:txBody>
          <a:bodyPr wrap="square" lIns="0" rIns="0" rtlCol="0">
            <a:spAutoFit/>
          </a:bodyPr>
          <a:lstStyle/>
          <a:p>
            <a:r>
              <a:rPr lang="en-US" sz="875" dirty="0"/>
              <a:t>CASE STUDY </a:t>
            </a:r>
            <a:r>
              <a:rPr lang="en-US" sz="875" dirty="0">
                <a:solidFill>
                  <a:schemeClr val="bg2"/>
                </a:solidFill>
              </a:rPr>
              <a:t>(continued)</a:t>
            </a:r>
          </a:p>
        </p:txBody>
      </p:sp>
      <p:sp>
        <p:nvSpPr>
          <p:cNvPr id="13" name="Picture Placeholder 16">
            <a:extLst>
              <a:ext uri="{FF2B5EF4-FFF2-40B4-BE49-F238E27FC236}">
                <a16:creationId xmlns:a16="http://schemas.microsoft.com/office/drawing/2014/main" id="{EE01191D-22A9-C341-86C3-507DE13A8A36}"/>
              </a:ext>
            </a:extLst>
          </p:cNvPr>
          <p:cNvSpPr>
            <a:spLocks noGrp="1"/>
          </p:cNvSpPr>
          <p:nvPr>
            <p:ph type="pic" sz="quarter" idx="19" hasCustomPrompt="1"/>
          </p:nvPr>
        </p:nvSpPr>
        <p:spPr>
          <a:xfrm>
            <a:off x="261938" y="5930637"/>
            <a:ext cx="694704" cy="743479"/>
          </a:xfrm>
        </p:spPr>
        <p:txBody>
          <a:bodyPr/>
          <a:lstStyle>
            <a:lvl1pPr marL="0" indent="0">
              <a:lnSpc>
                <a:spcPct val="90000"/>
              </a:lnSpc>
              <a:buNone/>
              <a:defRPr sz="875" baseline="0"/>
            </a:lvl1pPr>
          </a:lstStyle>
          <a:p>
            <a:r>
              <a:rPr lang="en-US" dirty="0"/>
              <a:t>Client logo (adjust box to fit logo)</a:t>
            </a:r>
          </a:p>
        </p:txBody>
      </p:sp>
      <p:sp>
        <p:nvSpPr>
          <p:cNvPr id="14" name="Slide Number Placeholder 4">
            <a:extLst>
              <a:ext uri="{FF2B5EF4-FFF2-40B4-BE49-F238E27FC236}">
                <a16:creationId xmlns:a16="http://schemas.microsoft.com/office/drawing/2014/main" id="{CC7C986F-1D83-6C49-B94D-510E94430462}"/>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2159540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264">
          <p15:clr>
            <a:srgbClr val="FBAE40"/>
          </p15:clr>
        </p15:guide>
      </p15:sldGuideLst>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Slide Custom Photo">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8434A85-602A-EC45-9394-C312ECFFEB39}"/>
              </a:ext>
            </a:extLst>
          </p:cNvPr>
          <p:cNvSpPr>
            <a:spLocks noGrp="1"/>
          </p:cNvSpPr>
          <p:nvPr>
            <p:ph type="pic" sz="quarter" idx="14" hasCustomPrompt="1"/>
          </p:nvPr>
        </p:nvSpPr>
        <p:spPr>
          <a:xfrm>
            <a:off x="0" y="1"/>
            <a:ext cx="9144000" cy="4258235"/>
          </a:xfrm>
          <a:prstGeom prst="rect">
            <a:avLst/>
          </a:prstGeom>
        </p:spPr>
        <p:txBody>
          <a:bodyPr>
            <a:normAutofit/>
          </a:bodyPr>
          <a:lstStyle>
            <a:lvl1pPr marL="0" indent="0">
              <a:buNone/>
              <a:defRPr sz="1500" baseline="0"/>
            </a:lvl1pPr>
          </a:lstStyle>
          <a:p>
            <a:r>
              <a:rPr lang="en-US" dirty="0"/>
              <a:t> Insert/Drop Photo Here</a:t>
            </a:r>
          </a:p>
        </p:txBody>
      </p:sp>
      <p:sp>
        <p:nvSpPr>
          <p:cNvPr id="9" name="Rectangle 8">
            <a:extLst>
              <a:ext uri="{FF2B5EF4-FFF2-40B4-BE49-F238E27FC236}">
                <a16:creationId xmlns:a16="http://schemas.microsoft.com/office/drawing/2014/main" id="{D0729B2E-5AF5-644F-9E3B-742E6B6B419D}"/>
              </a:ext>
            </a:extLst>
          </p:cNvPr>
          <p:cNvSpPr/>
          <p:nvPr userDrawn="1"/>
        </p:nvSpPr>
        <p:spPr>
          <a:xfrm>
            <a:off x="0" y="4258236"/>
            <a:ext cx="9144000" cy="259976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125" dirty="0"/>
          </a:p>
        </p:txBody>
      </p:sp>
      <p:cxnSp>
        <p:nvCxnSpPr>
          <p:cNvPr id="10" name="Straight Connector 9">
            <a:extLst>
              <a:ext uri="{FF2B5EF4-FFF2-40B4-BE49-F238E27FC236}">
                <a16:creationId xmlns:a16="http://schemas.microsoft.com/office/drawing/2014/main" id="{35571382-D664-EA40-AC75-CE1529936BED}"/>
              </a:ext>
            </a:extLst>
          </p:cNvPr>
          <p:cNvCxnSpPr>
            <a:cxnSpLocks/>
          </p:cNvCxnSpPr>
          <p:nvPr userDrawn="1"/>
        </p:nvCxnSpPr>
        <p:spPr>
          <a:xfrm>
            <a:off x="357188" y="5571414"/>
            <a:ext cx="842962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 Placeholder 3">
            <a:extLst>
              <a:ext uri="{FF2B5EF4-FFF2-40B4-BE49-F238E27FC236}">
                <a16:creationId xmlns:a16="http://schemas.microsoft.com/office/drawing/2014/main" id="{361EE770-5AE4-AA46-949E-56F9FAF8F1A9}"/>
              </a:ext>
            </a:extLst>
          </p:cNvPr>
          <p:cNvSpPr>
            <a:spLocks noGrp="1"/>
          </p:cNvSpPr>
          <p:nvPr>
            <p:ph type="body" sz="quarter" idx="10" hasCustomPrompt="1"/>
          </p:nvPr>
        </p:nvSpPr>
        <p:spPr>
          <a:xfrm>
            <a:off x="1060757" y="4258235"/>
            <a:ext cx="6155055" cy="723900"/>
          </a:xfrm>
          <a:prstGeom prst="rect">
            <a:avLst/>
          </a:prstGeom>
        </p:spPr>
        <p:txBody>
          <a:bodyPr lIns="0" tIns="45720" rIns="0" bIns="45720" anchor="b">
            <a:noAutofit/>
          </a:bodyPr>
          <a:lstStyle>
            <a:lvl1pPr marL="0" indent="0">
              <a:buFontTx/>
              <a:buNone/>
              <a:defRPr sz="1750" b="0" i="0">
                <a:solidFill>
                  <a:schemeClr val="tx1"/>
                </a:solidFill>
                <a:latin typeface="+mn-lt"/>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18" name="Text Placeholder 3">
            <a:extLst>
              <a:ext uri="{FF2B5EF4-FFF2-40B4-BE49-F238E27FC236}">
                <a16:creationId xmlns:a16="http://schemas.microsoft.com/office/drawing/2014/main" id="{CEB0FEBF-AC86-E74E-BFEE-475F60781440}"/>
              </a:ext>
            </a:extLst>
          </p:cNvPr>
          <p:cNvSpPr>
            <a:spLocks noGrp="1"/>
          </p:cNvSpPr>
          <p:nvPr>
            <p:ph type="body" sz="quarter" idx="12" hasCustomPrompt="1"/>
          </p:nvPr>
        </p:nvSpPr>
        <p:spPr>
          <a:xfrm>
            <a:off x="1060757" y="5133044"/>
            <a:ext cx="6154431" cy="385716"/>
          </a:xfrm>
          <a:prstGeom prst="rect">
            <a:avLst/>
          </a:prstGeom>
        </p:spPr>
        <p:txBody>
          <a:bodyPr lIns="0" tIns="45720" rIns="0" bIns="45720" anchor="t">
            <a:noAutofit/>
          </a:bodyPr>
          <a:lstStyle>
            <a:lvl1pPr marL="0" indent="0">
              <a:buFontTx/>
              <a:buNone/>
              <a:defRPr sz="1500" b="1" i="0">
                <a:solidFill>
                  <a:schemeClr val="tx1"/>
                </a:solidFill>
                <a:latin typeface="DM Sans" charset="0"/>
                <a:ea typeface="DM Sans" charset="0"/>
                <a:cs typeface="DM Sans" charset="0"/>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Client Company Name Here</a:t>
            </a:r>
          </a:p>
        </p:txBody>
      </p:sp>
      <p:sp>
        <p:nvSpPr>
          <p:cNvPr id="19" name="Text Placeholder 2">
            <a:extLst>
              <a:ext uri="{FF2B5EF4-FFF2-40B4-BE49-F238E27FC236}">
                <a16:creationId xmlns:a16="http://schemas.microsoft.com/office/drawing/2014/main" id="{02874FE7-C26A-3546-A230-474A28F89E01}"/>
              </a:ext>
            </a:extLst>
          </p:cNvPr>
          <p:cNvSpPr>
            <a:spLocks noGrp="1"/>
          </p:cNvSpPr>
          <p:nvPr>
            <p:ph type="body" sz="quarter" idx="11" hasCustomPrompt="1"/>
          </p:nvPr>
        </p:nvSpPr>
        <p:spPr>
          <a:xfrm>
            <a:off x="1060757"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tx1"/>
                </a:solidFill>
                <a:latin typeface="+mn-lt"/>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20" name="Text Placeholder 2">
            <a:extLst>
              <a:ext uri="{FF2B5EF4-FFF2-40B4-BE49-F238E27FC236}">
                <a16:creationId xmlns:a16="http://schemas.microsoft.com/office/drawing/2014/main" id="{F8C9024F-904A-1342-ABF0-450FF7C0EB73}"/>
              </a:ext>
            </a:extLst>
          </p:cNvPr>
          <p:cNvSpPr>
            <a:spLocks noGrp="1"/>
          </p:cNvSpPr>
          <p:nvPr>
            <p:ph type="body" sz="quarter" idx="13" hasCustomPrompt="1"/>
          </p:nvPr>
        </p:nvSpPr>
        <p:spPr>
          <a:xfrm>
            <a:off x="4293196"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tx1"/>
                </a:solidFill>
                <a:latin typeface="+mn-lt"/>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pic>
        <p:nvPicPr>
          <p:cNvPr id="16" name="Picture 15">
            <a:extLst>
              <a:ext uri="{FF2B5EF4-FFF2-40B4-BE49-F238E27FC236}">
                <a16:creationId xmlns:a16="http://schemas.microsoft.com/office/drawing/2014/main" id="{12318945-D375-D342-87F0-9EC7D4C869B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65094" y="4610507"/>
            <a:ext cx="621719" cy="670514"/>
          </a:xfrm>
          <a:prstGeom prst="rect">
            <a:avLst/>
          </a:prstGeom>
        </p:spPr>
      </p:pic>
      <p:sp>
        <p:nvSpPr>
          <p:cNvPr id="23" name="Text Placeholder 3"/>
          <p:cNvSpPr>
            <a:spLocks noGrp="1"/>
          </p:cNvSpPr>
          <p:nvPr>
            <p:ph type="body" sz="quarter" idx="15" hasCustomPrompt="1"/>
          </p:nvPr>
        </p:nvSpPr>
        <p:spPr>
          <a:xfrm>
            <a:off x="7585174" y="5780755"/>
            <a:ext cx="1261178" cy="351896"/>
          </a:xfrm>
          <a:prstGeom prst="rect">
            <a:avLst/>
          </a:prstGeom>
        </p:spPr>
        <p:txBody>
          <a:bodyPr lIns="0" tIns="45720" rIns="0" bIns="45720">
            <a:noAutofit/>
          </a:bodyPr>
          <a:lstStyle>
            <a:lvl1pPr marL="0" indent="0" algn="r">
              <a:buNone/>
              <a:defRPr sz="875">
                <a:solidFill>
                  <a:schemeClr val="tx1"/>
                </a:solidFill>
              </a:defRPr>
            </a:lvl1pPr>
          </a:lstStyle>
          <a:p>
            <a:pPr lvl="0"/>
            <a:r>
              <a:rPr lang="en-US" dirty="0"/>
              <a:t>Date</a:t>
            </a:r>
          </a:p>
        </p:txBody>
      </p:sp>
      <p:pic>
        <p:nvPicPr>
          <p:cNvPr id="27" name="Picture 26">
            <a:extLst>
              <a:ext uri="{FF2B5EF4-FFF2-40B4-BE49-F238E27FC236}">
                <a16:creationId xmlns:a16="http://schemas.microsoft.com/office/drawing/2014/main" id="{E44CBB19-0800-D542-B8ED-C82C56C78EB6}"/>
              </a:ext>
            </a:extLst>
          </p:cNvPr>
          <p:cNvPicPr>
            <a:picLocks noChangeAspect="1"/>
          </p:cNvPicPr>
          <p:nvPr userDrawn="1"/>
        </p:nvPicPr>
        <p:blipFill>
          <a:blip r:embed="rId3" cstate="print">
            <a:biLevel thresh="75000"/>
            <a:extLst>
              <a:ext uri="{28A0092B-C50C-407E-A947-70E740481C1C}">
                <a14:useLocalDpi xmlns:a14="http://schemas.microsoft.com/office/drawing/2010/main" val="0"/>
              </a:ext>
            </a:extLst>
          </a:blip>
          <a:stretch>
            <a:fillRect/>
          </a:stretch>
        </p:blipFill>
        <p:spPr>
          <a:xfrm>
            <a:off x="477046" y="4456649"/>
            <a:ext cx="415622" cy="564307"/>
          </a:xfrm>
          <a:prstGeom prst="rect">
            <a:avLst/>
          </a:prstGeom>
        </p:spPr>
      </p:pic>
    </p:spTree>
    <p:extLst>
      <p:ext uri="{BB962C8B-B14F-4D97-AF65-F5344CB8AC3E}">
        <p14:creationId xmlns:p14="http://schemas.microsoft.com/office/powerpoint/2010/main" val="3359746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Slide Photo 1">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lum bright="70000" contrast="-70000"/>
            <a:extLst>
              <a:ext uri="{28A0092B-C50C-407E-A947-70E740481C1C}">
                <a14:useLocalDpi xmlns:a14="http://schemas.microsoft.com/office/drawing/2010/main" val="0"/>
              </a:ext>
            </a:extLst>
          </a:blip>
          <a:srcRect b="6250"/>
          <a:stretch/>
        </p:blipFill>
        <p:spPr>
          <a:xfrm flipH="1">
            <a:off x="0" y="0"/>
            <a:ext cx="9144000" cy="6858000"/>
          </a:xfrm>
          <a:prstGeom prst="rect">
            <a:avLst/>
          </a:prstGeom>
        </p:spPr>
      </p:pic>
      <p:sp>
        <p:nvSpPr>
          <p:cNvPr id="22" name="Rectangle 21">
            <a:extLst>
              <a:ext uri="{FF2B5EF4-FFF2-40B4-BE49-F238E27FC236}">
                <a16:creationId xmlns:a16="http://schemas.microsoft.com/office/drawing/2014/main" id="{11A0A7F5-1412-7E47-A021-6362E8FB550B}"/>
              </a:ext>
            </a:extLst>
          </p:cNvPr>
          <p:cNvSpPr/>
          <p:nvPr userDrawn="1"/>
        </p:nvSpPr>
        <p:spPr>
          <a:xfrm>
            <a:off x="0" y="4258236"/>
            <a:ext cx="9144000" cy="2599765"/>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125" dirty="0"/>
          </a:p>
        </p:txBody>
      </p:sp>
      <p:cxnSp>
        <p:nvCxnSpPr>
          <p:cNvPr id="23" name="Straight Connector 22">
            <a:extLst>
              <a:ext uri="{FF2B5EF4-FFF2-40B4-BE49-F238E27FC236}">
                <a16:creationId xmlns:a16="http://schemas.microsoft.com/office/drawing/2014/main" id="{009612DB-CD95-2344-9229-26B2E05F4B9B}"/>
              </a:ext>
            </a:extLst>
          </p:cNvPr>
          <p:cNvCxnSpPr>
            <a:cxnSpLocks/>
          </p:cNvCxnSpPr>
          <p:nvPr userDrawn="1"/>
        </p:nvCxnSpPr>
        <p:spPr>
          <a:xfrm>
            <a:off x="357188" y="5571414"/>
            <a:ext cx="8429625"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0" name="Text Placeholder 3">
            <a:extLst>
              <a:ext uri="{FF2B5EF4-FFF2-40B4-BE49-F238E27FC236}">
                <a16:creationId xmlns:a16="http://schemas.microsoft.com/office/drawing/2014/main" id="{577C2A6B-845E-034D-AE6B-3139424BD13D}"/>
              </a:ext>
            </a:extLst>
          </p:cNvPr>
          <p:cNvSpPr>
            <a:spLocks noGrp="1"/>
          </p:cNvSpPr>
          <p:nvPr>
            <p:ph type="body" sz="quarter" idx="10" hasCustomPrompt="1"/>
          </p:nvPr>
        </p:nvSpPr>
        <p:spPr>
          <a:xfrm>
            <a:off x="1060757" y="4258236"/>
            <a:ext cx="6154431" cy="722073"/>
          </a:xfrm>
          <a:prstGeom prst="rect">
            <a:avLst/>
          </a:prstGeom>
        </p:spPr>
        <p:txBody>
          <a:bodyPr lIns="0" tIns="45720" rIns="0" bIns="45720" anchor="b">
            <a:noAutofit/>
          </a:bodyPr>
          <a:lstStyle>
            <a:lvl1pPr marL="0" indent="0">
              <a:lnSpc>
                <a:spcPct val="110000"/>
              </a:lnSpc>
              <a:buFontTx/>
              <a:buNone/>
              <a:defRPr sz="1750" b="0" i="0">
                <a:solidFill>
                  <a:schemeClr val="bg1"/>
                </a:solidFill>
                <a:latin typeface="DM Sans Medium" charset="0"/>
                <a:ea typeface="DM Sans Medium" charset="0"/>
                <a:cs typeface="DM Sans Medium" charset="0"/>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32" name="Text Placeholder 3">
            <a:extLst>
              <a:ext uri="{FF2B5EF4-FFF2-40B4-BE49-F238E27FC236}">
                <a16:creationId xmlns:a16="http://schemas.microsoft.com/office/drawing/2014/main" id="{C3B74BB4-5627-9D47-ACB0-FA29499EDA0D}"/>
              </a:ext>
            </a:extLst>
          </p:cNvPr>
          <p:cNvSpPr>
            <a:spLocks noGrp="1"/>
          </p:cNvSpPr>
          <p:nvPr>
            <p:ph type="body" sz="quarter" idx="12" hasCustomPrompt="1"/>
          </p:nvPr>
        </p:nvSpPr>
        <p:spPr>
          <a:xfrm>
            <a:off x="1060757" y="5133044"/>
            <a:ext cx="6154431" cy="385716"/>
          </a:xfrm>
          <a:prstGeom prst="rect">
            <a:avLst/>
          </a:prstGeom>
        </p:spPr>
        <p:txBody>
          <a:bodyPr lIns="0" tIns="45720" rIns="0" bIns="45720" anchor="t">
            <a:noAutofit/>
          </a:bodyPr>
          <a:lstStyle>
            <a:lvl1pPr marL="0" indent="0">
              <a:lnSpc>
                <a:spcPct val="110000"/>
              </a:lnSpc>
              <a:buFontTx/>
              <a:buNone/>
              <a:defRPr sz="1500" b="1" i="0">
                <a:solidFill>
                  <a:schemeClr val="bg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Client Company Name Here</a:t>
            </a:r>
          </a:p>
        </p:txBody>
      </p:sp>
      <p:sp>
        <p:nvSpPr>
          <p:cNvPr id="33" name="Text Placeholder 2">
            <a:extLst>
              <a:ext uri="{FF2B5EF4-FFF2-40B4-BE49-F238E27FC236}">
                <a16:creationId xmlns:a16="http://schemas.microsoft.com/office/drawing/2014/main" id="{8689173E-19A2-614B-838A-6992D777B57F}"/>
              </a:ext>
            </a:extLst>
          </p:cNvPr>
          <p:cNvSpPr>
            <a:spLocks noGrp="1"/>
          </p:cNvSpPr>
          <p:nvPr>
            <p:ph type="body" sz="quarter" idx="11" hasCustomPrompt="1"/>
          </p:nvPr>
        </p:nvSpPr>
        <p:spPr>
          <a:xfrm>
            <a:off x="1060757"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34" name="Text Placeholder 2">
            <a:extLst>
              <a:ext uri="{FF2B5EF4-FFF2-40B4-BE49-F238E27FC236}">
                <a16:creationId xmlns:a16="http://schemas.microsoft.com/office/drawing/2014/main" id="{228864AF-A465-0947-8F00-3B7F7E9D0938}"/>
              </a:ext>
            </a:extLst>
          </p:cNvPr>
          <p:cNvSpPr>
            <a:spLocks noGrp="1"/>
          </p:cNvSpPr>
          <p:nvPr>
            <p:ph type="body" sz="quarter" idx="13" hasCustomPrompt="1"/>
          </p:nvPr>
        </p:nvSpPr>
        <p:spPr>
          <a:xfrm>
            <a:off x="4293196"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pic>
        <p:nvPicPr>
          <p:cNvPr id="41" name="Picture 40">
            <a:extLst>
              <a:ext uri="{FF2B5EF4-FFF2-40B4-BE49-F238E27FC236}">
                <a16:creationId xmlns:a16="http://schemas.microsoft.com/office/drawing/2014/main" id="{12318945-D375-D342-87F0-9EC7D4C869B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65094" y="4610507"/>
            <a:ext cx="621719" cy="670514"/>
          </a:xfrm>
          <a:prstGeom prst="rect">
            <a:avLst/>
          </a:prstGeom>
        </p:spPr>
      </p:pic>
      <p:pic>
        <p:nvPicPr>
          <p:cNvPr id="42" name="Picture 41">
            <a:extLst>
              <a:ext uri="{FF2B5EF4-FFF2-40B4-BE49-F238E27FC236}">
                <a16:creationId xmlns:a16="http://schemas.microsoft.com/office/drawing/2014/main" id="{E44CBB19-0800-D542-B8ED-C82C56C78EB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77046" y="4456649"/>
            <a:ext cx="415622" cy="564307"/>
          </a:xfrm>
          <a:prstGeom prst="rect">
            <a:avLst/>
          </a:prstGeom>
        </p:spPr>
      </p:pic>
      <p:sp>
        <p:nvSpPr>
          <p:cNvPr id="19" name="Text Placeholder 3"/>
          <p:cNvSpPr>
            <a:spLocks noGrp="1"/>
          </p:cNvSpPr>
          <p:nvPr>
            <p:ph type="body" sz="quarter" idx="15" hasCustomPrompt="1"/>
          </p:nvPr>
        </p:nvSpPr>
        <p:spPr>
          <a:xfrm>
            <a:off x="7585174" y="5780755"/>
            <a:ext cx="1261178" cy="351896"/>
          </a:xfrm>
          <a:prstGeom prst="rect">
            <a:avLst/>
          </a:prstGeom>
        </p:spPr>
        <p:txBody>
          <a:bodyPr lIns="0" tIns="45720" rIns="0" bIns="45720">
            <a:noAutofit/>
          </a:bodyPr>
          <a:lstStyle>
            <a:lvl1pPr marL="0" indent="0" algn="r">
              <a:buNone/>
              <a:defRPr sz="875">
                <a:solidFill>
                  <a:schemeClr val="bg1">
                    <a:lumMod val="65000"/>
                  </a:schemeClr>
                </a:solidFill>
              </a:defRPr>
            </a:lvl1pPr>
          </a:lstStyle>
          <a:p>
            <a:pPr lvl="0"/>
            <a:r>
              <a:rPr lang="en-US" dirty="0"/>
              <a:t>Date</a:t>
            </a:r>
          </a:p>
        </p:txBody>
      </p:sp>
      <p:grpSp>
        <p:nvGrpSpPr>
          <p:cNvPr id="17" name="Group 16">
            <a:extLst>
              <a:ext uri="{FF2B5EF4-FFF2-40B4-BE49-F238E27FC236}">
                <a16:creationId xmlns:a16="http://schemas.microsoft.com/office/drawing/2014/main" id="{2F7C219F-7CB1-B544-9530-72CE953F285A}"/>
              </a:ext>
            </a:extLst>
          </p:cNvPr>
          <p:cNvGrpSpPr/>
          <p:nvPr userDrawn="1"/>
        </p:nvGrpSpPr>
        <p:grpSpPr>
          <a:xfrm>
            <a:off x="7283870" y="300010"/>
            <a:ext cx="1620916" cy="2201091"/>
            <a:chOff x="11654191" y="360010"/>
            <a:chExt cx="2593465" cy="2641309"/>
          </a:xfrm>
        </p:grpSpPr>
        <p:pic>
          <p:nvPicPr>
            <p:cNvPr id="18" name="Picture 17">
              <a:extLst>
                <a:ext uri="{FF2B5EF4-FFF2-40B4-BE49-F238E27FC236}">
                  <a16:creationId xmlns:a16="http://schemas.microsoft.com/office/drawing/2014/main" id="{6C019B8B-E3F5-4F4D-9D39-6D4325C964CD}"/>
                </a:ext>
              </a:extLst>
            </p:cNvPr>
            <p:cNvPicPr>
              <a:picLocks noChangeAspect="1"/>
            </p:cNvPicPr>
            <p:nvPr userDrawn="1"/>
          </p:nvPicPr>
          <p:blipFill>
            <a:blip r:embed="rId5" cstate="print">
              <a:alphaModFix amt="60000"/>
              <a:duotone>
                <a:prstClr val="black"/>
                <a:schemeClr val="tx2">
                  <a:tint val="45000"/>
                  <a:satMod val="400000"/>
                </a:schemeClr>
              </a:duotone>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3149010" y="360010"/>
              <a:ext cx="1098646" cy="1118754"/>
            </a:xfrm>
            <a:prstGeom prst="rect">
              <a:avLst/>
            </a:prstGeom>
          </p:spPr>
        </p:pic>
        <p:pic>
          <p:nvPicPr>
            <p:cNvPr id="20" name="Picture 19">
              <a:extLst>
                <a:ext uri="{FF2B5EF4-FFF2-40B4-BE49-F238E27FC236}">
                  <a16:creationId xmlns:a16="http://schemas.microsoft.com/office/drawing/2014/main" id="{A5180A18-918A-804E-9CC4-5AC86326E0F2}"/>
                </a:ext>
              </a:extLst>
            </p:cNvPr>
            <p:cNvPicPr>
              <a:picLocks noChangeAspect="1"/>
            </p:cNvPicPr>
            <p:nvPr userDrawn="1"/>
          </p:nvPicPr>
          <p:blipFill>
            <a:blip r:embed="rId5" cstate="print">
              <a:alphaModFix amt="60000"/>
              <a:duotone>
                <a:prstClr val="black"/>
                <a:schemeClr val="tx2">
                  <a:tint val="45000"/>
                  <a:satMod val="400000"/>
                </a:schemeClr>
              </a:duotone>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1654191" y="360010"/>
              <a:ext cx="1098646" cy="1118754"/>
            </a:xfrm>
            <a:prstGeom prst="rect">
              <a:avLst/>
            </a:prstGeom>
          </p:spPr>
        </p:pic>
        <p:pic>
          <p:nvPicPr>
            <p:cNvPr id="21" name="Picture 20">
              <a:extLst>
                <a:ext uri="{FF2B5EF4-FFF2-40B4-BE49-F238E27FC236}">
                  <a16:creationId xmlns:a16="http://schemas.microsoft.com/office/drawing/2014/main" id="{3638D2D3-A011-0441-800B-17A24DCD1C86}"/>
                </a:ext>
              </a:extLst>
            </p:cNvPr>
            <p:cNvPicPr>
              <a:picLocks noChangeAspect="1"/>
            </p:cNvPicPr>
            <p:nvPr userDrawn="1"/>
          </p:nvPicPr>
          <p:blipFill>
            <a:blip r:embed="rId5" cstate="print">
              <a:alphaModFix amt="60000"/>
              <a:duotone>
                <a:prstClr val="black"/>
                <a:schemeClr val="tx2">
                  <a:tint val="45000"/>
                  <a:satMod val="400000"/>
                </a:schemeClr>
              </a:duotone>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3149010" y="1882565"/>
              <a:ext cx="1098646" cy="1118754"/>
            </a:xfrm>
            <a:prstGeom prst="rect">
              <a:avLst/>
            </a:prstGeom>
          </p:spPr>
        </p:pic>
        <p:pic>
          <p:nvPicPr>
            <p:cNvPr id="24" name="Picture 23">
              <a:extLst>
                <a:ext uri="{FF2B5EF4-FFF2-40B4-BE49-F238E27FC236}">
                  <a16:creationId xmlns:a16="http://schemas.microsoft.com/office/drawing/2014/main" id="{0FFB0B3F-7340-3A49-B15D-C1D062F43DEC}"/>
                </a:ext>
              </a:extLst>
            </p:cNvPr>
            <p:cNvPicPr>
              <a:picLocks noChangeAspect="1"/>
            </p:cNvPicPr>
            <p:nvPr userDrawn="1"/>
          </p:nvPicPr>
          <p:blipFill>
            <a:blip r:embed="rId5" cstate="print">
              <a:alphaModFix amt="60000"/>
              <a:duotone>
                <a:prstClr val="black"/>
                <a:schemeClr val="tx2">
                  <a:tint val="45000"/>
                  <a:satMod val="400000"/>
                </a:schemeClr>
              </a:duotone>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1654191" y="1882565"/>
              <a:ext cx="1098646" cy="1118754"/>
            </a:xfrm>
            <a:prstGeom prst="rect">
              <a:avLst/>
            </a:prstGeom>
          </p:spPr>
        </p:pic>
      </p:grpSp>
    </p:spTree>
    <p:extLst>
      <p:ext uri="{BB962C8B-B14F-4D97-AF65-F5344CB8AC3E}">
        <p14:creationId xmlns:p14="http://schemas.microsoft.com/office/powerpoint/2010/main" val="1126942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Slide Photo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CDF8182-53C0-DB48-89C3-11B392CA85A9}"/>
              </a:ext>
            </a:extLst>
          </p:cNvPr>
          <p:cNvSpPr/>
          <p:nvPr userDrawn="1"/>
        </p:nvSpPr>
        <p:spPr>
          <a:xfrm>
            <a:off x="0" y="6202180"/>
            <a:ext cx="9144000" cy="6558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pic>
        <p:nvPicPr>
          <p:cNvPr id="2" name="Picture 1"/>
          <p:cNvPicPr>
            <a:picLocks noChangeAspect="1"/>
          </p:cNvPicPr>
          <p:nvPr userDrawn="1"/>
        </p:nvPicPr>
        <p:blipFill rotWithShape="1">
          <a:blip r:embed="rId2">
            <a:alphaModFix amt="20000"/>
            <a:extLst>
              <a:ext uri="{28A0092B-C50C-407E-A947-70E740481C1C}">
                <a14:useLocalDpi xmlns:a14="http://schemas.microsoft.com/office/drawing/2010/main" val="0"/>
              </a:ext>
            </a:extLst>
          </a:blip>
          <a:srcRect l="-8" r="-8"/>
          <a:stretch/>
        </p:blipFill>
        <p:spPr>
          <a:xfrm flipH="1">
            <a:off x="-341" y="2"/>
            <a:ext cx="9162579" cy="6857999"/>
          </a:xfrm>
          <a:prstGeom prst="rect">
            <a:avLst/>
          </a:prstGeom>
        </p:spPr>
      </p:pic>
      <p:sp>
        <p:nvSpPr>
          <p:cNvPr id="31" name="Rectangle 30">
            <a:extLst>
              <a:ext uri="{FF2B5EF4-FFF2-40B4-BE49-F238E27FC236}">
                <a16:creationId xmlns:a16="http://schemas.microsoft.com/office/drawing/2014/main" id="{9C03915D-6014-184E-A1D1-147D3049B55A}"/>
              </a:ext>
            </a:extLst>
          </p:cNvPr>
          <p:cNvSpPr/>
          <p:nvPr userDrawn="1"/>
        </p:nvSpPr>
        <p:spPr>
          <a:xfrm>
            <a:off x="0" y="4258236"/>
            <a:ext cx="9144000" cy="2599765"/>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sz="1125" dirty="0"/>
          </a:p>
        </p:txBody>
      </p:sp>
      <p:cxnSp>
        <p:nvCxnSpPr>
          <p:cNvPr id="36" name="Straight Connector 35">
            <a:extLst>
              <a:ext uri="{FF2B5EF4-FFF2-40B4-BE49-F238E27FC236}">
                <a16:creationId xmlns:a16="http://schemas.microsoft.com/office/drawing/2014/main" id="{9B8BEE75-6A68-B745-8098-4F332F2558C7}"/>
              </a:ext>
            </a:extLst>
          </p:cNvPr>
          <p:cNvCxnSpPr>
            <a:cxnSpLocks/>
          </p:cNvCxnSpPr>
          <p:nvPr userDrawn="1"/>
        </p:nvCxnSpPr>
        <p:spPr>
          <a:xfrm>
            <a:off x="357188" y="5571414"/>
            <a:ext cx="8429625"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9" name="Text Placeholder 3">
            <a:extLst>
              <a:ext uri="{FF2B5EF4-FFF2-40B4-BE49-F238E27FC236}">
                <a16:creationId xmlns:a16="http://schemas.microsoft.com/office/drawing/2014/main" id="{F5F05F6D-9A29-DC41-B492-94667F8C5338}"/>
              </a:ext>
            </a:extLst>
          </p:cNvPr>
          <p:cNvSpPr>
            <a:spLocks noGrp="1"/>
          </p:cNvSpPr>
          <p:nvPr>
            <p:ph type="body" sz="quarter" idx="10" hasCustomPrompt="1"/>
          </p:nvPr>
        </p:nvSpPr>
        <p:spPr>
          <a:xfrm>
            <a:off x="1060757" y="4258236"/>
            <a:ext cx="6154431" cy="722073"/>
          </a:xfrm>
          <a:prstGeom prst="rect">
            <a:avLst/>
          </a:prstGeom>
        </p:spPr>
        <p:txBody>
          <a:bodyPr lIns="0" tIns="45720" rIns="0" bIns="45720" anchor="b">
            <a:noAutofit/>
          </a:bodyPr>
          <a:lstStyle>
            <a:lvl1pPr marL="0" indent="0">
              <a:buFontTx/>
              <a:buNone/>
              <a:defRPr sz="1750" b="0" i="0">
                <a:solidFill>
                  <a:schemeClr val="bg1"/>
                </a:solidFill>
                <a:latin typeface="+mn-lt"/>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40" name="Text Placeholder 3">
            <a:extLst>
              <a:ext uri="{FF2B5EF4-FFF2-40B4-BE49-F238E27FC236}">
                <a16:creationId xmlns:a16="http://schemas.microsoft.com/office/drawing/2014/main" id="{7CCD4FF5-3394-D74D-B9F0-AFBDC0F409CD}"/>
              </a:ext>
            </a:extLst>
          </p:cNvPr>
          <p:cNvSpPr>
            <a:spLocks noGrp="1"/>
          </p:cNvSpPr>
          <p:nvPr>
            <p:ph type="body" sz="quarter" idx="12" hasCustomPrompt="1"/>
          </p:nvPr>
        </p:nvSpPr>
        <p:spPr>
          <a:xfrm>
            <a:off x="1060757" y="5133044"/>
            <a:ext cx="6154431" cy="385716"/>
          </a:xfrm>
          <a:prstGeom prst="rect">
            <a:avLst/>
          </a:prstGeom>
        </p:spPr>
        <p:txBody>
          <a:bodyPr lIns="0" tIns="45720" rIns="0" bIns="45720" anchor="t">
            <a:noAutofit/>
          </a:bodyPr>
          <a:lstStyle>
            <a:lvl1pPr marL="0" indent="0">
              <a:buFontTx/>
              <a:buNone/>
              <a:defRPr sz="1500" b="1" i="0">
                <a:solidFill>
                  <a:schemeClr val="bg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Client Company Name Here</a:t>
            </a:r>
          </a:p>
        </p:txBody>
      </p:sp>
      <p:sp>
        <p:nvSpPr>
          <p:cNvPr id="41" name="Text Placeholder 2">
            <a:extLst>
              <a:ext uri="{FF2B5EF4-FFF2-40B4-BE49-F238E27FC236}">
                <a16:creationId xmlns:a16="http://schemas.microsoft.com/office/drawing/2014/main" id="{8A888F5C-DE25-5945-B121-24D4E93ACB08}"/>
              </a:ext>
            </a:extLst>
          </p:cNvPr>
          <p:cNvSpPr>
            <a:spLocks noGrp="1"/>
          </p:cNvSpPr>
          <p:nvPr>
            <p:ph type="body" sz="quarter" idx="11" hasCustomPrompt="1"/>
          </p:nvPr>
        </p:nvSpPr>
        <p:spPr>
          <a:xfrm>
            <a:off x="1060757"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42" name="Text Placeholder 2">
            <a:extLst>
              <a:ext uri="{FF2B5EF4-FFF2-40B4-BE49-F238E27FC236}">
                <a16:creationId xmlns:a16="http://schemas.microsoft.com/office/drawing/2014/main" id="{533BE53E-702E-384E-BDCB-1644DEF28BF7}"/>
              </a:ext>
            </a:extLst>
          </p:cNvPr>
          <p:cNvSpPr>
            <a:spLocks noGrp="1"/>
          </p:cNvSpPr>
          <p:nvPr>
            <p:ph type="body" sz="quarter" idx="13" hasCustomPrompt="1"/>
          </p:nvPr>
        </p:nvSpPr>
        <p:spPr>
          <a:xfrm>
            <a:off x="4293196"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grpSp>
        <p:nvGrpSpPr>
          <p:cNvPr id="22" name="Group 21"/>
          <p:cNvGrpSpPr/>
          <p:nvPr userDrawn="1"/>
        </p:nvGrpSpPr>
        <p:grpSpPr>
          <a:xfrm>
            <a:off x="7283870" y="300010"/>
            <a:ext cx="1620916" cy="2201091"/>
            <a:chOff x="11654191" y="360010"/>
            <a:chExt cx="2593465" cy="2641309"/>
          </a:xfrm>
        </p:grpSpPr>
        <p:pic>
          <p:nvPicPr>
            <p:cNvPr id="23" name="Picture 22">
              <a:extLst>
                <a:ext uri="{FF2B5EF4-FFF2-40B4-BE49-F238E27FC236}">
                  <a16:creationId xmlns:a16="http://schemas.microsoft.com/office/drawing/2014/main" id="{D369107D-1E21-9349-8D05-3B4DCBA37E2C}"/>
                </a:ext>
              </a:extLst>
            </p:cNvPr>
            <p:cNvPicPr>
              <a:picLocks noChangeAspect="1"/>
            </p:cNvPicPr>
            <p:nvPr userDrawn="1"/>
          </p:nvPicPr>
          <p:blipFill>
            <a:blip r:embed="rId3" cstate="print">
              <a:alphaModFix amt="60000"/>
              <a:duotone>
                <a:prstClr val="black"/>
                <a:schemeClr val="tx2">
                  <a:tint val="45000"/>
                  <a:satMod val="400000"/>
                </a:schemeClr>
              </a:duotone>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3149010" y="360010"/>
              <a:ext cx="1098646" cy="1118754"/>
            </a:xfrm>
            <a:prstGeom prst="rect">
              <a:avLst/>
            </a:prstGeom>
          </p:spPr>
        </p:pic>
        <p:pic>
          <p:nvPicPr>
            <p:cNvPr id="24" name="Picture 23">
              <a:extLst>
                <a:ext uri="{FF2B5EF4-FFF2-40B4-BE49-F238E27FC236}">
                  <a16:creationId xmlns:a16="http://schemas.microsoft.com/office/drawing/2014/main" id="{D4126599-9480-6A41-851B-9EBDA0C87EA9}"/>
                </a:ext>
              </a:extLst>
            </p:cNvPr>
            <p:cNvPicPr>
              <a:picLocks noChangeAspect="1"/>
            </p:cNvPicPr>
            <p:nvPr userDrawn="1"/>
          </p:nvPicPr>
          <p:blipFill>
            <a:blip r:embed="rId3" cstate="print">
              <a:alphaModFix amt="60000"/>
              <a:duotone>
                <a:prstClr val="black"/>
                <a:schemeClr val="tx2">
                  <a:tint val="45000"/>
                  <a:satMod val="400000"/>
                </a:schemeClr>
              </a:duotone>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1654191" y="360010"/>
              <a:ext cx="1098646" cy="1118754"/>
            </a:xfrm>
            <a:prstGeom prst="rect">
              <a:avLst/>
            </a:prstGeom>
          </p:spPr>
        </p:pic>
        <p:pic>
          <p:nvPicPr>
            <p:cNvPr id="27" name="Picture 26">
              <a:extLst>
                <a:ext uri="{FF2B5EF4-FFF2-40B4-BE49-F238E27FC236}">
                  <a16:creationId xmlns:a16="http://schemas.microsoft.com/office/drawing/2014/main" id="{573BBD18-CB37-6246-89EA-FF49361470E1}"/>
                </a:ext>
              </a:extLst>
            </p:cNvPr>
            <p:cNvPicPr>
              <a:picLocks noChangeAspect="1"/>
            </p:cNvPicPr>
            <p:nvPr userDrawn="1"/>
          </p:nvPicPr>
          <p:blipFill>
            <a:blip r:embed="rId3" cstate="print">
              <a:alphaModFix amt="60000"/>
              <a:duotone>
                <a:prstClr val="black"/>
                <a:schemeClr val="tx2">
                  <a:tint val="45000"/>
                  <a:satMod val="400000"/>
                </a:schemeClr>
              </a:duotone>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3149010" y="1882565"/>
              <a:ext cx="1098646" cy="1118754"/>
            </a:xfrm>
            <a:prstGeom prst="rect">
              <a:avLst/>
            </a:prstGeom>
          </p:spPr>
        </p:pic>
        <p:pic>
          <p:nvPicPr>
            <p:cNvPr id="28" name="Picture 27">
              <a:extLst>
                <a:ext uri="{FF2B5EF4-FFF2-40B4-BE49-F238E27FC236}">
                  <a16:creationId xmlns:a16="http://schemas.microsoft.com/office/drawing/2014/main" id="{2F025A6F-A98F-2543-85C7-FE14ADC54498}"/>
                </a:ext>
              </a:extLst>
            </p:cNvPr>
            <p:cNvPicPr>
              <a:picLocks noChangeAspect="1"/>
            </p:cNvPicPr>
            <p:nvPr userDrawn="1"/>
          </p:nvPicPr>
          <p:blipFill>
            <a:blip r:embed="rId3" cstate="print">
              <a:alphaModFix amt="60000"/>
              <a:duotone>
                <a:prstClr val="black"/>
                <a:schemeClr val="tx2">
                  <a:tint val="45000"/>
                  <a:satMod val="400000"/>
                </a:schemeClr>
              </a:duotone>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1654191" y="1882565"/>
              <a:ext cx="1098646" cy="1118754"/>
            </a:xfrm>
            <a:prstGeom prst="rect">
              <a:avLst/>
            </a:prstGeom>
          </p:spPr>
        </p:pic>
      </p:grpSp>
      <p:pic>
        <p:nvPicPr>
          <p:cNvPr id="29" name="Picture 28">
            <a:extLst>
              <a:ext uri="{FF2B5EF4-FFF2-40B4-BE49-F238E27FC236}">
                <a16:creationId xmlns:a16="http://schemas.microsoft.com/office/drawing/2014/main" id="{12318945-D375-D342-87F0-9EC7D4C869B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165094" y="4610507"/>
            <a:ext cx="621719" cy="670514"/>
          </a:xfrm>
          <a:prstGeom prst="rect">
            <a:avLst/>
          </a:prstGeom>
        </p:spPr>
      </p:pic>
      <p:sp>
        <p:nvSpPr>
          <p:cNvPr id="18" name="Text Placeholder 3"/>
          <p:cNvSpPr>
            <a:spLocks noGrp="1"/>
          </p:cNvSpPr>
          <p:nvPr>
            <p:ph type="body" sz="quarter" idx="15" hasCustomPrompt="1"/>
          </p:nvPr>
        </p:nvSpPr>
        <p:spPr>
          <a:xfrm>
            <a:off x="7585174" y="5780755"/>
            <a:ext cx="1261178" cy="351896"/>
          </a:xfrm>
          <a:prstGeom prst="rect">
            <a:avLst/>
          </a:prstGeom>
        </p:spPr>
        <p:txBody>
          <a:bodyPr lIns="0" tIns="45720" rIns="0" bIns="45720">
            <a:noAutofit/>
          </a:bodyPr>
          <a:lstStyle>
            <a:lvl1pPr marL="0" indent="0" algn="r">
              <a:buNone/>
              <a:defRPr sz="875">
                <a:solidFill>
                  <a:schemeClr val="bg1">
                    <a:lumMod val="65000"/>
                  </a:schemeClr>
                </a:solidFill>
              </a:defRPr>
            </a:lvl1pPr>
          </a:lstStyle>
          <a:p>
            <a:pPr lvl="0"/>
            <a:r>
              <a:rPr lang="en-US"/>
              <a:t>Date</a:t>
            </a:r>
            <a:endParaRPr lang="en-US" dirty="0"/>
          </a:p>
        </p:txBody>
      </p:sp>
      <p:pic>
        <p:nvPicPr>
          <p:cNvPr id="17" name="Picture 16">
            <a:extLst>
              <a:ext uri="{FF2B5EF4-FFF2-40B4-BE49-F238E27FC236}">
                <a16:creationId xmlns:a16="http://schemas.microsoft.com/office/drawing/2014/main" id="{E44CBB19-0800-D542-B8ED-C82C56C78EB6}"/>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477046" y="4456649"/>
            <a:ext cx="415622" cy="564307"/>
          </a:xfrm>
          <a:prstGeom prst="rect">
            <a:avLst/>
          </a:prstGeom>
        </p:spPr>
      </p:pic>
    </p:spTree>
    <p:extLst>
      <p:ext uri="{BB962C8B-B14F-4D97-AF65-F5344CB8AC3E}">
        <p14:creationId xmlns:p14="http://schemas.microsoft.com/office/powerpoint/2010/main" val="204300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Slide Photo 4">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87AD5E0C-05D5-344F-8C68-FA1812562B2B}"/>
              </a:ext>
            </a:extLst>
          </p:cNvPr>
          <p:cNvSpPr/>
          <p:nvPr userDrawn="1"/>
        </p:nvSpPr>
        <p:spPr>
          <a:xfrm>
            <a:off x="0" y="6202180"/>
            <a:ext cx="9144000" cy="6558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pic>
        <p:nvPicPr>
          <p:cNvPr id="41" name="Picture 40">
            <a:extLst>
              <a:ext uri="{FF2B5EF4-FFF2-40B4-BE49-F238E27FC236}">
                <a16:creationId xmlns:a16="http://schemas.microsoft.com/office/drawing/2014/main" id="{F4A9D5C0-BFCD-5944-B8F1-3DC2BD27A1C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10800000" flipH="1" flipV="1">
            <a:off x="-292" y="1"/>
            <a:ext cx="9144584" cy="6858001"/>
          </a:xfrm>
          <a:prstGeom prst="rect">
            <a:avLst/>
          </a:prstGeom>
        </p:spPr>
      </p:pic>
      <p:sp>
        <p:nvSpPr>
          <p:cNvPr id="42" name="Rectangle 41">
            <a:extLst>
              <a:ext uri="{FF2B5EF4-FFF2-40B4-BE49-F238E27FC236}">
                <a16:creationId xmlns:a16="http://schemas.microsoft.com/office/drawing/2014/main" id="{6D43CD3F-9752-B14F-9E2B-B57D3F3FABC2}"/>
              </a:ext>
            </a:extLst>
          </p:cNvPr>
          <p:cNvSpPr/>
          <p:nvPr userDrawn="1"/>
        </p:nvSpPr>
        <p:spPr>
          <a:xfrm>
            <a:off x="0" y="4258236"/>
            <a:ext cx="9144000" cy="2599765"/>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125" dirty="0"/>
          </a:p>
        </p:txBody>
      </p:sp>
      <p:cxnSp>
        <p:nvCxnSpPr>
          <p:cNvPr id="43" name="Straight Connector 42">
            <a:extLst>
              <a:ext uri="{FF2B5EF4-FFF2-40B4-BE49-F238E27FC236}">
                <a16:creationId xmlns:a16="http://schemas.microsoft.com/office/drawing/2014/main" id="{730C4E09-1F56-9446-84E1-FAB29E1E7068}"/>
              </a:ext>
            </a:extLst>
          </p:cNvPr>
          <p:cNvCxnSpPr>
            <a:cxnSpLocks/>
          </p:cNvCxnSpPr>
          <p:nvPr userDrawn="1"/>
        </p:nvCxnSpPr>
        <p:spPr>
          <a:xfrm>
            <a:off x="357188" y="5571414"/>
            <a:ext cx="8429625"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0904AF5-41E2-F049-B4D3-A7BDC37E1248}"/>
              </a:ext>
            </a:extLst>
          </p:cNvPr>
          <p:cNvCxnSpPr>
            <a:cxnSpLocks/>
          </p:cNvCxnSpPr>
          <p:nvPr userDrawn="1"/>
        </p:nvCxnSpPr>
        <p:spPr>
          <a:xfrm>
            <a:off x="357188" y="5571414"/>
            <a:ext cx="8429625"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2" name="Text Placeholder 3">
            <a:extLst>
              <a:ext uri="{FF2B5EF4-FFF2-40B4-BE49-F238E27FC236}">
                <a16:creationId xmlns:a16="http://schemas.microsoft.com/office/drawing/2014/main" id="{B8F7775F-4214-A948-B0F5-05696C8B5392}"/>
              </a:ext>
            </a:extLst>
          </p:cNvPr>
          <p:cNvSpPr>
            <a:spLocks noGrp="1"/>
          </p:cNvSpPr>
          <p:nvPr>
            <p:ph type="body" sz="quarter" idx="10" hasCustomPrompt="1"/>
          </p:nvPr>
        </p:nvSpPr>
        <p:spPr>
          <a:xfrm>
            <a:off x="1060757" y="4258234"/>
            <a:ext cx="6154431" cy="722074"/>
          </a:xfrm>
          <a:prstGeom prst="rect">
            <a:avLst/>
          </a:prstGeom>
        </p:spPr>
        <p:txBody>
          <a:bodyPr lIns="0" tIns="45720" rIns="0" bIns="45720" anchor="b">
            <a:noAutofit/>
          </a:bodyPr>
          <a:lstStyle>
            <a:lvl1pPr marL="0" indent="0">
              <a:buFontTx/>
              <a:buNone/>
              <a:defRPr sz="1750" b="0" i="0">
                <a:solidFill>
                  <a:schemeClr val="bg1"/>
                </a:solidFill>
                <a:latin typeface="+mn-lt"/>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33" name="Text Placeholder 3">
            <a:extLst>
              <a:ext uri="{FF2B5EF4-FFF2-40B4-BE49-F238E27FC236}">
                <a16:creationId xmlns:a16="http://schemas.microsoft.com/office/drawing/2014/main" id="{F7707B44-D2FA-0941-90B1-FDEE04E622B9}"/>
              </a:ext>
            </a:extLst>
          </p:cNvPr>
          <p:cNvSpPr>
            <a:spLocks noGrp="1"/>
          </p:cNvSpPr>
          <p:nvPr>
            <p:ph type="body" sz="quarter" idx="12" hasCustomPrompt="1"/>
          </p:nvPr>
        </p:nvSpPr>
        <p:spPr>
          <a:xfrm>
            <a:off x="1060757" y="5133044"/>
            <a:ext cx="6154431" cy="385716"/>
          </a:xfrm>
          <a:prstGeom prst="rect">
            <a:avLst/>
          </a:prstGeom>
        </p:spPr>
        <p:txBody>
          <a:bodyPr lIns="0" tIns="45720" rIns="0" bIns="45720" anchor="t">
            <a:noAutofit/>
          </a:bodyPr>
          <a:lstStyle>
            <a:lvl1pPr marL="0" indent="0">
              <a:buFontTx/>
              <a:buNone/>
              <a:defRPr sz="1500" b="1" i="0">
                <a:solidFill>
                  <a:schemeClr val="bg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Client Company Name Here</a:t>
            </a:r>
          </a:p>
        </p:txBody>
      </p:sp>
      <p:sp>
        <p:nvSpPr>
          <p:cNvPr id="34" name="Text Placeholder 2">
            <a:extLst>
              <a:ext uri="{FF2B5EF4-FFF2-40B4-BE49-F238E27FC236}">
                <a16:creationId xmlns:a16="http://schemas.microsoft.com/office/drawing/2014/main" id="{B0CD705F-D434-4740-AC01-2399ECEFA39B}"/>
              </a:ext>
            </a:extLst>
          </p:cNvPr>
          <p:cNvSpPr>
            <a:spLocks noGrp="1"/>
          </p:cNvSpPr>
          <p:nvPr>
            <p:ph type="body" sz="quarter" idx="11" hasCustomPrompt="1"/>
          </p:nvPr>
        </p:nvSpPr>
        <p:spPr>
          <a:xfrm>
            <a:off x="1060757"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35" name="Text Placeholder 2">
            <a:extLst>
              <a:ext uri="{FF2B5EF4-FFF2-40B4-BE49-F238E27FC236}">
                <a16:creationId xmlns:a16="http://schemas.microsoft.com/office/drawing/2014/main" id="{AA30E962-A745-4F49-82B5-72B781E5CFC3}"/>
              </a:ext>
            </a:extLst>
          </p:cNvPr>
          <p:cNvSpPr>
            <a:spLocks noGrp="1"/>
          </p:cNvSpPr>
          <p:nvPr>
            <p:ph type="body" sz="quarter" idx="13" hasCustomPrompt="1"/>
          </p:nvPr>
        </p:nvSpPr>
        <p:spPr>
          <a:xfrm>
            <a:off x="4293196"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grpSp>
        <p:nvGrpSpPr>
          <p:cNvPr id="18" name="Group 17"/>
          <p:cNvGrpSpPr/>
          <p:nvPr userDrawn="1"/>
        </p:nvGrpSpPr>
        <p:grpSpPr>
          <a:xfrm>
            <a:off x="7283870" y="300008"/>
            <a:ext cx="1620916" cy="2201092"/>
            <a:chOff x="11654191" y="360010"/>
            <a:chExt cx="2593465" cy="2641310"/>
          </a:xfrm>
        </p:grpSpPr>
        <p:pic>
          <p:nvPicPr>
            <p:cNvPr id="20" name="Picture 19">
              <a:extLst>
                <a:ext uri="{FF2B5EF4-FFF2-40B4-BE49-F238E27FC236}">
                  <a16:creationId xmlns:a16="http://schemas.microsoft.com/office/drawing/2014/main" id="{D369107D-1E21-9349-8D05-3B4DCBA37E2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8900000">
              <a:off x="13149010" y="360010"/>
              <a:ext cx="1098646" cy="1118755"/>
            </a:xfrm>
            <a:prstGeom prst="rect">
              <a:avLst/>
            </a:prstGeom>
          </p:spPr>
        </p:pic>
        <p:pic>
          <p:nvPicPr>
            <p:cNvPr id="21" name="Picture 20">
              <a:extLst>
                <a:ext uri="{FF2B5EF4-FFF2-40B4-BE49-F238E27FC236}">
                  <a16:creationId xmlns:a16="http://schemas.microsoft.com/office/drawing/2014/main" id="{D4126599-9480-6A41-851B-9EBDA0C87EA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8900000">
              <a:off x="11654191" y="360010"/>
              <a:ext cx="1098646" cy="1118755"/>
            </a:xfrm>
            <a:prstGeom prst="rect">
              <a:avLst/>
            </a:prstGeom>
          </p:spPr>
        </p:pic>
        <p:pic>
          <p:nvPicPr>
            <p:cNvPr id="22" name="Picture 21">
              <a:extLst>
                <a:ext uri="{FF2B5EF4-FFF2-40B4-BE49-F238E27FC236}">
                  <a16:creationId xmlns:a16="http://schemas.microsoft.com/office/drawing/2014/main" id="{573BBD18-CB37-6246-89EA-FF49361470E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8900000">
              <a:off x="13149010" y="1882565"/>
              <a:ext cx="1098646" cy="1118755"/>
            </a:xfrm>
            <a:prstGeom prst="rect">
              <a:avLst/>
            </a:prstGeom>
          </p:spPr>
        </p:pic>
        <p:pic>
          <p:nvPicPr>
            <p:cNvPr id="23" name="Picture 22">
              <a:extLst>
                <a:ext uri="{FF2B5EF4-FFF2-40B4-BE49-F238E27FC236}">
                  <a16:creationId xmlns:a16="http://schemas.microsoft.com/office/drawing/2014/main" id="{2F025A6F-A98F-2543-85C7-FE14ADC5449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8900000">
              <a:off x="11654191" y="1882565"/>
              <a:ext cx="1098646" cy="1118755"/>
            </a:xfrm>
            <a:prstGeom prst="rect">
              <a:avLst/>
            </a:prstGeom>
          </p:spPr>
        </p:pic>
      </p:grpSp>
      <p:pic>
        <p:nvPicPr>
          <p:cNvPr id="29" name="Picture 28">
            <a:extLst>
              <a:ext uri="{FF2B5EF4-FFF2-40B4-BE49-F238E27FC236}">
                <a16:creationId xmlns:a16="http://schemas.microsoft.com/office/drawing/2014/main" id="{12318945-D375-D342-87F0-9EC7D4C869B3}"/>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165094" y="4610507"/>
            <a:ext cx="621719" cy="670514"/>
          </a:xfrm>
          <a:prstGeom prst="rect">
            <a:avLst/>
          </a:prstGeom>
        </p:spPr>
      </p:pic>
      <p:sp>
        <p:nvSpPr>
          <p:cNvPr id="25" name="Text Placeholder 3"/>
          <p:cNvSpPr>
            <a:spLocks noGrp="1"/>
          </p:cNvSpPr>
          <p:nvPr>
            <p:ph type="body" sz="quarter" idx="15" hasCustomPrompt="1"/>
          </p:nvPr>
        </p:nvSpPr>
        <p:spPr>
          <a:xfrm>
            <a:off x="7585174" y="5780755"/>
            <a:ext cx="1261178" cy="351896"/>
          </a:xfrm>
          <a:prstGeom prst="rect">
            <a:avLst/>
          </a:prstGeom>
        </p:spPr>
        <p:txBody>
          <a:bodyPr lIns="0" tIns="45720" rIns="0" bIns="45720">
            <a:noAutofit/>
          </a:bodyPr>
          <a:lstStyle>
            <a:lvl1pPr marL="0" indent="0" algn="r">
              <a:buNone/>
              <a:defRPr sz="875">
                <a:solidFill>
                  <a:schemeClr val="bg1">
                    <a:lumMod val="65000"/>
                  </a:schemeClr>
                </a:solidFill>
              </a:defRPr>
            </a:lvl1pPr>
          </a:lstStyle>
          <a:p>
            <a:pPr lvl="0"/>
            <a:r>
              <a:rPr lang="en-US"/>
              <a:t>Date</a:t>
            </a:r>
            <a:endParaRPr lang="en-US" dirty="0"/>
          </a:p>
        </p:txBody>
      </p:sp>
      <p:pic>
        <p:nvPicPr>
          <p:cNvPr id="24" name="Picture 23">
            <a:extLst>
              <a:ext uri="{FF2B5EF4-FFF2-40B4-BE49-F238E27FC236}">
                <a16:creationId xmlns:a16="http://schemas.microsoft.com/office/drawing/2014/main" id="{E44CBB19-0800-D542-B8ED-C82C56C78EB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77046" y="4456649"/>
            <a:ext cx="415622" cy="564307"/>
          </a:xfrm>
          <a:prstGeom prst="rect">
            <a:avLst/>
          </a:prstGeom>
        </p:spPr>
      </p:pic>
    </p:spTree>
    <p:extLst>
      <p:ext uri="{BB962C8B-B14F-4D97-AF65-F5344CB8AC3E}">
        <p14:creationId xmlns:p14="http://schemas.microsoft.com/office/powerpoint/2010/main" val="1009193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Standard Title 1">
    <p:bg>
      <p:bgPr>
        <a:solidFill>
          <a:schemeClr val="bg1"/>
        </a:solidFill>
        <a:effectLst/>
      </p:bgPr>
    </p:bg>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17E5D404-874B-EC47-B6A1-DC17D4740849}"/>
              </a:ext>
            </a:extLst>
          </p:cNvPr>
          <p:cNvSpPr/>
          <p:nvPr userDrawn="1"/>
        </p:nvSpPr>
        <p:spPr>
          <a:xfrm>
            <a:off x="0" y="6202180"/>
            <a:ext cx="9144000" cy="6558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grpSp>
        <p:nvGrpSpPr>
          <p:cNvPr id="8" name="Group 7">
            <a:extLst>
              <a:ext uri="{FF2B5EF4-FFF2-40B4-BE49-F238E27FC236}">
                <a16:creationId xmlns:a16="http://schemas.microsoft.com/office/drawing/2014/main" id="{A88E8816-43D4-3543-B8F8-BA2D9989DB11}"/>
              </a:ext>
            </a:extLst>
          </p:cNvPr>
          <p:cNvGrpSpPr/>
          <p:nvPr userDrawn="1"/>
        </p:nvGrpSpPr>
        <p:grpSpPr>
          <a:xfrm>
            <a:off x="1" y="330"/>
            <a:ext cx="9143999" cy="1293556"/>
            <a:chOff x="228600" y="397"/>
            <a:chExt cx="14173200" cy="5028824"/>
          </a:xfrm>
          <a:solidFill>
            <a:schemeClr val="accent6"/>
          </a:solidFill>
        </p:grpSpPr>
        <p:sp>
          <p:nvSpPr>
            <p:cNvPr id="9" name="Rectangle 8">
              <a:extLst>
                <a:ext uri="{FF2B5EF4-FFF2-40B4-BE49-F238E27FC236}">
                  <a16:creationId xmlns:a16="http://schemas.microsoft.com/office/drawing/2014/main" id="{8AC2412F-BCF2-4D4E-90EF-A3C52CD9E9EE}"/>
                </a:ext>
              </a:extLst>
            </p:cNvPr>
            <p:cNvSpPr/>
            <p:nvPr/>
          </p:nvSpPr>
          <p:spPr>
            <a:xfrm>
              <a:off x="228600" y="4880208"/>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0" name="Rectangle 9">
              <a:extLst>
                <a:ext uri="{FF2B5EF4-FFF2-40B4-BE49-F238E27FC236}">
                  <a16:creationId xmlns:a16="http://schemas.microsoft.com/office/drawing/2014/main" id="{0351239B-940D-9F45-90D0-327EA1C77D50}"/>
                </a:ext>
              </a:extLst>
            </p:cNvPr>
            <p:cNvSpPr/>
            <p:nvPr/>
          </p:nvSpPr>
          <p:spPr>
            <a:xfrm>
              <a:off x="228600" y="468967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1" name="Rectangle 10">
              <a:extLst>
                <a:ext uri="{FF2B5EF4-FFF2-40B4-BE49-F238E27FC236}">
                  <a16:creationId xmlns:a16="http://schemas.microsoft.com/office/drawing/2014/main" id="{E2C63889-64A0-2843-9AD5-4C1195772E52}"/>
                </a:ext>
              </a:extLst>
            </p:cNvPr>
            <p:cNvSpPr/>
            <p:nvPr/>
          </p:nvSpPr>
          <p:spPr>
            <a:xfrm>
              <a:off x="228600" y="4495643"/>
              <a:ext cx="14173200" cy="1134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2" name="Rectangle 11">
              <a:extLst>
                <a:ext uri="{FF2B5EF4-FFF2-40B4-BE49-F238E27FC236}">
                  <a16:creationId xmlns:a16="http://schemas.microsoft.com/office/drawing/2014/main" id="{AF592710-E8AB-1941-B5EA-C67250B90086}"/>
                </a:ext>
              </a:extLst>
            </p:cNvPr>
            <p:cNvSpPr/>
            <p:nvPr/>
          </p:nvSpPr>
          <p:spPr>
            <a:xfrm>
              <a:off x="228600" y="4305493"/>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EF62B63E-7571-2940-AB05-B15ACCD43646}"/>
                </a:ext>
              </a:extLst>
            </p:cNvPr>
            <p:cNvSpPr/>
            <p:nvPr/>
          </p:nvSpPr>
          <p:spPr>
            <a:xfrm>
              <a:off x="228600" y="411146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4" name="Rectangle 13">
              <a:extLst>
                <a:ext uri="{FF2B5EF4-FFF2-40B4-BE49-F238E27FC236}">
                  <a16:creationId xmlns:a16="http://schemas.microsoft.com/office/drawing/2014/main" id="{8B94D5C5-8E80-4B4B-9E2F-1061EA47A989}"/>
                </a:ext>
              </a:extLst>
            </p:cNvPr>
            <p:cNvSpPr/>
            <p:nvPr/>
          </p:nvSpPr>
          <p:spPr>
            <a:xfrm>
              <a:off x="228600" y="3913556"/>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5" name="Rectangle 14">
              <a:extLst>
                <a:ext uri="{FF2B5EF4-FFF2-40B4-BE49-F238E27FC236}">
                  <a16:creationId xmlns:a16="http://schemas.microsoft.com/office/drawing/2014/main" id="{0AB9D920-2EB5-534B-A0A8-2E0FAA8C9273}"/>
                </a:ext>
              </a:extLst>
            </p:cNvPr>
            <p:cNvSpPr/>
            <p:nvPr/>
          </p:nvSpPr>
          <p:spPr>
            <a:xfrm>
              <a:off x="228600" y="3713708"/>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6" name="Rectangle 15">
              <a:extLst>
                <a:ext uri="{FF2B5EF4-FFF2-40B4-BE49-F238E27FC236}">
                  <a16:creationId xmlns:a16="http://schemas.microsoft.com/office/drawing/2014/main" id="{8289CC3F-C41C-0547-B3A8-22F01F32704F}"/>
                </a:ext>
              </a:extLst>
            </p:cNvPr>
            <p:cNvSpPr/>
            <p:nvPr/>
          </p:nvSpPr>
          <p:spPr>
            <a:xfrm rot="10800000">
              <a:off x="228600" y="2437931"/>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7" name="Rectangle 16">
              <a:extLst>
                <a:ext uri="{FF2B5EF4-FFF2-40B4-BE49-F238E27FC236}">
                  <a16:creationId xmlns:a16="http://schemas.microsoft.com/office/drawing/2014/main" id="{0111B70F-E8A6-0144-9B42-F900625A9FFC}"/>
                </a:ext>
              </a:extLst>
            </p:cNvPr>
            <p:cNvSpPr/>
            <p:nvPr/>
          </p:nvSpPr>
          <p:spPr>
            <a:xfrm rot="10800000">
              <a:off x="228600" y="264849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8" name="Rectangle 17">
              <a:extLst>
                <a:ext uri="{FF2B5EF4-FFF2-40B4-BE49-F238E27FC236}">
                  <a16:creationId xmlns:a16="http://schemas.microsoft.com/office/drawing/2014/main" id="{3313889B-68FC-0C4B-9A74-A0F48338D310}"/>
                </a:ext>
              </a:extLst>
            </p:cNvPr>
            <p:cNvSpPr/>
            <p:nvPr/>
          </p:nvSpPr>
          <p:spPr>
            <a:xfrm rot="10800000">
              <a:off x="228600" y="2858041"/>
              <a:ext cx="14173200" cy="1134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9" name="Rectangle 18">
              <a:extLst>
                <a:ext uri="{FF2B5EF4-FFF2-40B4-BE49-F238E27FC236}">
                  <a16:creationId xmlns:a16="http://schemas.microsoft.com/office/drawing/2014/main" id="{43848BA7-CF67-8B48-9B47-8FD776379AAD}"/>
                </a:ext>
              </a:extLst>
            </p:cNvPr>
            <p:cNvSpPr/>
            <p:nvPr/>
          </p:nvSpPr>
          <p:spPr>
            <a:xfrm rot="10800000">
              <a:off x="228600" y="306759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0" name="Rectangle 19">
              <a:extLst>
                <a:ext uri="{FF2B5EF4-FFF2-40B4-BE49-F238E27FC236}">
                  <a16:creationId xmlns:a16="http://schemas.microsoft.com/office/drawing/2014/main" id="{88F4E4CA-91E5-6347-B7F9-5E966551753E}"/>
                </a:ext>
              </a:extLst>
            </p:cNvPr>
            <p:cNvSpPr/>
            <p:nvPr/>
          </p:nvSpPr>
          <p:spPr>
            <a:xfrm rot="10800000">
              <a:off x="228600" y="3281023"/>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1" name="Rectangle 20">
              <a:extLst>
                <a:ext uri="{FF2B5EF4-FFF2-40B4-BE49-F238E27FC236}">
                  <a16:creationId xmlns:a16="http://schemas.microsoft.com/office/drawing/2014/main" id="{F9431090-C62D-754C-B909-24D8FE4A458C}"/>
                </a:ext>
              </a:extLst>
            </p:cNvPr>
            <p:cNvSpPr/>
            <p:nvPr/>
          </p:nvSpPr>
          <p:spPr>
            <a:xfrm rot="10800000">
              <a:off x="228600" y="3496396"/>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2" name="Rectangle 21">
              <a:extLst>
                <a:ext uri="{FF2B5EF4-FFF2-40B4-BE49-F238E27FC236}">
                  <a16:creationId xmlns:a16="http://schemas.microsoft.com/office/drawing/2014/main" id="{4D134BE3-DC22-A243-9E50-E4204B5C17F4}"/>
                </a:ext>
              </a:extLst>
            </p:cNvPr>
            <p:cNvSpPr/>
            <p:nvPr/>
          </p:nvSpPr>
          <p:spPr>
            <a:xfrm>
              <a:off x="228600" y="2249258"/>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3" name="Rectangle 22">
              <a:extLst>
                <a:ext uri="{FF2B5EF4-FFF2-40B4-BE49-F238E27FC236}">
                  <a16:creationId xmlns:a16="http://schemas.microsoft.com/office/drawing/2014/main" id="{325E05DA-D377-0640-8629-2FEF2211D2CC}"/>
                </a:ext>
              </a:extLst>
            </p:cNvPr>
            <p:cNvSpPr/>
            <p:nvPr/>
          </p:nvSpPr>
          <p:spPr>
            <a:xfrm>
              <a:off x="228600" y="2055228"/>
              <a:ext cx="14173200" cy="1134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4" name="Rectangle 23">
              <a:extLst>
                <a:ext uri="{FF2B5EF4-FFF2-40B4-BE49-F238E27FC236}">
                  <a16:creationId xmlns:a16="http://schemas.microsoft.com/office/drawing/2014/main" id="{6824F76C-1F94-004C-9F92-90015DF64754}"/>
                </a:ext>
              </a:extLst>
            </p:cNvPr>
            <p:cNvSpPr/>
            <p:nvPr/>
          </p:nvSpPr>
          <p:spPr>
            <a:xfrm>
              <a:off x="228600" y="1865080"/>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5" name="Rectangle 24">
              <a:extLst>
                <a:ext uri="{FF2B5EF4-FFF2-40B4-BE49-F238E27FC236}">
                  <a16:creationId xmlns:a16="http://schemas.microsoft.com/office/drawing/2014/main" id="{ADBEBC27-C4A9-0046-AB43-2085F8241D27}"/>
                </a:ext>
              </a:extLst>
            </p:cNvPr>
            <p:cNvSpPr/>
            <p:nvPr/>
          </p:nvSpPr>
          <p:spPr>
            <a:xfrm>
              <a:off x="228600" y="1671052"/>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6" name="Rectangle 25">
              <a:extLst>
                <a:ext uri="{FF2B5EF4-FFF2-40B4-BE49-F238E27FC236}">
                  <a16:creationId xmlns:a16="http://schemas.microsoft.com/office/drawing/2014/main" id="{25E8F83E-7089-BA4C-935E-EB92B2120501}"/>
                </a:ext>
              </a:extLst>
            </p:cNvPr>
            <p:cNvSpPr/>
            <p:nvPr/>
          </p:nvSpPr>
          <p:spPr>
            <a:xfrm>
              <a:off x="228600" y="1473142"/>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7" name="Rectangle 26">
              <a:extLst>
                <a:ext uri="{FF2B5EF4-FFF2-40B4-BE49-F238E27FC236}">
                  <a16:creationId xmlns:a16="http://schemas.microsoft.com/office/drawing/2014/main" id="{6E6EC7F3-E133-014A-88C5-822D15FDA617}"/>
                </a:ext>
              </a:extLst>
            </p:cNvPr>
            <p:cNvSpPr/>
            <p:nvPr/>
          </p:nvSpPr>
          <p:spPr>
            <a:xfrm>
              <a:off x="228600" y="1273293"/>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8" name="Rectangle 27">
              <a:extLst>
                <a:ext uri="{FF2B5EF4-FFF2-40B4-BE49-F238E27FC236}">
                  <a16:creationId xmlns:a16="http://schemas.microsoft.com/office/drawing/2014/main" id="{53C9F428-0034-FD4E-A744-0A52D09B035C}"/>
                </a:ext>
              </a:extLst>
            </p:cNvPr>
            <p:cNvSpPr/>
            <p:nvPr/>
          </p:nvSpPr>
          <p:spPr>
            <a:xfrm rot="10800000">
              <a:off x="228600" y="39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9" name="Rectangle 28">
              <a:extLst>
                <a:ext uri="{FF2B5EF4-FFF2-40B4-BE49-F238E27FC236}">
                  <a16:creationId xmlns:a16="http://schemas.microsoft.com/office/drawing/2014/main" id="{3158144C-A02B-8340-AFC5-585EB198EF5B}"/>
                </a:ext>
              </a:extLst>
            </p:cNvPr>
            <p:cNvSpPr/>
            <p:nvPr/>
          </p:nvSpPr>
          <p:spPr>
            <a:xfrm rot="10800000">
              <a:off x="228600" y="21095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0" name="Rectangle 29">
              <a:extLst>
                <a:ext uri="{FF2B5EF4-FFF2-40B4-BE49-F238E27FC236}">
                  <a16:creationId xmlns:a16="http://schemas.microsoft.com/office/drawing/2014/main" id="{EB442B7B-A733-A749-A724-3C20EB85508F}"/>
                </a:ext>
              </a:extLst>
            </p:cNvPr>
            <p:cNvSpPr/>
            <p:nvPr/>
          </p:nvSpPr>
          <p:spPr>
            <a:xfrm rot="10800000">
              <a:off x="228600" y="420508"/>
              <a:ext cx="14173200" cy="1134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1" name="Rectangle 30">
              <a:extLst>
                <a:ext uri="{FF2B5EF4-FFF2-40B4-BE49-F238E27FC236}">
                  <a16:creationId xmlns:a16="http://schemas.microsoft.com/office/drawing/2014/main" id="{EA0312A9-7F4F-6344-AB2D-3DACEA187AE2}"/>
                </a:ext>
              </a:extLst>
            </p:cNvPr>
            <p:cNvSpPr/>
            <p:nvPr/>
          </p:nvSpPr>
          <p:spPr>
            <a:xfrm rot="10800000">
              <a:off x="228600" y="630057"/>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2" name="Rectangle 31">
              <a:extLst>
                <a:ext uri="{FF2B5EF4-FFF2-40B4-BE49-F238E27FC236}">
                  <a16:creationId xmlns:a16="http://schemas.microsoft.com/office/drawing/2014/main" id="{88188C49-33E2-1F49-98A8-E840769E9157}"/>
                </a:ext>
              </a:extLst>
            </p:cNvPr>
            <p:cNvSpPr/>
            <p:nvPr/>
          </p:nvSpPr>
          <p:spPr>
            <a:xfrm rot="10800000">
              <a:off x="228600" y="843491"/>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3" name="Rectangle 32">
              <a:extLst>
                <a:ext uri="{FF2B5EF4-FFF2-40B4-BE49-F238E27FC236}">
                  <a16:creationId xmlns:a16="http://schemas.microsoft.com/office/drawing/2014/main" id="{11467069-8B76-BB43-91F0-CB0BCA7A4AC0}"/>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cxnSp>
        <p:nvCxnSpPr>
          <p:cNvPr id="35" name="Straight Connector 34">
            <a:extLst>
              <a:ext uri="{FF2B5EF4-FFF2-40B4-BE49-F238E27FC236}">
                <a16:creationId xmlns:a16="http://schemas.microsoft.com/office/drawing/2014/main" id="{AFF91861-FA90-E44B-AC21-C6EF89C01D84}"/>
              </a:ext>
            </a:extLst>
          </p:cNvPr>
          <p:cNvCxnSpPr>
            <a:cxnSpLocks/>
          </p:cNvCxnSpPr>
          <p:nvPr userDrawn="1"/>
        </p:nvCxnSpPr>
        <p:spPr>
          <a:xfrm>
            <a:off x="357188" y="5759161"/>
            <a:ext cx="8429625"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41" name="Text Placeholder 3">
            <a:extLst>
              <a:ext uri="{FF2B5EF4-FFF2-40B4-BE49-F238E27FC236}">
                <a16:creationId xmlns:a16="http://schemas.microsoft.com/office/drawing/2014/main" id="{802EB106-AEF3-E44A-B21E-467BC091B042}"/>
              </a:ext>
            </a:extLst>
          </p:cNvPr>
          <p:cNvSpPr>
            <a:spLocks noGrp="1"/>
          </p:cNvSpPr>
          <p:nvPr>
            <p:ph type="body" sz="quarter" idx="10" hasCustomPrompt="1"/>
          </p:nvPr>
        </p:nvSpPr>
        <p:spPr>
          <a:xfrm>
            <a:off x="1047751" y="4159250"/>
            <a:ext cx="6098313" cy="1136068"/>
          </a:xfrm>
          <a:prstGeom prst="rect">
            <a:avLst/>
          </a:prstGeom>
        </p:spPr>
        <p:txBody>
          <a:bodyPr lIns="0" rIns="0" anchor="b">
            <a:noAutofit/>
          </a:bodyPr>
          <a:lstStyle>
            <a:lvl1pPr marL="0" indent="0">
              <a:buFontTx/>
              <a:buNone/>
              <a:defRPr sz="2500" b="1" i="0">
                <a:solidFill>
                  <a:schemeClr val="tx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3" name="Text Placeholder 2">
            <a:extLst>
              <a:ext uri="{FF2B5EF4-FFF2-40B4-BE49-F238E27FC236}">
                <a16:creationId xmlns:a16="http://schemas.microsoft.com/office/drawing/2014/main" id="{47FD866B-018F-1444-A52F-A0200F4ACA1A}"/>
              </a:ext>
            </a:extLst>
          </p:cNvPr>
          <p:cNvSpPr>
            <a:spLocks noGrp="1"/>
          </p:cNvSpPr>
          <p:nvPr>
            <p:ph type="body" sz="quarter" idx="11" hasCustomPrompt="1"/>
          </p:nvPr>
        </p:nvSpPr>
        <p:spPr>
          <a:xfrm>
            <a:off x="1047852" y="5757333"/>
            <a:ext cx="2921992" cy="924510"/>
          </a:xfrm>
          <a:prstGeom prst="rect">
            <a:avLst/>
          </a:prstGeom>
        </p:spPr>
        <p:txBody>
          <a:bodyPr lIns="0" rIns="0">
            <a:noAutofit/>
          </a:bodyPr>
          <a:lstStyle>
            <a:lvl1pPr marL="0" indent="0">
              <a:lnSpc>
                <a:spcPct val="100000"/>
              </a:lnSpc>
              <a:spcBef>
                <a:spcPts val="0"/>
              </a:spcBef>
              <a:buFontTx/>
              <a:buNone/>
              <a:defRPr sz="1250" b="0" i="0">
                <a:solidFill>
                  <a:schemeClr val="tx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45" name="Text Placeholder 2">
            <a:extLst>
              <a:ext uri="{FF2B5EF4-FFF2-40B4-BE49-F238E27FC236}">
                <a16:creationId xmlns:a16="http://schemas.microsoft.com/office/drawing/2014/main" id="{C4597B7E-5724-6D41-9D3E-83EC79C47569}"/>
              </a:ext>
            </a:extLst>
          </p:cNvPr>
          <p:cNvSpPr>
            <a:spLocks noGrp="1"/>
          </p:cNvSpPr>
          <p:nvPr>
            <p:ph type="body" sz="quarter" idx="12" hasCustomPrompt="1"/>
          </p:nvPr>
        </p:nvSpPr>
        <p:spPr>
          <a:xfrm>
            <a:off x="4250633" y="5757333"/>
            <a:ext cx="2921992" cy="924510"/>
          </a:xfrm>
          <a:prstGeom prst="rect">
            <a:avLst/>
          </a:prstGeom>
        </p:spPr>
        <p:txBody>
          <a:bodyPr lIns="0" rIns="0">
            <a:noAutofit/>
          </a:bodyPr>
          <a:lstStyle>
            <a:lvl1pPr marL="0" indent="0">
              <a:lnSpc>
                <a:spcPct val="100000"/>
              </a:lnSpc>
              <a:spcBef>
                <a:spcPts val="0"/>
              </a:spcBef>
              <a:buFontTx/>
              <a:buNone/>
              <a:defRPr sz="1250" b="0" i="0">
                <a:solidFill>
                  <a:schemeClr val="tx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36" name="Text Placeholder 3"/>
          <p:cNvSpPr>
            <a:spLocks noGrp="1"/>
          </p:cNvSpPr>
          <p:nvPr>
            <p:ph type="body" sz="quarter" idx="15" hasCustomPrompt="1"/>
          </p:nvPr>
        </p:nvSpPr>
        <p:spPr>
          <a:xfrm>
            <a:off x="7429500" y="4988052"/>
            <a:ext cx="1390283" cy="332218"/>
          </a:xfrm>
          <a:prstGeom prst="rect">
            <a:avLst/>
          </a:prstGeom>
        </p:spPr>
        <p:txBody>
          <a:bodyPr lIns="0" rIns="0">
            <a:noAutofit/>
          </a:bodyPr>
          <a:lstStyle>
            <a:lvl1pPr marL="0" indent="0" algn="r">
              <a:buNone/>
              <a:defRPr sz="875">
                <a:solidFill>
                  <a:schemeClr val="tx1"/>
                </a:solidFill>
              </a:defRPr>
            </a:lvl1pPr>
          </a:lstStyle>
          <a:p>
            <a:pPr lvl="0"/>
            <a:r>
              <a:rPr lang="en-US" dirty="0"/>
              <a:t>Date</a:t>
            </a:r>
          </a:p>
        </p:txBody>
      </p:sp>
    </p:spTree>
    <p:extLst>
      <p:ext uri="{BB962C8B-B14F-4D97-AF65-F5344CB8AC3E}">
        <p14:creationId xmlns:p14="http://schemas.microsoft.com/office/powerpoint/2010/main" val="2044862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userDrawn="1">
  <p:cSld name="Section Title Arrow 1">
    <p:bg>
      <p:bgPr>
        <a:solidFill>
          <a:schemeClr val="tx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90D373B-6113-334B-99CB-BA6BAC75CD91}"/>
              </a:ext>
            </a:extLst>
          </p:cNvPr>
          <p:cNvSpPr/>
          <p:nvPr userDrawn="1"/>
        </p:nvSpPr>
        <p:spPr>
          <a:xfrm>
            <a:off x="0" y="4465820"/>
            <a:ext cx="9144000" cy="23921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bg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accent6">
              <a:alpha val="50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264884923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6"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09005895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Section Title Arrow 2">
    <p:bg>
      <p:bgPr>
        <a:solidFill>
          <a:schemeClr val="tx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BAF14A49-DFEC-0F43-ADDD-CD7E3105389B}"/>
              </a:ext>
            </a:extLst>
          </p:cNvPr>
          <p:cNvSpPr/>
          <p:nvPr userDrawn="1"/>
        </p:nvSpPr>
        <p:spPr>
          <a:xfrm>
            <a:off x="0" y="4465820"/>
            <a:ext cx="9144000" cy="23921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bg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accent6">
              <a:alpha val="50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404034980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Section Title Arrow 3">
    <p:bg>
      <p:bgPr>
        <a:solidFill>
          <a:schemeClr val="tx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B7FCBDF9-6D98-B345-BA39-15F276450B3E}"/>
              </a:ext>
            </a:extLst>
          </p:cNvPr>
          <p:cNvSpPr/>
          <p:nvPr userDrawn="1"/>
        </p:nvSpPr>
        <p:spPr>
          <a:xfrm>
            <a:off x="0" y="4465820"/>
            <a:ext cx="9144000" cy="23921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bg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accent6">
              <a:alpha val="50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rgbClr val="5BCB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82346120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Section Title Arrow 4">
    <p:bg>
      <p:bgPr>
        <a:solidFill>
          <a:schemeClr val="tx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3DFF0C0C-555B-0242-9635-2C971447C464}"/>
              </a:ext>
            </a:extLst>
          </p:cNvPr>
          <p:cNvSpPr/>
          <p:nvPr userDrawn="1"/>
        </p:nvSpPr>
        <p:spPr>
          <a:xfrm>
            <a:off x="0" y="4465820"/>
            <a:ext cx="9144000" cy="23921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bg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accent6">
              <a:alpha val="50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222724839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Section Title Arrow 5">
    <p:bg>
      <p:bgPr>
        <a:solidFill>
          <a:schemeClr val="tx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71DF6892-A7BC-D44A-A402-9914D0D50A2C}"/>
              </a:ext>
            </a:extLst>
          </p:cNvPr>
          <p:cNvSpPr/>
          <p:nvPr userDrawn="1"/>
        </p:nvSpPr>
        <p:spPr>
          <a:xfrm>
            <a:off x="0" y="4465820"/>
            <a:ext cx="9144000" cy="23921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bg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accent6">
              <a:alpha val="50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265680870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Section Title Arrow 7">
    <p:bg>
      <p:bgRef idx="1001">
        <a:schemeClr val="bg2"/>
      </p:bgRef>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977CEF4-3F8D-B445-A0E7-CDC8DA68EB33}"/>
              </a:ext>
            </a:extLst>
          </p:cNvPr>
          <p:cNvSpPr/>
          <p:nvPr userDrawn="1"/>
        </p:nvSpPr>
        <p:spPr>
          <a:xfrm>
            <a:off x="0" y="4465820"/>
            <a:ext cx="9144000" cy="23921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0"/>
            <a:ext cx="4612005" cy="5059680"/>
          </a:xfrm>
        </p:spPr>
        <p:txBody>
          <a:bodyPr anchor="ctr"/>
          <a:lstStyle>
            <a:lvl1pPr>
              <a:defRPr sz="2250" b="0" i="0">
                <a:solidFill>
                  <a:schemeClr val="tx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tx2">
              <a:alpha val="69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244349814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Section Break Quote 1">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58" name="L-Shape 57">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7" name="Slide Number Placeholder 4">
            <a:extLst>
              <a:ext uri="{FF2B5EF4-FFF2-40B4-BE49-F238E27FC236}">
                <a16:creationId xmlns:a16="http://schemas.microsoft.com/office/drawing/2014/main" id="{0C2AB05A-99E9-1544-BE9C-B9BB8E273B9B}"/>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12462420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Section Break Quote 2">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4" name="L-Shape 3">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rgbClr val="80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9" name="Slide Number Placeholder 4">
            <a:extLst>
              <a:ext uri="{FF2B5EF4-FFF2-40B4-BE49-F238E27FC236}">
                <a16:creationId xmlns:a16="http://schemas.microsoft.com/office/drawing/2014/main" id="{5C40896C-8A3B-EF4E-A997-C434C085063C}"/>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112442358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Section Break Quote 3">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4" name="L-Shape 3">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7" name="Slide Number Placeholder 4">
            <a:extLst>
              <a:ext uri="{FF2B5EF4-FFF2-40B4-BE49-F238E27FC236}">
                <a16:creationId xmlns:a16="http://schemas.microsoft.com/office/drawing/2014/main" id="{B0FB53EC-F868-4F48-91DC-67C3374CF5A7}"/>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406363783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1_Section Break Quote 3">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4" name="L-Shape 3">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8" name="Slide Number Placeholder 7"/>
          <p:cNvSpPr>
            <a:spLocks noGrp="1"/>
          </p:cNvSpPr>
          <p:nvPr>
            <p:ph type="sldNum" sz="quarter" idx="12"/>
          </p:nvPr>
        </p:nvSpPr>
        <p:spPr>
          <a:xfrm>
            <a:off x="7116355" y="6349495"/>
            <a:ext cx="1808390" cy="365125"/>
          </a:xfrm>
          <a:prstGeom prst="rect">
            <a:avLst/>
          </a:prstGeom>
        </p:spPr>
        <p:txBody>
          <a:bodyPr/>
          <a:lstStyle/>
          <a:p>
            <a:fld id="{F384092C-9B9C-9748-AC6A-F06C9D03AD52}" type="slidenum">
              <a:rPr lang="en-US" smtClean="0"/>
              <a:pPr/>
              <a:t>‹#›</a:t>
            </a:fld>
            <a:endParaRPr lang="en-US" dirty="0"/>
          </a:p>
        </p:txBody>
      </p:sp>
    </p:spTree>
    <p:extLst>
      <p:ext uri="{BB962C8B-B14F-4D97-AF65-F5344CB8AC3E}">
        <p14:creationId xmlns:p14="http://schemas.microsoft.com/office/powerpoint/2010/main" val="170773481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Section Break Quote 4">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4" name="L-Shape 3">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rgbClr val="5BCB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7" name="Slide Number Placeholder 4">
            <a:extLst>
              <a:ext uri="{FF2B5EF4-FFF2-40B4-BE49-F238E27FC236}">
                <a16:creationId xmlns:a16="http://schemas.microsoft.com/office/drawing/2014/main" id="{1A6A0D48-42F3-EF4C-BB19-7C0A1254F797}"/>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258168960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2_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6"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55529519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Section Break Quote 5">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4" name="L-Shape 3">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6" name="Slide Number Placeholder 4">
            <a:extLst>
              <a:ext uri="{FF2B5EF4-FFF2-40B4-BE49-F238E27FC236}">
                <a16:creationId xmlns:a16="http://schemas.microsoft.com/office/drawing/2014/main" id="{5B5D4AAC-3B79-9748-93B1-D366D2DB80C6}"/>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146090700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Client Logos Slide">
    <p:bg>
      <p:bgRef idx="1001">
        <a:schemeClr val="bg1"/>
      </p:bgRef>
    </p:bg>
    <p:spTree>
      <p:nvGrpSpPr>
        <p:cNvPr id="1" name=""/>
        <p:cNvGrpSpPr/>
        <p:nvPr/>
      </p:nvGrpSpPr>
      <p:grpSpPr>
        <a:xfrm>
          <a:off x="0" y="0"/>
          <a:ext cx="0" cy="0"/>
          <a:chOff x="0" y="0"/>
          <a:chExt cx="0" cy="0"/>
        </a:xfrm>
      </p:grpSpPr>
      <p:sp>
        <p:nvSpPr>
          <p:cNvPr id="64" name="Picture Placeholder 68">
            <a:extLst>
              <a:ext uri="{FF2B5EF4-FFF2-40B4-BE49-F238E27FC236}">
                <a16:creationId xmlns:a16="http://schemas.microsoft.com/office/drawing/2014/main" id="{F8E7BBBE-25A1-5041-A8BA-E1C14832970C}"/>
              </a:ext>
            </a:extLst>
          </p:cNvPr>
          <p:cNvSpPr>
            <a:spLocks noGrp="1"/>
          </p:cNvSpPr>
          <p:nvPr>
            <p:ph type="pic" sz="quarter" idx="11" hasCustomPrompt="1"/>
          </p:nvPr>
        </p:nvSpPr>
        <p:spPr>
          <a:xfrm>
            <a:off x="328149" y="1518777"/>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Commercial</a:t>
            </a:r>
          </a:p>
        </p:txBody>
      </p:sp>
      <p:cxnSp>
        <p:nvCxnSpPr>
          <p:cNvPr id="65" name="Straight Connector 64">
            <a:extLst>
              <a:ext uri="{FF2B5EF4-FFF2-40B4-BE49-F238E27FC236}">
                <a16:creationId xmlns:a16="http://schemas.microsoft.com/office/drawing/2014/main" id="{93F3311E-B042-7049-BFD2-4879839E72AE}"/>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66" name="Text Placeholder 3">
            <a:extLst>
              <a:ext uri="{FF2B5EF4-FFF2-40B4-BE49-F238E27FC236}">
                <a16:creationId xmlns:a16="http://schemas.microsoft.com/office/drawing/2014/main" id="{A7C11104-FCF7-5641-B84C-64F30650CEEC}"/>
              </a:ext>
            </a:extLst>
          </p:cNvPr>
          <p:cNvSpPr>
            <a:spLocks noGrp="1"/>
          </p:cNvSpPr>
          <p:nvPr>
            <p:ph type="body" sz="quarter" idx="10" hasCustomPrompt="1"/>
          </p:nvPr>
        </p:nvSpPr>
        <p:spPr>
          <a:xfrm>
            <a:off x="333375" y="95250"/>
            <a:ext cx="8143875" cy="762000"/>
          </a:xfrm>
          <a:prstGeom prst="rect">
            <a:avLst/>
          </a:prstGeom>
        </p:spPr>
        <p:txBody>
          <a:bodyPr anchor="ctr">
            <a:noAutofit/>
          </a:bodyPr>
          <a:lstStyle>
            <a:lvl1pPr marL="0" indent="0">
              <a:buFontTx/>
              <a:buNone/>
              <a:defRPr sz="1750" b="1" i="0">
                <a:solidFill>
                  <a:schemeClr val="tx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Client logos slide</a:t>
            </a:r>
          </a:p>
        </p:txBody>
      </p:sp>
      <p:sp>
        <p:nvSpPr>
          <p:cNvPr id="67" name="Picture Placeholder 70">
            <a:extLst>
              <a:ext uri="{FF2B5EF4-FFF2-40B4-BE49-F238E27FC236}">
                <a16:creationId xmlns:a16="http://schemas.microsoft.com/office/drawing/2014/main" id="{C908904E-BD2A-2B40-9A4E-7703504A45B3}"/>
              </a:ext>
            </a:extLst>
          </p:cNvPr>
          <p:cNvSpPr>
            <a:spLocks noGrp="1"/>
          </p:cNvSpPr>
          <p:nvPr>
            <p:ph type="pic" sz="quarter" idx="12" hasCustomPrompt="1"/>
          </p:nvPr>
        </p:nvSpPr>
        <p:spPr>
          <a:xfrm>
            <a:off x="1924113"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68" name="Picture Placeholder 70">
            <a:extLst>
              <a:ext uri="{FF2B5EF4-FFF2-40B4-BE49-F238E27FC236}">
                <a16:creationId xmlns:a16="http://schemas.microsoft.com/office/drawing/2014/main" id="{770E1C87-7BC5-3A4D-BB14-6138064E7CF4}"/>
              </a:ext>
            </a:extLst>
          </p:cNvPr>
          <p:cNvSpPr>
            <a:spLocks noGrp="1"/>
          </p:cNvSpPr>
          <p:nvPr>
            <p:ph type="pic" sz="quarter" idx="13" hasCustomPrompt="1"/>
          </p:nvPr>
        </p:nvSpPr>
        <p:spPr>
          <a:xfrm>
            <a:off x="2671597"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70" name="Picture Placeholder 70">
            <a:extLst>
              <a:ext uri="{FF2B5EF4-FFF2-40B4-BE49-F238E27FC236}">
                <a16:creationId xmlns:a16="http://schemas.microsoft.com/office/drawing/2014/main" id="{686BF48F-BD34-DE46-8ACC-9977DC9A80E2}"/>
              </a:ext>
            </a:extLst>
          </p:cNvPr>
          <p:cNvSpPr>
            <a:spLocks noGrp="1"/>
          </p:cNvSpPr>
          <p:nvPr>
            <p:ph type="pic" sz="quarter" idx="14" hasCustomPrompt="1"/>
          </p:nvPr>
        </p:nvSpPr>
        <p:spPr>
          <a:xfrm>
            <a:off x="3419081"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71" name="Picture Placeholder 70">
            <a:extLst>
              <a:ext uri="{FF2B5EF4-FFF2-40B4-BE49-F238E27FC236}">
                <a16:creationId xmlns:a16="http://schemas.microsoft.com/office/drawing/2014/main" id="{4AA61EA9-9F50-E445-87C5-2D8B8FE6A148}"/>
              </a:ext>
            </a:extLst>
          </p:cNvPr>
          <p:cNvSpPr>
            <a:spLocks noGrp="1"/>
          </p:cNvSpPr>
          <p:nvPr>
            <p:ph type="pic" sz="quarter" idx="15" hasCustomPrompt="1"/>
          </p:nvPr>
        </p:nvSpPr>
        <p:spPr>
          <a:xfrm>
            <a:off x="4166564"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26" name="Picture Placeholder 70">
            <a:extLst>
              <a:ext uri="{FF2B5EF4-FFF2-40B4-BE49-F238E27FC236}">
                <a16:creationId xmlns:a16="http://schemas.microsoft.com/office/drawing/2014/main" id="{EC0C3F30-5F6B-6D48-B35B-44D19A7C13BD}"/>
              </a:ext>
            </a:extLst>
          </p:cNvPr>
          <p:cNvSpPr>
            <a:spLocks noGrp="1"/>
          </p:cNvSpPr>
          <p:nvPr>
            <p:ph type="pic" sz="quarter" idx="16" hasCustomPrompt="1"/>
          </p:nvPr>
        </p:nvSpPr>
        <p:spPr>
          <a:xfrm>
            <a:off x="4914048"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27" name="Picture Placeholder 70">
            <a:extLst>
              <a:ext uri="{FF2B5EF4-FFF2-40B4-BE49-F238E27FC236}">
                <a16:creationId xmlns:a16="http://schemas.microsoft.com/office/drawing/2014/main" id="{EFED9AAC-5D58-F048-8499-F53EA952E582}"/>
              </a:ext>
            </a:extLst>
          </p:cNvPr>
          <p:cNvSpPr>
            <a:spLocks noGrp="1"/>
          </p:cNvSpPr>
          <p:nvPr>
            <p:ph type="pic" sz="quarter" idx="17" hasCustomPrompt="1"/>
          </p:nvPr>
        </p:nvSpPr>
        <p:spPr>
          <a:xfrm>
            <a:off x="5661532"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28" name="Picture Placeholder 70">
            <a:extLst>
              <a:ext uri="{FF2B5EF4-FFF2-40B4-BE49-F238E27FC236}">
                <a16:creationId xmlns:a16="http://schemas.microsoft.com/office/drawing/2014/main" id="{85EE5822-9357-6D40-AFEB-3F60BE88B344}"/>
              </a:ext>
            </a:extLst>
          </p:cNvPr>
          <p:cNvSpPr>
            <a:spLocks noGrp="1"/>
          </p:cNvSpPr>
          <p:nvPr>
            <p:ph type="pic" sz="quarter" idx="18" hasCustomPrompt="1"/>
          </p:nvPr>
        </p:nvSpPr>
        <p:spPr>
          <a:xfrm>
            <a:off x="6409016"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29" name="Picture Placeholder 70">
            <a:extLst>
              <a:ext uri="{FF2B5EF4-FFF2-40B4-BE49-F238E27FC236}">
                <a16:creationId xmlns:a16="http://schemas.microsoft.com/office/drawing/2014/main" id="{665B00FE-C161-2046-B95A-3BEF502C715C}"/>
              </a:ext>
            </a:extLst>
          </p:cNvPr>
          <p:cNvSpPr>
            <a:spLocks noGrp="1"/>
          </p:cNvSpPr>
          <p:nvPr>
            <p:ph type="pic" sz="quarter" idx="19" hasCustomPrompt="1"/>
          </p:nvPr>
        </p:nvSpPr>
        <p:spPr>
          <a:xfrm>
            <a:off x="7156499"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0" name="Picture Placeholder 70">
            <a:extLst>
              <a:ext uri="{FF2B5EF4-FFF2-40B4-BE49-F238E27FC236}">
                <a16:creationId xmlns:a16="http://schemas.microsoft.com/office/drawing/2014/main" id="{F6564DB5-B5D3-AE45-8696-326EF154510A}"/>
              </a:ext>
            </a:extLst>
          </p:cNvPr>
          <p:cNvSpPr>
            <a:spLocks noGrp="1"/>
          </p:cNvSpPr>
          <p:nvPr>
            <p:ph type="pic" sz="quarter" idx="20" hasCustomPrompt="1"/>
          </p:nvPr>
        </p:nvSpPr>
        <p:spPr>
          <a:xfrm>
            <a:off x="7903983"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1" name="Picture Placeholder 70">
            <a:extLst>
              <a:ext uri="{FF2B5EF4-FFF2-40B4-BE49-F238E27FC236}">
                <a16:creationId xmlns:a16="http://schemas.microsoft.com/office/drawing/2014/main" id="{85CCDF08-2569-1A4F-825D-A949A97F44F5}"/>
              </a:ext>
            </a:extLst>
          </p:cNvPr>
          <p:cNvSpPr>
            <a:spLocks noGrp="1"/>
          </p:cNvSpPr>
          <p:nvPr>
            <p:ph type="pic" sz="quarter" idx="21" hasCustomPrompt="1"/>
          </p:nvPr>
        </p:nvSpPr>
        <p:spPr>
          <a:xfrm>
            <a:off x="1924113"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2" name="Picture Placeholder 70">
            <a:extLst>
              <a:ext uri="{FF2B5EF4-FFF2-40B4-BE49-F238E27FC236}">
                <a16:creationId xmlns:a16="http://schemas.microsoft.com/office/drawing/2014/main" id="{F85FAE11-200B-0646-844F-A2CF10021501}"/>
              </a:ext>
            </a:extLst>
          </p:cNvPr>
          <p:cNvSpPr>
            <a:spLocks noGrp="1"/>
          </p:cNvSpPr>
          <p:nvPr>
            <p:ph type="pic" sz="quarter" idx="22" hasCustomPrompt="1"/>
          </p:nvPr>
        </p:nvSpPr>
        <p:spPr>
          <a:xfrm>
            <a:off x="2671597"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3" name="Picture Placeholder 70">
            <a:extLst>
              <a:ext uri="{FF2B5EF4-FFF2-40B4-BE49-F238E27FC236}">
                <a16:creationId xmlns:a16="http://schemas.microsoft.com/office/drawing/2014/main" id="{DC049A67-67E4-A643-94DC-585524457ADC}"/>
              </a:ext>
            </a:extLst>
          </p:cNvPr>
          <p:cNvSpPr>
            <a:spLocks noGrp="1"/>
          </p:cNvSpPr>
          <p:nvPr>
            <p:ph type="pic" sz="quarter" idx="23" hasCustomPrompt="1"/>
          </p:nvPr>
        </p:nvSpPr>
        <p:spPr>
          <a:xfrm>
            <a:off x="3419081"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4" name="Picture Placeholder 70">
            <a:extLst>
              <a:ext uri="{FF2B5EF4-FFF2-40B4-BE49-F238E27FC236}">
                <a16:creationId xmlns:a16="http://schemas.microsoft.com/office/drawing/2014/main" id="{8DB95E0E-EFB1-7F49-8840-08B4A420B47F}"/>
              </a:ext>
            </a:extLst>
          </p:cNvPr>
          <p:cNvSpPr>
            <a:spLocks noGrp="1"/>
          </p:cNvSpPr>
          <p:nvPr>
            <p:ph type="pic" sz="quarter" idx="24" hasCustomPrompt="1"/>
          </p:nvPr>
        </p:nvSpPr>
        <p:spPr>
          <a:xfrm>
            <a:off x="4166564"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5" name="Picture Placeholder 70">
            <a:extLst>
              <a:ext uri="{FF2B5EF4-FFF2-40B4-BE49-F238E27FC236}">
                <a16:creationId xmlns:a16="http://schemas.microsoft.com/office/drawing/2014/main" id="{B334D913-0CD2-9E41-97C4-C33C8060FEF0}"/>
              </a:ext>
            </a:extLst>
          </p:cNvPr>
          <p:cNvSpPr>
            <a:spLocks noGrp="1"/>
          </p:cNvSpPr>
          <p:nvPr>
            <p:ph type="pic" sz="quarter" idx="25" hasCustomPrompt="1"/>
          </p:nvPr>
        </p:nvSpPr>
        <p:spPr>
          <a:xfrm>
            <a:off x="4914048"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6" name="Picture Placeholder 70">
            <a:extLst>
              <a:ext uri="{FF2B5EF4-FFF2-40B4-BE49-F238E27FC236}">
                <a16:creationId xmlns:a16="http://schemas.microsoft.com/office/drawing/2014/main" id="{2A8A88EF-7204-1A49-BCF4-DC0036075259}"/>
              </a:ext>
            </a:extLst>
          </p:cNvPr>
          <p:cNvSpPr>
            <a:spLocks noGrp="1"/>
          </p:cNvSpPr>
          <p:nvPr>
            <p:ph type="pic" sz="quarter" idx="26" hasCustomPrompt="1"/>
          </p:nvPr>
        </p:nvSpPr>
        <p:spPr>
          <a:xfrm>
            <a:off x="5661532"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7" name="Picture Placeholder 70">
            <a:extLst>
              <a:ext uri="{FF2B5EF4-FFF2-40B4-BE49-F238E27FC236}">
                <a16:creationId xmlns:a16="http://schemas.microsoft.com/office/drawing/2014/main" id="{6A8E97D3-60DE-504A-963D-FDE32A5F161B}"/>
              </a:ext>
            </a:extLst>
          </p:cNvPr>
          <p:cNvSpPr>
            <a:spLocks noGrp="1"/>
          </p:cNvSpPr>
          <p:nvPr>
            <p:ph type="pic" sz="quarter" idx="27" hasCustomPrompt="1"/>
          </p:nvPr>
        </p:nvSpPr>
        <p:spPr>
          <a:xfrm>
            <a:off x="6409016"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8" name="Picture Placeholder 70">
            <a:extLst>
              <a:ext uri="{FF2B5EF4-FFF2-40B4-BE49-F238E27FC236}">
                <a16:creationId xmlns:a16="http://schemas.microsoft.com/office/drawing/2014/main" id="{7E10300B-6DEF-CF47-9CA4-331928713EAC}"/>
              </a:ext>
            </a:extLst>
          </p:cNvPr>
          <p:cNvSpPr>
            <a:spLocks noGrp="1"/>
          </p:cNvSpPr>
          <p:nvPr>
            <p:ph type="pic" sz="quarter" idx="28" hasCustomPrompt="1"/>
          </p:nvPr>
        </p:nvSpPr>
        <p:spPr>
          <a:xfrm>
            <a:off x="7156499"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9" name="Picture Placeholder 70">
            <a:extLst>
              <a:ext uri="{FF2B5EF4-FFF2-40B4-BE49-F238E27FC236}">
                <a16:creationId xmlns:a16="http://schemas.microsoft.com/office/drawing/2014/main" id="{8E4C648B-3972-0946-B808-2AF1CDB3E40C}"/>
              </a:ext>
            </a:extLst>
          </p:cNvPr>
          <p:cNvSpPr>
            <a:spLocks noGrp="1"/>
          </p:cNvSpPr>
          <p:nvPr>
            <p:ph type="pic" sz="quarter" idx="29" hasCustomPrompt="1"/>
          </p:nvPr>
        </p:nvSpPr>
        <p:spPr>
          <a:xfrm>
            <a:off x="7903983"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0" name="Picture Placeholder 70">
            <a:extLst>
              <a:ext uri="{FF2B5EF4-FFF2-40B4-BE49-F238E27FC236}">
                <a16:creationId xmlns:a16="http://schemas.microsoft.com/office/drawing/2014/main" id="{8568E610-46A9-2540-9465-2B2A9D1C20B2}"/>
              </a:ext>
            </a:extLst>
          </p:cNvPr>
          <p:cNvSpPr>
            <a:spLocks noGrp="1"/>
          </p:cNvSpPr>
          <p:nvPr>
            <p:ph type="pic" sz="quarter" idx="30" hasCustomPrompt="1"/>
          </p:nvPr>
        </p:nvSpPr>
        <p:spPr>
          <a:xfrm>
            <a:off x="1924113"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1" name="Picture Placeholder 70">
            <a:extLst>
              <a:ext uri="{FF2B5EF4-FFF2-40B4-BE49-F238E27FC236}">
                <a16:creationId xmlns:a16="http://schemas.microsoft.com/office/drawing/2014/main" id="{1CB3D5EF-B735-874E-99FE-FB13C95202E5}"/>
              </a:ext>
            </a:extLst>
          </p:cNvPr>
          <p:cNvSpPr>
            <a:spLocks noGrp="1"/>
          </p:cNvSpPr>
          <p:nvPr>
            <p:ph type="pic" sz="quarter" idx="31" hasCustomPrompt="1"/>
          </p:nvPr>
        </p:nvSpPr>
        <p:spPr>
          <a:xfrm>
            <a:off x="2671597"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2" name="Picture Placeholder 70">
            <a:extLst>
              <a:ext uri="{FF2B5EF4-FFF2-40B4-BE49-F238E27FC236}">
                <a16:creationId xmlns:a16="http://schemas.microsoft.com/office/drawing/2014/main" id="{6EF4FDD3-EE4C-BD4F-B9A2-7A9A6147778F}"/>
              </a:ext>
            </a:extLst>
          </p:cNvPr>
          <p:cNvSpPr>
            <a:spLocks noGrp="1"/>
          </p:cNvSpPr>
          <p:nvPr>
            <p:ph type="pic" sz="quarter" idx="32" hasCustomPrompt="1"/>
          </p:nvPr>
        </p:nvSpPr>
        <p:spPr>
          <a:xfrm>
            <a:off x="3419081"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3" name="Picture Placeholder 70">
            <a:extLst>
              <a:ext uri="{FF2B5EF4-FFF2-40B4-BE49-F238E27FC236}">
                <a16:creationId xmlns:a16="http://schemas.microsoft.com/office/drawing/2014/main" id="{EE583302-0A2E-D943-907B-DAD1C9239166}"/>
              </a:ext>
            </a:extLst>
          </p:cNvPr>
          <p:cNvSpPr>
            <a:spLocks noGrp="1"/>
          </p:cNvSpPr>
          <p:nvPr>
            <p:ph type="pic" sz="quarter" idx="33" hasCustomPrompt="1"/>
          </p:nvPr>
        </p:nvSpPr>
        <p:spPr>
          <a:xfrm>
            <a:off x="4166564"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4" name="Picture Placeholder 70">
            <a:extLst>
              <a:ext uri="{FF2B5EF4-FFF2-40B4-BE49-F238E27FC236}">
                <a16:creationId xmlns:a16="http://schemas.microsoft.com/office/drawing/2014/main" id="{749808F0-273A-CA43-87F4-4CA9A26E91A5}"/>
              </a:ext>
            </a:extLst>
          </p:cNvPr>
          <p:cNvSpPr>
            <a:spLocks noGrp="1"/>
          </p:cNvSpPr>
          <p:nvPr>
            <p:ph type="pic" sz="quarter" idx="34" hasCustomPrompt="1"/>
          </p:nvPr>
        </p:nvSpPr>
        <p:spPr>
          <a:xfrm>
            <a:off x="4914048"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5" name="Picture Placeholder 70">
            <a:extLst>
              <a:ext uri="{FF2B5EF4-FFF2-40B4-BE49-F238E27FC236}">
                <a16:creationId xmlns:a16="http://schemas.microsoft.com/office/drawing/2014/main" id="{4CE0ACED-8BD2-EA4E-8C83-87C5397632CF}"/>
              </a:ext>
            </a:extLst>
          </p:cNvPr>
          <p:cNvSpPr>
            <a:spLocks noGrp="1"/>
          </p:cNvSpPr>
          <p:nvPr>
            <p:ph type="pic" sz="quarter" idx="35" hasCustomPrompt="1"/>
          </p:nvPr>
        </p:nvSpPr>
        <p:spPr>
          <a:xfrm>
            <a:off x="5661532"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6" name="Picture Placeholder 70">
            <a:extLst>
              <a:ext uri="{FF2B5EF4-FFF2-40B4-BE49-F238E27FC236}">
                <a16:creationId xmlns:a16="http://schemas.microsoft.com/office/drawing/2014/main" id="{C0141BE9-6BD7-DF4E-AACF-8BC835071648}"/>
              </a:ext>
            </a:extLst>
          </p:cNvPr>
          <p:cNvSpPr>
            <a:spLocks noGrp="1"/>
          </p:cNvSpPr>
          <p:nvPr>
            <p:ph type="pic" sz="quarter" idx="36" hasCustomPrompt="1"/>
          </p:nvPr>
        </p:nvSpPr>
        <p:spPr>
          <a:xfrm>
            <a:off x="6409016"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7" name="Picture Placeholder 70">
            <a:extLst>
              <a:ext uri="{FF2B5EF4-FFF2-40B4-BE49-F238E27FC236}">
                <a16:creationId xmlns:a16="http://schemas.microsoft.com/office/drawing/2014/main" id="{8A179900-F37F-754E-92FB-8FEE50E360F7}"/>
              </a:ext>
            </a:extLst>
          </p:cNvPr>
          <p:cNvSpPr>
            <a:spLocks noGrp="1"/>
          </p:cNvSpPr>
          <p:nvPr>
            <p:ph type="pic" sz="quarter" idx="37" hasCustomPrompt="1"/>
          </p:nvPr>
        </p:nvSpPr>
        <p:spPr>
          <a:xfrm>
            <a:off x="7156499"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8" name="Picture Placeholder 70">
            <a:extLst>
              <a:ext uri="{FF2B5EF4-FFF2-40B4-BE49-F238E27FC236}">
                <a16:creationId xmlns:a16="http://schemas.microsoft.com/office/drawing/2014/main" id="{C841D29D-0C75-F945-A260-99CC0F1EA47F}"/>
              </a:ext>
            </a:extLst>
          </p:cNvPr>
          <p:cNvSpPr>
            <a:spLocks noGrp="1"/>
          </p:cNvSpPr>
          <p:nvPr>
            <p:ph type="pic" sz="quarter" idx="38" hasCustomPrompt="1"/>
          </p:nvPr>
        </p:nvSpPr>
        <p:spPr>
          <a:xfrm>
            <a:off x="7903983"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9" name="Picture Placeholder 70">
            <a:extLst>
              <a:ext uri="{FF2B5EF4-FFF2-40B4-BE49-F238E27FC236}">
                <a16:creationId xmlns:a16="http://schemas.microsoft.com/office/drawing/2014/main" id="{E4DB58CA-DBAB-EC42-9E91-3F8F909E5656}"/>
              </a:ext>
            </a:extLst>
          </p:cNvPr>
          <p:cNvSpPr>
            <a:spLocks noGrp="1"/>
          </p:cNvSpPr>
          <p:nvPr>
            <p:ph type="pic" sz="quarter" idx="39" hasCustomPrompt="1"/>
          </p:nvPr>
        </p:nvSpPr>
        <p:spPr>
          <a:xfrm>
            <a:off x="1924113"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0" name="Picture Placeholder 70">
            <a:extLst>
              <a:ext uri="{FF2B5EF4-FFF2-40B4-BE49-F238E27FC236}">
                <a16:creationId xmlns:a16="http://schemas.microsoft.com/office/drawing/2014/main" id="{400ED744-7AC7-D147-A684-62CEFC48CD6D}"/>
              </a:ext>
            </a:extLst>
          </p:cNvPr>
          <p:cNvSpPr>
            <a:spLocks noGrp="1"/>
          </p:cNvSpPr>
          <p:nvPr>
            <p:ph type="pic" sz="quarter" idx="40" hasCustomPrompt="1"/>
          </p:nvPr>
        </p:nvSpPr>
        <p:spPr>
          <a:xfrm>
            <a:off x="2671597"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1" name="Picture Placeholder 70">
            <a:extLst>
              <a:ext uri="{FF2B5EF4-FFF2-40B4-BE49-F238E27FC236}">
                <a16:creationId xmlns:a16="http://schemas.microsoft.com/office/drawing/2014/main" id="{79020701-AD8D-2247-AE3C-586F142D6161}"/>
              </a:ext>
            </a:extLst>
          </p:cNvPr>
          <p:cNvSpPr>
            <a:spLocks noGrp="1"/>
          </p:cNvSpPr>
          <p:nvPr>
            <p:ph type="pic" sz="quarter" idx="41" hasCustomPrompt="1"/>
          </p:nvPr>
        </p:nvSpPr>
        <p:spPr>
          <a:xfrm>
            <a:off x="3419081"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2" name="Picture Placeholder 70">
            <a:extLst>
              <a:ext uri="{FF2B5EF4-FFF2-40B4-BE49-F238E27FC236}">
                <a16:creationId xmlns:a16="http://schemas.microsoft.com/office/drawing/2014/main" id="{B098CB22-498B-F947-8564-9340226839BD}"/>
              </a:ext>
            </a:extLst>
          </p:cNvPr>
          <p:cNvSpPr>
            <a:spLocks noGrp="1"/>
          </p:cNvSpPr>
          <p:nvPr>
            <p:ph type="pic" sz="quarter" idx="42" hasCustomPrompt="1"/>
          </p:nvPr>
        </p:nvSpPr>
        <p:spPr>
          <a:xfrm>
            <a:off x="4166564"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3" name="Picture Placeholder 70">
            <a:extLst>
              <a:ext uri="{FF2B5EF4-FFF2-40B4-BE49-F238E27FC236}">
                <a16:creationId xmlns:a16="http://schemas.microsoft.com/office/drawing/2014/main" id="{1267DD84-59A0-3A49-B71D-0B558AF61212}"/>
              </a:ext>
            </a:extLst>
          </p:cNvPr>
          <p:cNvSpPr>
            <a:spLocks noGrp="1"/>
          </p:cNvSpPr>
          <p:nvPr>
            <p:ph type="pic" sz="quarter" idx="43" hasCustomPrompt="1"/>
          </p:nvPr>
        </p:nvSpPr>
        <p:spPr>
          <a:xfrm>
            <a:off x="4914048"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4" name="Picture Placeholder 70">
            <a:extLst>
              <a:ext uri="{FF2B5EF4-FFF2-40B4-BE49-F238E27FC236}">
                <a16:creationId xmlns:a16="http://schemas.microsoft.com/office/drawing/2014/main" id="{15324ADE-91F6-2644-A8E4-E033204CC891}"/>
              </a:ext>
            </a:extLst>
          </p:cNvPr>
          <p:cNvSpPr>
            <a:spLocks noGrp="1"/>
          </p:cNvSpPr>
          <p:nvPr>
            <p:ph type="pic" sz="quarter" idx="44" hasCustomPrompt="1"/>
          </p:nvPr>
        </p:nvSpPr>
        <p:spPr>
          <a:xfrm>
            <a:off x="5661532"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5" name="Picture Placeholder 70">
            <a:extLst>
              <a:ext uri="{FF2B5EF4-FFF2-40B4-BE49-F238E27FC236}">
                <a16:creationId xmlns:a16="http://schemas.microsoft.com/office/drawing/2014/main" id="{589371DA-DB2D-734E-AE50-20328BD7E1D8}"/>
              </a:ext>
            </a:extLst>
          </p:cNvPr>
          <p:cNvSpPr>
            <a:spLocks noGrp="1"/>
          </p:cNvSpPr>
          <p:nvPr>
            <p:ph type="pic" sz="quarter" idx="45" hasCustomPrompt="1"/>
          </p:nvPr>
        </p:nvSpPr>
        <p:spPr>
          <a:xfrm>
            <a:off x="6409016"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6" name="Picture Placeholder 70">
            <a:extLst>
              <a:ext uri="{FF2B5EF4-FFF2-40B4-BE49-F238E27FC236}">
                <a16:creationId xmlns:a16="http://schemas.microsoft.com/office/drawing/2014/main" id="{D0E0163E-2B7C-7D40-89A7-4C1C09D6E57B}"/>
              </a:ext>
            </a:extLst>
          </p:cNvPr>
          <p:cNvSpPr>
            <a:spLocks noGrp="1"/>
          </p:cNvSpPr>
          <p:nvPr>
            <p:ph type="pic" sz="quarter" idx="46" hasCustomPrompt="1"/>
          </p:nvPr>
        </p:nvSpPr>
        <p:spPr>
          <a:xfrm>
            <a:off x="7156499"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7" name="Picture Placeholder 70">
            <a:extLst>
              <a:ext uri="{FF2B5EF4-FFF2-40B4-BE49-F238E27FC236}">
                <a16:creationId xmlns:a16="http://schemas.microsoft.com/office/drawing/2014/main" id="{BB6BBDB7-FB56-224D-8CA5-8CA9EF7C40C0}"/>
              </a:ext>
            </a:extLst>
          </p:cNvPr>
          <p:cNvSpPr>
            <a:spLocks noGrp="1"/>
          </p:cNvSpPr>
          <p:nvPr>
            <p:ph type="pic" sz="quarter" idx="47" hasCustomPrompt="1"/>
          </p:nvPr>
        </p:nvSpPr>
        <p:spPr>
          <a:xfrm>
            <a:off x="7903983"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8" name="Picture Placeholder 70">
            <a:extLst>
              <a:ext uri="{FF2B5EF4-FFF2-40B4-BE49-F238E27FC236}">
                <a16:creationId xmlns:a16="http://schemas.microsoft.com/office/drawing/2014/main" id="{20194293-ECE6-7C47-9EC5-4619B12AE768}"/>
              </a:ext>
            </a:extLst>
          </p:cNvPr>
          <p:cNvSpPr>
            <a:spLocks noGrp="1"/>
          </p:cNvSpPr>
          <p:nvPr>
            <p:ph type="pic" sz="quarter" idx="48" hasCustomPrompt="1"/>
          </p:nvPr>
        </p:nvSpPr>
        <p:spPr>
          <a:xfrm>
            <a:off x="1924113"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9" name="Picture Placeholder 70">
            <a:extLst>
              <a:ext uri="{FF2B5EF4-FFF2-40B4-BE49-F238E27FC236}">
                <a16:creationId xmlns:a16="http://schemas.microsoft.com/office/drawing/2014/main" id="{5E8E8886-E03C-BC41-93D6-47C44AD187BE}"/>
              </a:ext>
            </a:extLst>
          </p:cNvPr>
          <p:cNvSpPr>
            <a:spLocks noGrp="1"/>
          </p:cNvSpPr>
          <p:nvPr>
            <p:ph type="pic" sz="quarter" idx="49" hasCustomPrompt="1"/>
          </p:nvPr>
        </p:nvSpPr>
        <p:spPr>
          <a:xfrm>
            <a:off x="2671597"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0" name="Picture Placeholder 70">
            <a:extLst>
              <a:ext uri="{FF2B5EF4-FFF2-40B4-BE49-F238E27FC236}">
                <a16:creationId xmlns:a16="http://schemas.microsoft.com/office/drawing/2014/main" id="{1B20C9BD-5A52-5946-AF0D-21092A860423}"/>
              </a:ext>
            </a:extLst>
          </p:cNvPr>
          <p:cNvSpPr>
            <a:spLocks noGrp="1"/>
          </p:cNvSpPr>
          <p:nvPr>
            <p:ph type="pic" sz="quarter" idx="50" hasCustomPrompt="1"/>
          </p:nvPr>
        </p:nvSpPr>
        <p:spPr>
          <a:xfrm>
            <a:off x="3419081"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1" name="Picture Placeholder 70">
            <a:extLst>
              <a:ext uri="{FF2B5EF4-FFF2-40B4-BE49-F238E27FC236}">
                <a16:creationId xmlns:a16="http://schemas.microsoft.com/office/drawing/2014/main" id="{1BA94661-216D-704C-BF7D-7ABC0B8AB28C}"/>
              </a:ext>
            </a:extLst>
          </p:cNvPr>
          <p:cNvSpPr>
            <a:spLocks noGrp="1"/>
          </p:cNvSpPr>
          <p:nvPr>
            <p:ph type="pic" sz="quarter" idx="51" hasCustomPrompt="1"/>
          </p:nvPr>
        </p:nvSpPr>
        <p:spPr>
          <a:xfrm>
            <a:off x="4166564"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2" name="Picture Placeholder 70">
            <a:extLst>
              <a:ext uri="{FF2B5EF4-FFF2-40B4-BE49-F238E27FC236}">
                <a16:creationId xmlns:a16="http://schemas.microsoft.com/office/drawing/2014/main" id="{CC86C4E2-D308-A948-AB60-C73B24AF9FFA}"/>
              </a:ext>
            </a:extLst>
          </p:cNvPr>
          <p:cNvSpPr>
            <a:spLocks noGrp="1"/>
          </p:cNvSpPr>
          <p:nvPr>
            <p:ph type="pic" sz="quarter" idx="52" hasCustomPrompt="1"/>
          </p:nvPr>
        </p:nvSpPr>
        <p:spPr>
          <a:xfrm>
            <a:off x="4914048"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3" name="Picture Placeholder 70">
            <a:extLst>
              <a:ext uri="{FF2B5EF4-FFF2-40B4-BE49-F238E27FC236}">
                <a16:creationId xmlns:a16="http://schemas.microsoft.com/office/drawing/2014/main" id="{5F51045E-F98A-3E49-87E0-1FC6FBB7BF07}"/>
              </a:ext>
            </a:extLst>
          </p:cNvPr>
          <p:cNvSpPr>
            <a:spLocks noGrp="1"/>
          </p:cNvSpPr>
          <p:nvPr>
            <p:ph type="pic" sz="quarter" idx="53" hasCustomPrompt="1"/>
          </p:nvPr>
        </p:nvSpPr>
        <p:spPr>
          <a:xfrm>
            <a:off x="5661532"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4" name="Picture Placeholder 70">
            <a:extLst>
              <a:ext uri="{FF2B5EF4-FFF2-40B4-BE49-F238E27FC236}">
                <a16:creationId xmlns:a16="http://schemas.microsoft.com/office/drawing/2014/main" id="{0EFC32F0-CEB6-6847-8030-D1437D8D62AE}"/>
              </a:ext>
            </a:extLst>
          </p:cNvPr>
          <p:cNvSpPr>
            <a:spLocks noGrp="1"/>
          </p:cNvSpPr>
          <p:nvPr>
            <p:ph type="pic" sz="quarter" idx="54" hasCustomPrompt="1"/>
          </p:nvPr>
        </p:nvSpPr>
        <p:spPr>
          <a:xfrm>
            <a:off x="6409016"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5" name="Picture Placeholder 70">
            <a:extLst>
              <a:ext uri="{FF2B5EF4-FFF2-40B4-BE49-F238E27FC236}">
                <a16:creationId xmlns:a16="http://schemas.microsoft.com/office/drawing/2014/main" id="{BC2B4E50-7A9E-E645-B22F-EA16529AEE03}"/>
              </a:ext>
            </a:extLst>
          </p:cNvPr>
          <p:cNvSpPr>
            <a:spLocks noGrp="1"/>
          </p:cNvSpPr>
          <p:nvPr>
            <p:ph type="pic" sz="quarter" idx="55" hasCustomPrompt="1"/>
          </p:nvPr>
        </p:nvSpPr>
        <p:spPr>
          <a:xfrm>
            <a:off x="7156499"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6" name="Picture Placeholder 70">
            <a:extLst>
              <a:ext uri="{FF2B5EF4-FFF2-40B4-BE49-F238E27FC236}">
                <a16:creationId xmlns:a16="http://schemas.microsoft.com/office/drawing/2014/main" id="{7722559F-8BFF-4847-8B3C-3990501887DC}"/>
              </a:ext>
            </a:extLst>
          </p:cNvPr>
          <p:cNvSpPr>
            <a:spLocks noGrp="1"/>
          </p:cNvSpPr>
          <p:nvPr>
            <p:ph type="pic" sz="quarter" idx="56" hasCustomPrompt="1"/>
          </p:nvPr>
        </p:nvSpPr>
        <p:spPr>
          <a:xfrm>
            <a:off x="7903983"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7" name="Picture Placeholder 70">
            <a:extLst>
              <a:ext uri="{FF2B5EF4-FFF2-40B4-BE49-F238E27FC236}">
                <a16:creationId xmlns:a16="http://schemas.microsoft.com/office/drawing/2014/main" id="{85326BD3-CD01-2D47-8C3F-9965090E5136}"/>
              </a:ext>
            </a:extLst>
          </p:cNvPr>
          <p:cNvSpPr>
            <a:spLocks noGrp="1"/>
          </p:cNvSpPr>
          <p:nvPr>
            <p:ph type="pic" sz="quarter" idx="57" hasCustomPrompt="1"/>
          </p:nvPr>
        </p:nvSpPr>
        <p:spPr>
          <a:xfrm>
            <a:off x="1924113"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8" name="Picture Placeholder 70">
            <a:extLst>
              <a:ext uri="{FF2B5EF4-FFF2-40B4-BE49-F238E27FC236}">
                <a16:creationId xmlns:a16="http://schemas.microsoft.com/office/drawing/2014/main" id="{CFCC9D38-7343-8541-AF11-F409923E58FA}"/>
              </a:ext>
            </a:extLst>
          </p:cNvPr>
          <p:cNvSpPr>
            <a:spLocks noGrp="1"/>
          </p:cNvSpPr>
          <p:nvPr>
            <p:ph type="pic" sz="quarter" idx="58" hasCustomPrompt="1"/>
          </p:nvPr>
        </p:nvSpPr>
        <p:spPr>
          <a:xfrm>
            <a:off x="2671597"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9" name="Picture Placeholder 70">
            <a:extLst>
              <a:ext uri="{FF2B5EF4-FFF2-40B4-BE49-F238E27FC236}">
                <a16:creationId xmlns:a16="http://schemas.microsoft.com/office/drawing/2014/main" id="{5FB8EE51-40D9-1445-9F76-240B22D1F363}"/>
              </a:ext>
            </a:extLst>
          </p:cNvPr>
          <p:cNvSpPr>
            <a:spLocks noGrp="1"/>
          </p:cNvSpPr>
          <p:nvPr>
            <p:ph type="pic" sz="quarter" idx="59" hasCustomPrompt="1"/>
          </p:nvPr>
        </p:nvSpPr>
        <p:spPr>
          <a:xfrm>
            <a:off x="3419081"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0" name="Picture Placeholder 70">
            <a:extLst>
              <a:ext uri="{FF2B5EF4-FFF2-40B4-BE49-F238E27FC236}">
                <a16:creationId xmlns:a16="http://schemas.microsoft.com/office/drawing/2014/main" id="{F5FD6DFA-5128-E341-99F4-1F68A7C82651}"/>
              </a:ext>
            </a:extLst>
          </p:cNvPr>
          <p:cNvSpPr>
            <a:spLocks noGrp="1"/>
          </p:cNvSpPr>
          <p:nvPr>
            <p:ph type="pic" sz="quarter" idx="60" hasCustomPrompt="1"/>
          </p:nvPr>
        </p:nvSpPr>
        <p:spPr>
          <a:xfrm>
            <a:off x="4166564"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1" name="Picture Placeholder 70">
            <a:extLst>
              <a:ext uri="{FF2B5EF4-FFF2-40B4-BE49-F238E27FC236}">
                <a16:creationId xmlns:a16="http://schemas.microsoft.com/office/drawing/2014/main" id="{280D86C3-6C87-DB45-93DA-46EDD0415BC0}"/>
              </a:ext>
            </a:extLst>
          </p:cNvPr>
          <p:cNvSpPr>
            <a:spLocks noGrp="1"/>
          </p:cNvSpPr>
          <p:nvPr>
            <p:ph type="pic" sz="quarter" idx="61" hasCustomPrompt="1"/>
          </p:nvPr>
        </p:nvSpPr>
        <p:spPr>
          <a:xfrm>
            <a:off x="4914048"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2" name="Picture Placeholder 70">
            <a:extLst>
              <a:ext uri="{FF2B5EF4-FFF2-40B4-BE49-F238E27FC236}">
                <a16:creationId xmlns:a16="http://schemas.microsoft.com/office/drawing/2014/main" id="{1F42C1FD-D7E9-9445-889B-FF1A1C16C7FC}"/>
              </a:ext>
            </a:extLst>
          </p:cNvPr>
          <p:cNvSpPr>
            <a:spLocks noGrp="1"/>
          </p:cNvSpPr>
          <p:nvPr>
            <p:ph type="pic" sz="quarter" idx="62" hasCustomPrompt="1"/>
          </p:nvPr>
        </p:nvSpPr>
        <p:spPr>
          <a:xfrm>
            <a:off x="5661532"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3" name="Picture Placeholder 70">
            <a:extLst>
              <a:ext uri="{FF2B5EF4-FFF2-40B4-BE49-F238E27FC236}">
                <a16:creationId xmlns:a16="http://schemas.microsoft.com/office/drawing/2014/main" id="{AF4AD0F9-84B8-4D4B-BD64-0CA228AF10F4}"/>
              </a:ext>
            </a:extLst>
          </p:cNvPr>
          <p:cNvSpPr>
            <a:spLocks noGrp="1"/>
          </p:cNvSpPr>
          <p:nvPr>
            <p:ph type="pic" sz="quarter" idx="63" hasCustomPrompt="1"/>
          </p:nvPr>
        </p:nvSpPr>
        <p:spPr>
          <a:xfrm>
            <a:off x="6409016"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4" name="Picture Placeholder 70">
            <a:extLst>
              <a:ext uri="{FF2B5EF4-FFF2-40B4-BE49-F238E27FC236}">
                <a16:creationId xmlns:a16="http://schemas.microsoft.com/office/drawing/2014/main" id="{6E00E9EE-D705-2348-9C5F-1A28E17D7AFA}"/>
              </a:ext>
            </a:extLst>
          </p:cNvPr>
          <p:cNvSpPr>
            <a:spLocks noGrp="1"/>
          </p:cNvSpPr>
          <p:nvPr>
            <p:ph type="pic" sz="quarter" idx="64" hasCustomPrompt="1"/>
          </p:nvPr>
        </p:nvSpPr>
        <p:spPr>
          <a:xfrm>
            <a:off x="7156499"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5" name="Picture Placeholder 70">
            <a:extLst>
              <a:ext uri="{FF2B5EF4-FFF2-40B4-BE49-F238E27FC236}">
                <a16:creationId xmlns:a16="http://schemas.microsoft.com/office/drawing/2014/main" id="{5731C443-2A5F-1F49-B42D-A7B2085E4E15}"/>
              </a:ext>
            </a:extLst>
          </p:cNvPr>
          <p:cNvSpPr>
            <a:spLocks noGrp="1"/>
          </p:cNvSpPr>
          <p:nvPr>
            <p:ph type="pic" sz="quarter" idx="65" hasCustomPrompt="1"/>
          </p:nvPr>
        </p:nvSpPr>
        <p:spPr>
          <a:xfrm>
            <a:off x="7903983"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6" name="Slide Number Placeholder 7">
            <a:extLst>
              <a:ext uri="{FF2B5EF4-FFF2-40B4-BE49-F238E27FC236}">
                <a16:creationId xmlns:a16="http://schemas.microsoft.com/office/drawing/2014/main" id="{5C67D2F5-B0C2-3A4E-A3B9-C2E92175CFC1}"/>
              </a:ext>
            </a:extLst>
          </p:cNvPr>
          <p:cNvSpPr>
            <a:spLocks noGrp="1"/>
          </p:cNvSpPr>
          <p:nvPr>
            <p:ph type="sldNum" sz="quarter" idx="66"/>
          </p:nvPr>
        </p:nvSpPr>
        <p:spPr>
          <a:xfrm>
            <a:off x="7145111" y="6349495"/>
            <a:ext cx="1808390" cy="365125"/>
          </a:xfrm>
        </p:spPr>
        <p:txBody>
          <a:bodyPr/>
          <a:lstStyle/>
          <a:p>
            <a:fld id="{F384092C-9B9C-9748-AC6A-F06C9D03AD52}" type="slidenum">
              <a:rPr lang="en-US" smtClean="0"/>
              <a:pPr/>
              <a:t>‹#›</a:t>
            </a:fld>
            <a:endParaRPr lang="en-US" dirty="0"/>
          </a:p>
        </p:txBody>
      </p:sp>
      <p:sp>
        <p:nvSpPr>
          <p:cNvPr id="177" name="Picture Placeholder 68">
            <a:extLst>
              <a:ext uri="{FF2B5EF4-FFF2-40B4-BE49-F238E27FC236}">
                <a16:creationId xmlns:a16="http://schemas.microsoft.com/office/drawing/2014/main" id="{D6C5EDAE-2AE9-804A-AA86-7D53B05022EE}"/>
              </a:ext>
            </a:extLst>
          </p:cNvPr>
          <p:cNvSpPr>
            <a:spLocks noGrp="1"/>
          </p:cNvSpPr>
          <p:nvPr>
            <p:ph type="pic" sz="quarter" idx="67" hasCustomPrompt="1"/>
          </p:nvPr>
        </p:nvSpPr>
        <p:spPr>
          <a:xfrm>
            <a:off x="328149" y="2370301"/>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Health</a:t>
            </a:r>
          </a:p>
        </p:txBody>
      </p:sp>
      <p:sp>
        <p:nvSpPr>
          <p:cNvPr id="178" name="Picture Placeholder 68">
            <a:extLst>
              <a:ext uri="{FF2B5EF4-FFF2-40B4-BE49-F238E27FC236}">
                <a16:creationId xmlns:a16="http://schemas.microsoft.com/office/drawing/2014/main" id="{252B1528-FAB5-F342-8D82-FB5A66153E74}"/>
              </a:ext>
            </a:extLst>
          </p:cNvPr>
          <p:cNvSpPr>
            <a:spLocks noGrp="1"/>
          </p:cNvSpPr>
          <p:nvPr>
            <p:ph type="pic" sz="quarter" idx="68" hasCustomPrompt="1"/>
          </p:nvPr>
        </p:nvSpPr>
        <p:spPr>
          <a:xfrm>
            <a:off x="328149" y="3221825"/>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Energy</a:t>
            </a:r>
          </a:p>
        </p:txBody>
      </p:sp>
      <p:sp>
        <p:nvSpPr>
          <p:cNvPr id="179" name="Picture Placeholder 68">
            <a:extLst>
              <a:ext uri="{FF2B5EF4-FFF2-40B4-BE49-F238E27FC236}">
                <a16:creationId xmlns:a16="http://schemas.microsoft.com/office/drawing/2014/main" id="{CB3822BF-C4A4-854A-B05F-3C6082B88143}"/>
              </a:ext>
            </a:extLst>
          </p:cNvPr>
          <p:cNvSpPr>
            <a:spLocks noGrp="1"/>
          </p:cNvSpPr>
          <p:nvPr>
            <p:ph type="pic" sz="quarter" idx="69" hasCustomPrompt="1"/>
          </p:nvPr>
        </p:nvSpPr>
        <p:spPr>
          <a:xfrm>
            <a:off x="328149" y="4073350"/>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Federal</a:t>
            </a:r>
          </a:p>
        </p:txBody>
      </p:sp>
      <p:sp>
        <p:nvSpPr>
          <p:cNvPr id="180" name="Picture Placeholder 68">
            <a:extLst>
              <a:ext uri="{FF2B5EF4-FFF2-40B4-BE49-F238E27FC236}">
                <a16:creationId xmlns:a16="http://schemas.microsoft.com/office/drawing/2014/main" id="{125D8567-C807-2F4C-AF51-B709FED33A28}"/>
              </a:ext>
            </a:extLst>
          </p:cNvPr>
          <p:cNvSpPr>
            <a:spLocks noGrp="1"/>
          </p:cNvSpPr>
          <p:nvPr>
            <p:ph type="pic" sz="quarter" idx="70" hasCustomPrompt="1"/>
          </p:nvPr>
        </p:nvSpPr>
        <p:spPr>
          <a:xfrm>
            <a:off x="328149" y="4924874"/>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State</a:t>
            </a:r>
          </a:p>
        </p:txBody>
      </p:sp>
      <p:sp>
        <p:nvSpPr>
          <p:cNvPr id="181" name="Picture Placeholder 68">
            <a:extLst>
              <a:ext uri="{FF2B5EF4-FFF2-40B4-BE49-F238E27FC236}">
                <a16:creationId xmlns:a16="http://schemas.microsoft.com/office/drawing/2014/main" id="{DCC1908E-BDBB-DF4F-BDD7-0D47285B1DCC}"/>
              </a:ext>
            </a:extLst>
          </p:cNvPr>
          <p:cNvSpPr>
            <a:spLocks noGrp="1"/>
          </p:cNvSpPr>
          <p:nvPr>
            <p:ph type="pic" sz="quarter" idx="71" hasCustomPrompt="1"/>
          </p:nvPr>
        </p:nvSpPr>
        <p:spPr>
          <a:xfrm>
            <a:off x="328149" y="5651500"/>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Local</a:t>
            </a:r>
          </a:p>
        </p:txBody>
      </p:sp>
    </p:spTree>
    <p:extLst>
      <p:ext uri="{BB962C8B-B14F-4D97-AF65-F5344CB8AC3E}">
        <p14:creationId xmlns:p14="http://schemas.microsoft.com/office/powerpoint/2010/main" val="226887926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Slide Number Placeholder 4">
            <a:extLst>
              <a:ext uri="{FF2B5EF4-FFF2-40B4-BE49-F238E27FC236}">
                <a16:creationId xmlns:a16="http://schemas.microsoft.com/office/drawing/2014/main" id="{EDC64526-51AE-6943-A730-AB04368DE3DD}"/>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3285688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userDrawn="1">
  <p:cSld name="Standard Title 3">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9C48B25-212D-AE44-A3EB-224F07916374}"/>
              </a:ext>
            </a:extLst>
          </p:cNvPr>
          <p:cNvSpPr/>
          <p:nvPr userDrawn="1"/>
        </p:nvSpPr>
        <p:spPr>
          <a:xfrm>
            <a:off x="-1" y="0"/>
            <a:ext cx="9144001" cy="6858000"/>
          </a:xfrm>
          <a:prstGeom prst="rect">
            <a:avLst/>
          </a:prstGeom>
          <a:solidFill>
            <a:srgbClr val="5BCB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nvGrpSpPr>
          <p:cNvPr id="8" name="Group 7">
            <a:extLst>
              <a:ext uri="{FF2B5EF4-FFF2-40B4-BE49-F238E27FC236}">
                <a16:creationId xmlns:a16="http://schemas.microsoft.com/office/drawing/2014/main" id="{A88E8816-43D4-3543-B8F8-BA2D9989DB11}"/>
              </a:ext>
            </a:extLst>
          </p:cNvPr>
          <p:cNvGrpSpPr/>
          <p:nvPr userDrawn="1"/>
        </p:nvGrpSpPr>
        <p:grpSpPr>
          <a:xfrm>
            <a:off x="1" y="330"/>
            <a:ext cx="9143999" cy="4198606"/>
            <a:chOff x="228600" y="396"/>
            <a:chExt cx="14173200" cy="5028804"/>
          </a:xfrm>
          <a:solidFill>
            <a:srgbClr val="44A4DB"/>
          </a:solidFill>
        </p:grpSpPr>
        <p:sp>
          <p:nvSpPr>
            <p:cNvPr id="9" name="Rectangle 8">
              <a:extLst>
                <a:ext uri="{FF2B5EF4-FFF2-40B4-BE49-F238E27FC236}">
                  <a16:creationId xmlns:a16="http://schemas.microsoft.com/office/drawing/2014/main" id="{8AC2412F-BCF2-4D4E-90EF-A3C52CD9E9EE}"/>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0" name="Rectangle 9">
              <a:extLst>
                <a:ext uri="{FF2B5EF4-FFF2-40B4-BE49-F238E27FC236}">
                  <a16:creationId xmlns:a16="http://schemas.microsoft.com/office/drawing/2014/main" id="{0351239B-940D-9F45-90D0-327EA1C77D50}"/>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1" name="Rectangle 10">
              <a:extLst>
                <a:ext uri="{FF2B5EF4-FFF2-40B4-BE49-F238E27FC236}">
                  <a16:creationId xmlns:a16="http://schemas.microsoft.com/office/drawing/2014/main" id="{E2C63889-64A0-2843-9AD5-4C1195772E52}"/>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2" name="Rectangle 11">
              <a:extLst>
                <a:ext uri="{FF2B5EF4-FFF2-40B4-BE49-F238E27FC236}">
                  <a16:creationId xmlns:a16="http://schemas.microsoft.com/office/drawing/2014/main" id="{AF592710-E8AB-1941-B5EA-C67250B90086}"/>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EF62B63E-7571-2940-AB05-B15ACCD43646}"/>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4" name="Rectangle 13">
              <a:extLst>
                <a:ext uri="{FF2B5EF4-FFF2-40B4-BE49-F238E27FC236}">
                  <a16:creationId xmlns:a16="http://schemas.microsoft.com/office/drawing/2014/main" id="{8B94D5C5-8E80-4B4B-9E2F-1061EA47A989}"/>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5" name="Rectangle 14">
              <a:extLst>
                <a:ext uri="{FF2B5EF4-FFF2-40B4-BE49-F238E27FC236}">
                  <a16:creationId xmlns:a16="http://schemas.microsoft.com/office/drawing/2014/main" id="{0AB9D920-2EB5-534B-A0A8-2E0FAA8C9273}"/>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6" name="Rectangle 15">
              <a:extLst>
                <a:ext uri="{FF2B5EF4-FFF2-40B4-BE49-F238E27FC236}">
                  <a16:creationId xmlns:a16="http://schemas.microsoft.com/office/drawing/2014/main" id="{8289CC3F-C41C-0547-B3A8-22F01F32704F}"/>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7" name="Rectangle 16">
              <a:extLst>
                <a:ext uri="{FF2B5EF4-FFF2-40B4-BE49-F238E27FC236}">
                  <a16:creationId xmlns:a16="http://schemas.microsoft.com/office/drawing/2014/main" id="{0111B70F-E8A6-0144-9B42-F900625A9FFC}"/>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8" name="Rectangle 17">
              <a:extLst>
                <a:ext uri="{FF2B5EF4-FFF2-40B4-BE49-F238E27FC236}">
                  <a16:creationId xmlns:a16="http://schemas.microsoft.com/office/drawing/2014/main" id="{3313889B-68FC-0C4B-9A74-A0F48338D310}"/>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9" name="Rectangle 18">
              <a:extLst>
                <a:ext uri="{FF2B5EF4-FFF2-40B4-BE49-F238E27FC236}">
                  <a16:creationId xmlns:a16="http://schemas.microsoft.com/office/drawing/2014/main" id="{43848BA7-CF67-8B48-9B47-8FD776379AAD}"/>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0" name="Rectangle 19">
              <a:extLst>
                <a:ext uri="{FF2B5EF4-FFF2-40B4-BE49-F238E27FC236}">
                  <a16:creationId xmlns:a16="http://schemas.microsoft.com/office/drawing/2014/main" id="{88F4E4CA-91E5-6347-B7F9-5E96655175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1" name="Rectangle 20">
              <a:extLst>
                <a:ext uri="{FF2B5EF4-FFF2-40B4-BE49-F238E27FC236}">
                  <a16:creationId xmlns:a16="http://schemas.microsoft.com/office/drawing/2014/main" id="{F9431090-C62D-754C-B909-24D8FE4A458C}"/>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2" name="Rectangle 21">
              <a:extLst>
                <a:ext uri="{FF2B5EF4-FFF2-40B4-BE49-F238E27FC236}">
                  <a16:creationId xmlns:a16="http://schemas.microsoft.com/office/drawing/2014/main" id="{4D134BE3-DC22-A243-9E50-E4204B5C17F4}"/>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3" name="Rectangle 22">
              <a:extLst>
                <a:ext uri="{FF2B5EF4-FFF2-40B4-BE49-F238E27FC236}">
                  <a16:creationId xmlns:a16="http://schemas.microsoft.com/office/drawing/2014/main" id="{325E05DA-D377-0640-8629-2FEF2211D2CC}"/>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4" name="Rectangle 23">
              <a:extLst>
                <a:ext uri="{FF2B5EF4-FFF2-40B4-BE49-F238E27FC236}">
                  <a16:creationId xmlns:a16="http://schemas.microsoft.com/office/drawing/2014/main" id="{6824F76C-1F94-004C-9F92-90015DF64754}"/>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5" name="Rectangle 24">
              <a:extLst>
                <a:ext uri="{FF2B5EF4-FFF2-40B4-BE49-F238E27FC236}">
                  <a16:creationId xmlns:a16="http://schemas.microsoft.com/office/drawing/2014/main" id="{ADBEBC27-C4A9-0046-AB43-2085F8241D27}"/>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6" name="Rectangle 25">
              <a:extLst>
                <a:ext uri="{FF2B5EF4-FFF2-40B4-BE49-F238E27FC236}">
                  <a16:creationId xmlns:a16="http://schemas.microsoft.com/office/drawing/2014/main" id="{25E8F83E-7089-BA4C-935E-EB92B2120501}"/>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7" name="Rectangle 26">
              <a:extLst>
                <a:ext uri="{FF2B5EF4-FFF2-40B4-BE49-F238E27FC236}">
                  <a16:creationId xmlns:a16="http://schemas.microsoft.com/office/drawing/2014/main" id="{6E6EC7F3-E133-014A-88C5-822D15FDA617}"/>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8" name="Rectangle 27">
              <a:extLst>
                <a:ext uri="{FF2B5EF4-FFF2-40B4-BE49-F238E27FC236}">
                  <a16:creationId xmlns:a16="http://schemas.microsoft.com/office/drawing/2014/main" id="{53C9F428-0034-FD4E-A744-0A52D09B035C}"/>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9" name="Rectangle 28">
              <a:extLst>
                <a:ext uri="{FF2B5EF4-FFF2-40B4-BE49-F238E27FC236}">
                  <a16:creationId xmlns:a16="http://schemas.microsoft.com/office/drawing/2014/main" id="{3158144C-A02B-8340-AFC5-585EB198EF5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0" name="Rectangle 29">
              <a:extLst>
                <a:ext uri="{FF2B5EF4-FFF2-40B4-BE49-F238E27FC236}">
                  <a16:creationId xmlns:a16="http://schemas.microsoft.com/office/drawing/2014/main" id="{EB442B7B-A733-A749-A724-3C20EB85508F}"/>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1" name="Rectangle 30">
              <a:extLst>
                <a:ext uri="{FF2B5EF4-FFF2-40B4-BE49-F238E27FC236}">
                  <a16:creationId xmlns:a16="http://schemas.microsoft.com/office/drawing/2014/main" id="{EA0312A9-7F4F-6344-AB2D-3DACEA187AE2}"/>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2" name="Rectangle 31">
              <a:extLst>
                <a:ext uri="{FF2B5EF4-FFF2-40B4-BE49-F238E27FC236}">
                  <a16:creationId xmlns:a16="http://schemas.microsoft.com/office/drawing/2014/main" id="{88188C49-33E2-1F49-98A8-E840769E915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3" name="Rectangle 32">
              <a:extLst>
                <a:ext uri="{FF2B5EF4-FFF2-40B4-BE49-F238E27FC236}">
                  <a16:creationId xmlns:a16="http://schemas.microsoft.com/office/drawing/2014/main" id="{11467069-8B76-BB43-91F0-CB0BCA7A4AC0}"/>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cxnSp>
        <p:nvCxnSpPr>
          <p:cNvPr id="35" name="Straight Connector 34">
            <a:extLst>
              <a:ext uri="{FF2B5EF4-FFF2-40B4-BE49-F238E27FC236}">
                <a16:creationId xmlns:a16="http://schemas.microsoft.com/office/drawing/2014/main" id="{AFF91861-FA90-E44B-AC21-C6EF89C01D84}"/>
              </a:ext>
            </a:extLst>
          </p:cNvPr>
          <p:cNvCxnSpPr>
            <a:cxnSpLocks/>
          </p:cNvCxnSpPr>
          <p:nvPr userDrawn="1"/>
        </p:nvCxnSpPr>
        <p:spPr>
          <a:xfrm>
            <a:off x="357188" y="5462828"/>
            <a:ext cx="842962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Text Placeholder 3">
            <a:extLst>
              <a:ext uri="{FF2B5EF4-FFF2-40B4-BE49-F238E27FC236}">
                <a16:creationId xmlns:a16="http://schemas.microsoft.com/office/drawing/2014/main" id="{4C098FEE-3B74-3A45-A22C-CE9B248464EF}"/>
              </a:ext>
            </a:extLst>
          </p:cNvPr>
          <p:cNvSpPr>
            <a:spLocks noGrp="1"/>
          </p:cNvSpPr>
          <p:nvPr>
            <p:ph type="body" sz="quarter" idx="10" hasCustomPrompt="1"/>
          </p:nvPr>
        </p:nvSpPr>
        <p:spPr>
          <a:xfrm>
            <a:off x="1051933" y="4165694"/>
            <a:ext cx="6124874" cy="1135380"/>
          </a:xfrm>
          <a:prstGeom prst="rect">
            <a:avLst/>
          </a:prstGeom>
        </p:spPr>
        <p:txBody>
          <a:bodyPr anchor="b">
            <a:normAutofit/>
          </a:bodyPr>
          <a:lstStyle>
            <a:lvl1pPr marL="0" indent="0">
              <a:buFontTx/>
              <a:buNone/>
              <a:defRPr sz="2500" b="1" i="0">
                <a:solidFill>
                  <a:schemeClr val="tx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42" name="Text Placeholder 2">
            <a:extLst>
              <a:ext uri="{FF2B5EF4-FFF2-40B4-BE49-F238E27FC236}">
                <a16:creationId xmlns:a16="http://schemas.microsoft.com/office/drawing/2014/main" id="{F6CD9287-ABBC-C54A-8E1C-7D236A91C91B}"/>
              </a:ext>
            </a:extLst>
          </p:cNvPr>
          <p:cNvSpPr>
            <a:spLocks noGrp="1"/>
          </p:cNvSpPr>
          <p:nvPr>
            <p:ph type="body" sz="quarter" idx="11" hasCustomPrompt="1"/>
          </p:nvPr>
        </p:nvSpPr>
        <p:spPr>
          <a:xfrm>
            <a:off x="1052034" y="5757333"/>
            <a:ext cx="2921992" cy="924510"/>
          </a:xfrm>
          <a:prstGeom prst="rect">
            <a:avLst/>
          </a:prstGeom>
        </p:spPr>
        <p:txBody>
          <a:bodyPr>
            <a:normAutofit/>
          </a:bodyPr>
          <a:lstStyle>
            <a:lvl1pPr marL="0" indent="0">
              <a:lnSpc>
                <a:spcPct val="100000"/>
              </a:lnSpc>
              <a:spcBef>
                <a:spcPts val="0"/>
              </a:spcBef>
              <a:buFontTx/>
              <a:buNone/>
              <a:defRPr sz="125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43" name="Text Placeholder 2">
            <a:extLst>
              <a:ext uri="{FF2B5EF4-FFF2-40B4-BE49-F238E27FC236}">
                <a16:creationId xmlns:a16="http://schemas.microsoft.com/office/drawing/2014/main" id="{76941855-2960-3E40-A235-348A0F0634F9}"/>
              </a:ext>
            </a:extLst>
          </p:cNvPr>
          <p:cNvSpPr>
            <a:spLocks noGrp="1"/>
          </p:cNvSpPr>
          <p:nvPr>
            <p:ph type="body" sz="quarter" idx="12" hasCustomPrompt="1"/>
          </p:nvPr>
        </p:nvSpPr>
        <p:spPr>
          <a:xfrm>
            <a:off x="4254815" y="5757333"/>
            <a:ext cx="2921992" cy="924510"/>
          </a:xfrm>
          <a:prstGeom prst="rect">
            <a:avLst/>
          </a:prstGeom>
        </p:spPr>
        <p:txBody>
          <a:bodyPr>
            <a:normAutofit/>
          </a:bodyPr>
          <a:lstStyle>
            <a:lvl1pPr marL="0" indent="0">
              <a:lnSpc>
                <a:spcPct val="100000"/>
              </a:lnSpc>
              <a:spcBef>
                <a:spcPts val="0"/>
              </a:spcBef>
              <a:buFontTx/>
              <a:buNone/>
              <a:defRPr sz="125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pic>
        <p:nvPicPr>
          <p:cNvPr id="36" name="Picture 35">
            <a:extLst>
              <a:ext uri="{FF2B5EF4-FFF2-40B4-BE49-F238E27FC236}">
                <a16:creationId xmlns:a16="http://schemas.microsoft.com/office/drawing/2014/main" id="{5480D6DE-E617-254E-85FC-0D42DE5117D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0237" y="4737457"/>
            <a:ext cx="415622" cy="564305"/>
          </a:xfrm>
          <a:prstGeom prst="rect">
            <a:avLst/>
          </a:prstGeom>
        </p:spPr>
      </p:pic>
      <p:pic>
        <p:nvPicPr>
          <p:cNvPr id="39" name="Picture 38">
            <a:extLst>
              <a:ext uri="{FF2B5EF4-FFF2-40B4-BE49-F238E27FC236}">
                <a16:creationId xmlns:a16="http://schemas.microsoft.com/office/drawing/2014/main" id="{263F22D2-54C4-5D44-B228-5595E73B325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28740" y="5758952"/>
            <a:ext cx="557118" cy="602902"/>
          </a:xfrm>
          <a:prstGeom prst="rect">
            <a:avLst/>
          </a:prstGeom>
        </p:spPr>
      </p:pic>
      <p:sp>
        <p:nvSpPr>
          <p:cNvPr id="44" name="Text Placeholder 3"/>
          <p:cNvSpPr>
            <a:spLocks noGrp="1"/>
          </p:cNvSpPr>
          <p:nvPr>
            <p:ph type="body" sz="quarter" idx="15" hasCustomPrompt="1"/>
          </p:nvPr>
        </p:nvSpPr>
        <p:spPr>
          <a:xfrm>
            <a:off x="7429500" y="4988052"/>
            <a:ext cx="1390283" cy="332218"/>
          </a:xfrm>
          <a:prstGeom prst="rect">
            <a:avLst/>
          </a:prstGeom>
        </p:spPr>
        <p:txBody>
          <a:bodyPr>
            <a:noAutofit/>
          </a:bodyPr>
          <a:lstStyle>
            <a:lvl1pPr marL="0" indent="0" algn="r">
              <a:buNone/>
              <a:defRPr sz="875">
                <a:solidFill>
                  <a:schemeClr val="bg1"/>
                </a:solidFill>
              </a:defRPr>
            </a:lvl1pPr>
          </a:lstStyle>
          <a:p>
            <a:pPr lvl="0"/>
            <a:r>
              <a:rPr lang="en-US" dirty="0"/>
              <a:t>Date</a:t>
            </a:r>
          </a:p>
        </p:txBody>
      </p:sp>
    </p:spTree>
    <p:extLst>
      <p:ext uri="{BB962C8B-B14F-4D97-AF65-F5344CB8AC3E}">
        <p14:creationId xmlns:p14="http://schemas.microsoft.com/office/powerpoint/2010/main" val="2661649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userDrawn="1">
  <p:cSld name="Section Title Arrow 6">
    <p:bg>
      <p:bgPr>
        <a:solidFill>
          <a:srgbClr val="5BCB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tx1"/>
                </a:solidFill>
                <a:latin typeface="DM Sans Medium" pitchFamily="2" charset="77"/>
              </a:defRPr>
            </a:lvl1pPr>
          </a:lstStyle>
          <a:p>
            <a:r>
              <a:rPr lang="en-US" dirty="0"/>
              <a:t>Click to edit section title </a:t>
            </a:r>
            <a:br>
              <a:rPr lang="en-US" dirty="0"/>
            </a:br>
            <a:r>
              <a:rPr lang="en-US" dirty="0"/>
              <a:t>(Option A)</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rgbClr val="031D40">
              <a:alpha val="50000"/>
            </a:srgb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40026165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2"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
        <p:nvSpPr>
          <p:cNvPr id="3" name="Content Placeholder 2"/>
          <p:cNvSpPr>
            <a:spLocks noGrp="1"/>
          </p:cNvSpPr>
          <p:nvPr>
            <p:ph idx="1"/>
          </p:nvPr>
        </p:nvSpPr>
        <p:spPr/>
        <p:txBody>
          <a:bodyPr/>
          <a:lstStyle>
            <a:lvl1pPr>
              <a:defRPr sz="150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Tree>
    <p:extLst>
      <p:ext uri="{BB962C8B-B14F-4D97-AF65-F5344CB8AC3E}">
        <p14:creationId xmlns:p14="http://schemas.microsoft.com/office/powerpoint/2010/main" val="29780724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8"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5285695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10"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20822595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6"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41884277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solidFill>
                  <a:schemeClr val="accent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1412768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30614378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38274185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ront slide 1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r">
              <a:defRPr sz="2400"/>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6021391"/>
            <a:ext cx="3670698" cy="271461"/>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spTree>
    <p:extLst>
      <p:ext uri="{BB962C8B-B14F-4D97-AF65-F5344CB8AC3E}">
        <p14:creationId xmlns:p14="http://schemas.microsoft.com/office/powerpoint/2010/main" val="24652434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ront slide 1 White">
    <p:bg>
      <p:bgPr>
        <a:solidFill>
          <a:schemeClr val="tx1"/>
        </a:solidFill>
        <a:effectLst/>
      </p:bgPr>
    </p:bg>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629840" y="2335212"/>
            <a:ext cx="3670698" cy="1227139"/>
          </a:xfrm>
          <a:prstGeom prst="rect">
            <a:avLst/>
          </a:prstGeom>
        </p:spPr>
        <p:txBody>
          <a:bodyPr anchor="b"/>
          <a:lstStyle>
            <a:lvl1pPr algn="r">
              <a:defRPr sz="2400">
                <a:solidFill>
                  <a:schemeClr val="bg2"/>
                </a:solidFill>
              </a:defRPr>
            </a:lvl1pPr>
          </a:lstStyle>
          <a:p>
            <a:r>
              <a:rPr lang="en-US" dirty="0"/>
              <a:t>Title</a:t>
            </a:r>
            <a:endParaRPr lang="en-GB" dirty="0"/>
          </a:p>
        </p:txBody>
      </p:sp>
      <p:sp>
        <p:nvSpPr>
          <p:cNvPr id="8" name="Text Placeholder 3"/>
          <p:cNvSpPr>
            <a:spLocks noGrp="1"/>
          </p:cNvSpPr>
          <p:nvPr>
            <p:ph type="body" sz="half" idx="2" hasCustomPrompt="1"/>
          </p:nvPr>
        </p:nvSpPr>
        <p:spPr>
          <a:xfrm>
            <a:off x="629840" y="3562350"/>
            <a:ext cx="3670698" cy="800100"/>
          </a:xfrm>
        </p:spPr>
        <p:txBody>
          <a:bodyPr>
            <a:normAutofit/>
          </a:bodyPr>
          <a:lstStyle>
            <a:lvl1pPr marL="0" indent="0" algn="r">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9" name="Text Placeholder 3"/>
          <p:cNvSpPr>
            <a:spLocks noGrp="1"/>
          </p:cNvSpPr>
          <p:nvPr>
            <p:ph type="body" sz="half" idx="10" hasCustomPrompt="1"/>
          </p:nvPr>
        </p:nvSpPr>
        <p:spPr>
          <a:xfrm>
            <a:off x="629840" y="6021391"/>
            <a:ext cx="3670698" cy="271461"/>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2" name="Picture 1">
            <a:extLst>
              <a:ext uri="{FF2B5EF4-FFF2-40B4-BE49-F238E27FC236}">
                <a16:creationId xmlns:a16="http://schemas.microsoft.com/office/drawing/2014/main" id="{D47911DD-4867-17E4-059A-026797C46903}"/>
              </a:ext>
            </a:extLst>
          </p:cNvPr>
          <p:cNvPicPr>
            <a:picLocks noChangeAspect="1"/>
          </p:cNvPicPr>
          <p:nvPr userDrawn="1"/>
        </p:nvPicPr>
        <p:blipFill>
          <a:blip r:embed="rId2"/>
          <a:stretch>
            <a:fillRect/>
          </a:stretch>
        </p:blipFill>
        <p:spPr>
          <a:xfrm>
            <a:off x="5303386" y="3009901"/>
            <a:ext cx="3124544" cy="1187521"/>
          </a:xfrm>
          <a:prstGeom prst="rect">
            <a:avLst/>
          </a:prstGeom>
        </p:spPr>
      </p:pic>
    </p:spTree>
    <p:extLst>
      <p:ext uri="{BB962C8B-B14F-4D97-AF65-F5344CB8AC3E}">
        <p14:creationId xmlns:p14="http://schemas.microsoft.com/office/powerpoint/2010/main" val="33893055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ront slide 2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87503" y="4030662"/>
            <a:ext cx="3670698" cy="1227139"/>
          </a:xfrm>
          <a:prstGeom prst="rect">
            <a:avLst/>
          </a:prstGeom>
        </p:spPr>
        <p:txBody>
          <a:bodyPr anchor="b"/>
          <a:lstStyle>
            <a:lvl1pPr algn="r">
              <a:defRPr sz="2400"/>
            </a:lvl1pPr>
          </a:lstStyle>
          <a:p>
            <a:r>
              <a:rPr lang="en-US" dirty="0"/>
              <a:t>Title</a:t>
            </a:r>
            <a:endParaRPr lang="en-GB" dirty="0"/>
          </a:p>
        </p:txBody>
      </p:sp>
      <p:sp>
        <p:nvSpPr>
          <p:cNvPr id="4" name="Text Placeholder 3"/>
          <p:cNvSpPr>
            <a:spLocks noGrp="1"/>
          </p:cNvSpPr>
          <p:nvPr>
            <p:ph type="body" sz="half" idx="2" hasCustomPrompt="1"/>
          </p:nvPr>
        </p:nvSpPr>
        <p:spPr>
          <a:xfrm>
            <a:off x="4787503" y="5257800"/>
            <a:ext cx="3670698" cy="495300"/>
          </a:xfrm>
        </p:spPr>
        <p:txBody>
          <a:bodyPr>
            <a:normAutofit/>
          </a:bodyPr>
          <a:lstStyle>
            <a:lvl1pPr marL="0" indent="0" algn="r">
              <a:buNone/>
              <a:defRPr sz="1350">
                <a:solidFill>
                  <a:schemeClr val="accent3"/>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4787503" y="5753100"/>
            <a:ext cx="3670698" cy="3429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7" name="Picture 6">
            <a:extLst>
              <a:ext uri="{FF2B5EF4-FFF2-40B4-BE49-F238E27FC236}">
                <a16:creationId xmlns:a16="http://schemas.microsoft.com/office/drawing/2014/main" id="{0D8AA91D-DF10-CF26-DC76-1A7167895717}"/>
              </a:ext>
            </a:extLst>
          </p:cNvPr>
          <p:cNvPicPr>
            <a:picLocks noChangeAspect="1"/>
          </p:cNvPicPr>
          <p:nvPr userDrawn="1"/>
        </p:nvPicPr>
        <p:blipFill>
          <a:blip r:embed="rId2"/>
          <a:stretch>
            <a:fillRect/>
          </a:stretch>
        </p:blipFill>
        <p:spPr>
          <a:xfrm>
            <a:off x="407536" y="414021"/>
            <a:ext cx="3124544" cy="1187521"/>
          </a:xfrm>
          <a:prstGeom prst="rect">
            <a:avLst/>
          </a:prstGeom>
        </p:spPr>
      </p:pic>
    </p:spTree>
    <p:extLst>
      <p:ext uri="{BB962C8B-B14F-4D97-AF65-F5344CB8AC3E}">
        <p14:creationId xmlns:p14="http://schemas.microsoft.com/office/powerpoint/2010/main" val="13006413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ront slide 2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87503" y="4030662"/>
            <a:ext cx="3670698" cy="1227139"/>
          </a:xfrm>
          <a:prstGeom prst="rect">
            <a:avLst/>
          </a:prstGeom>
        </p:spPr>
        <p:txBody>
          <a:bodyPr anchor="b"/>
          <a:lstStyle>
            <a:lvl1pPr algn="r">
              <a:defRPr sz="2400">
                <a:solidFill>
                  <a:schemeClr val="bg2"/>
                </a:solidFill>
              </a:defRPr>
            </a:lvl1pPr>
          </a:lstStyle>
          <a:p>
            <a:r>
              <a:rPr lang="en-US" dirty="0"/>
              <a:t>Title</a:t>
            </a:r>
            <a:endParaRPr lang="en-GB" dirty="0"/>
          </a:p>
        </p:txBody>
      </p:sp>
      <p:sp>
        <p:nvSpPr>
          <p:cNvPr id="4" name="Text Placeholder 3"/>
          <p:cNvSpPr>
            <a:spLocks noGrp="1"/>
          </p:cNvSpPr>
          <p:nvPr>
            <p:ph type="body" sz="half" idx="2" hasCustomPrompt="1"/>
          </p:nvPr>
        </p:nvSpPr>
        <p:spPr>
          <a:xfrm>
            <a:off x="4787503" y="5257800"/>
            <a:ext cx="3670698" cy="495300"/>
          </a:xfrm>
        </p:spPr>
        <p:txBody>
          <a:bodyPr>
            <a:normAutofit/>
          </a:bodyPr>
          <a:lstStyle>
            <a:lvl1pPr marL="0" indent="0" algn="r">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4787503" y="5753100"/>
            <a:ext cx="3670698" cy="3429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6B0207D4-2C88-86AB-6CCB-1FAFC8A0A02F}"/>
              </a:ext>
            </a:extLst>
          </p:cNvPr>
          <p:cNvPicPr>
            <a:picLocks noChangeAspect="1"/>
          </p:cNvPicPr>
          <p:nvPr userDrawn="1"/>
        </p:nvPicPr>
        <p:blipFill>
          <a:blip r:embed="rId2"/>
          <a:stretch>
            <a:fillRect/>
          </a:stretch>
        </p:blipFill>
        <p:spPr>
          <a:xfrm>
            <a:off x="407536" y="414021"/>
            <a:ext cx="3124544" cy="1187521"/>
          </a:xfrm>
          <a:prstGeom prst="rect">
            <a:avLst/>
          </a:prstGeom>
        </p:spPr>
      </p:pic>
    </p:spTree>
    <p:extLst>
      <p:ext uri="{BB962C8B-B14F-4D97-AF65-F5344CB8AC3E}">
        <p14:creationId xmlns:p14="http://schemas.microsoft.com/office/powerpoint/2010/main" val="9485400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ront slide 3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l">
              <a:defRPr sz="2400"/>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l">
              <a:buNone/>
              <a:defRPr sz="1350">
                <a:solidFill>
                  <a:schemeClr val="accent3"/>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5146676"/>
            <a:ext cx="3670698" cy="714375"/>
          </a:xfrm>
        </p:spPr>
        <p:txBody>
          <a:bodyPr>
            <a:normAutofit/>
          </a:bodyPr>
          <a:lstStyle>
            <a:lvl1pPr marL="0" indent="0" algn="l">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FB098DE1-2B0F-C6C9-9B7C-F484FEA3D8EB}"/>
              </a:ext>
            </a:extLst>
          </p:cNvPr>
          <p:cNvPicPr>
            <a:picLocks noChangeAspect="1"/>
          </p:cNvPicPr>
          <p:nvPr userDrawn="1"/>
        </p:nvPicPr>
        <p:blipFill>
          <a:blip r:embed="rId2"/>
          <a:stretch>
            <a:fillRect/>
          </a:stretch>
        </p:blipFill>
        <p:spPr>
          <a:xfrm>
            <a:off x="6389236" y="322581"/>
            <a:ext cx="2434725" cy="925347"/>
          </a:xfrm>
          <a:prstGeom prst="rect">
            <a:avLst/>
          </a:prstGeom>
        </p:spPr>
      </p:pic>
    </p:spTree>
    <p:extLst>
      <p:ext uri="{BB962C8B-B14F-4D97-AF65-F5344CB8AC3E}">
        <p14:creationId xmlns:p14="http://schemas.microsoft.com/office/powerpoint/2010/main" val="38418766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ront slide 3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l">
              <a:defRPr sz="2400">
                <a:solidFill>
                  <a:schemeClr val="bg2"/>
                </a:solidFill>
              </a:defRPr>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l">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5146676"/>
            <a:ext cx="3670698" cy="714375"/>
          </a:xfrm>
        </p:spPr>
        <p:txBody>
          <a:bodyPr>
            <a:normAutofit/>
          </a:bodyPr>
          <a:lstStyle>
            <a:lvl1pPr marL="0" indent="0" algn="l">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50B457E0-A5F4-AC3F-9036-CBF5AC3B957C}"/>
              </a:ext>
            </a:extLst>
          </p:cNvPr>
          <p:cNvPicPr>
            <a:picLocks noChangeAspect="1"/>
          </p:cNvPicPr>
          <p:nvPr userDrawn="1"/>
        </p:nvPicPr>
        <p:blipFill>
          <a:blip r:embed="rId2"/>
          <a:stretch>
            <a:fillRect/>
          </a:stretch>
        </p:blipFill>
        <p:spPr>
          <a:xfrm>
            <a:off x="6389236" y="322581"/>
            <a:ext cx="2434725" cy="925347"/>
          </a:xfrm>
          <a:prstGeom prst="rect">
            <a:avLst/>
          </a:prstGeom>
        </p:spPr>
      </p:pic>
    </p:spTree>
    <p:extLst>
      <p:ext uri="{BB962C8B-B14F-4D97-AF65-F5344CB8AC3E}">
        <p14:creationId xmlns:p14="http://schemas.microsoft.com/office/powerpoint/2010/main" val="7043637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Dark">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3"/>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264827830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Orang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130252703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Ligh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417323061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baseline="0">
                <a:solidFill>
                  <a:srgbClr val="DE323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13379317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317619851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Dark">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accent3"/>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230299216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Orang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8148039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Ligh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accent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30818891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baseline="0">
                <a:solidFill>
                  <a:srgbClr val="DE323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377687569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Logo negativ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4D5AB6A-A85F-D384-AEF7-4E3B8E3764D0}"/>
              </a:ext>
            </a:extLst>
          </p:cNvPr>
          <p:cNvPicPr>
            <a:picLocks noChangeAspect="1"/>
          </p:cNvPicPr>
          <p:nvPr userDrawn="1"/>
        </p:nvPicPr>
        <p:blipFill>
          <a:blip r:embed="rId2"/>
          <a:stretch>
            <a:fillRect/>
          </a:stretch>
        </p:blipFill>
        <p:spPr>
          <a:xfrm>
            <a:off x="2163945" y="2252980"/>
            <a:ext cx="5847727" cy="2222500"/>
          </a:xfrm>
          <a:prstGeom prst="rect">
            <a:avLst/>
          </a:prstGeom>
        </p:spPr>
      </p:pic>
    </p:spTree>
    <p:extLst>
      <p:ext uri="{BB962C8B-B14F-4D97-AF65-F5344CB8AC3E}">
        <p14:creationId xmlns:p14="http://schemas.microsoft.com/office/powerpoint/2010/main" val="33277051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Logo positive">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1416F89-2ABB-F600-5D45-16599456EA1C}"/>
              </a:ext>
            </a:extLst>
          </p:cNvPr>
          <p:cNvPicPr>
            <a:picLocks noChangeAspect="1"/>
          </p:cNvPicPr>
          <p:nvPr userDrawn="1"/>
        </p:nvPicPr>
        <p:blipFill>
          <a:blip r:embed="rId2"/>
          <a:stretch>
            <a:fillRect/>
          </a:stretch>
        </p:blipFill>
        <p:spPr>
          <a:xfrm>
            <a:off x="2163945" y="2252980"/>
            <a:ext cx="5847727" cy="2222500"/>
          </a:xfrm>
          <a:prstGeom prst="rect">
            <a:avLst/>
          </a:prstGeom>
        </p:spPr>
      </p:pic>
    </p:spTree>
    <p:extLst>
      <p:ext uri="{BB962C8B-B14F-4D97-AF65-F5344CB8AC3E}">
        <p14:creationId xmlns:p14="http://schemas.microsoft.com/office/powerpoint/2010/main" val="21599267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Front slide 1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r">
              <a:defRPr sz="2400"/>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6021391"/>
            <a:ext cx="3670698" cy="271461"/>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spTree>
    <p:extLst>
      <p:ext uri="{BB962C8B-B14F-4D97-AF65-F5344CB8AC3E}">
        <p14:creationId xmlns:p14="http://schemas.microsoft.com/office/powerpoint/2010/main" val="275248659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Front slide 1 White">
    <p:bg>
      <p:bgPr>
        <a:solidFill>
          <a:schemeClr val="tx1"/>
        </a:solidFill>
        <a:effectLst/>
      </p:bgPr>
    </p:bg>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629840" y="2335212"/>
            <a:ext cx="3670698" cy="1227139"/>
          </a:xfrm>
          <a:prstGeom prst="rect">
            <a:avLst/>
          </a:prstGeom>
        </p:spPr>
        <p:txBody>
          <a:bodyPr anchor="b"/>
          <a:lstStyle>
            <a:lvl1pPr algn="r">
              <a:defRPr sz="2400">
                <a:solidFill>
                  <a:schemeClr val="bg2"/>
                </a:solidFill>
              </a:defRPr>
            </a:lvl1pPr>
          </a:lstStyle>
          <a:p>
            <a:r>
              <a:rPr lang="en-US" dirty="0"/>
              <a:t>Title</a:t>
            </a:r>
            <a:endParaRPr lang="en-GB" dirty="0"/>
          </a:p>
        </p:txBody>
      </p:sp>
      <p:sp>
        <p:nvSpPr>
          <p:cNvPr id="8" name="Text Placeholder 3"/>
          <p:cNvSpPr>
            <a:spLocks noGrp="1"/>
          </p:cNvSpPr>
          <p:nvPr>
            <p:ph type="body" sz="half" idx="2" hasCustomPrompt="1"/>
          </p:nvPr>
        </p:nvSpPr>
        <p:spPr>
          <a:xfrm>
            <a:off x="629840" y="3562350"/>
            <a:ext cx="3670698" cy="800100"/>
          </a:xfrm>
        </p:spPr>
        <p:txBody>
          <a:bodyPr>
            <a:normAutofit/>
          </a:bodyPr>
          <a:lstStyle>
            <a:lvl1pPr marL="0" indent="0" algn="r">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9" name="Text Placeholder 3"/>
          <p:cNvSpPr>
            <a:spLocks noGrp="1"/>
          </p:cNvSpPr>
          <p:nvPr>
            <p:ph type="body" sz="half" idx="10" hasCustomPrompt="1"/>
          </p:nvPr>
        </p:nvSpPr>
        <p:spPr>
          <a:xfrm>
            <a:off x="629840" y="6021391"/>
            <a:ext cx="3670698" cy="271461"/>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2" name="Picture 1">
            <a:extLst>
              <a:ext uri="{FF2B5EF4-FFF2-40B4-BE49-F238E27FC236}">
                <a16:creationId xmlns:a16="http://schemas.microsoft.com/office/drawing/2014/main" id="{D47911DD-4867-17E4-059A-026797C46903}"/>
              </a:ext>
            </a:extLst>
          </p:cNvPr>
          <p:cNvPicPr>
            <a:picLocks noChangeAspect="1"/>
          </p:cNvPicPr>
          <p:nvPr userDrawn="1"/>
        </p:nvPicPr>
        <p:blipFill>
          <a:blip r:embed="rId2"/>
          <a:stretch>
            <a:fillRect/>
          </a:stretch>
        </p:blipFill>
        <p:spPr>
          <a:xfrm>
            <a:off x="5303386" y="3009901"/>
            <a:ext cx="3124544" cy="1187521"/>
          </a:xfrm>
          <a:prstGeom prst="rect">
            <a:avLst/>
          </a:prstGeom>
        </p:spPr>
      </p:pic>
    </p:spTree>
    <p:extLst>
      <p:ext uri="{BB962C8B-B14F-4D97-AF65-F5344CB8AC3E}">
        <p14:creationId xmlns:p14="http://schemas.microsoft.com/office/powerpoint/2010/main" val="356952417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Front slide 2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87503" y="4030662"/>
            <a:ext cx="3670698" cy="1227139"/>
          </a:xfrm>
          <a:prstGeom prst="rect">
            <a:avLst/>
          </a:prstGeom>
        </p:spPr>
        <p:txBody>
          <a:bodyPr anchor="b"/>
          <a:lstStyle>
            <a:lvl1pPr algn="r">
              <a:defRPr sz="2400"/>
            </a:lvl1pPr>
          </a:lstStyle>
          <a:p>
            <a:r>
              <a:rPr lang="en-US" dirty="0"/>
              <a:t>Title</a:t>
            </a:r>
            <a:endParaRPr lang="en-GB" dirty="0"/>
          </a:p>
        </p:txBody>
      </p:sp>
      <p:sp>
        <p:nvSpPr>
          <p:cNvPr id="4" name="Text Placeholder 3"/>
          <p:cNvSpPr>
            <a:spLocks noGrp="1"/>
          </p:cNvSpPr>
          <p:nvPr>
            <p:ph type="body" sz="half" idx="2" hasCustomPrompt="1"/>
          </p:nvPr>
        </p:nvSpPr>
        <p:spPr>
          <a:xfrm>
            <a:off x="4787503" y="5257800"/>
            <a:ext cx="3670698" cy="495300"/>
          </a:xfrm>
        </p:spPr>
        <p:txBody>
          <a:bodyPr>
            <a:normAutofit/>
          </a:bodyPr>
          <a:lstStyle>
            <a:lvl1pPr marL="0" indent="0" algn="r">
              <a:buNone/>
              <a:defRPr sz="1350">
                <a:solidFill>
                  <a:schemeClr val="accent3"/>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4787503" y="5753100"/>
            <a:ext cx="3670698" cy="3429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7" name="Picture 6">
            <a:extLst>
              <a:ext uri="{FF2B5EF4-FFF2-40B4-BE49-F238E27FC236}">
                <a16:creationId xmlns:a16="http://schemas.microsoft.com/office/drawing/2014/main" id="{0D8AA91D-DF10-CF26-DC76-1A7167895717}"/>
              </a:ext>
            </a:extLst>
          </p:cNvPr>
          <p:cNvPicPr>
            <a:picLocks noChangeAspect="1"/>
          </p:cNvPicPr>
          <p:nvPr userDrawn="1"/>
        </p:nvPicPr>
        <p:blipFill>
          <a:blip r:embed="rId2"/>
          <a:stretch>
            <a:fillRect/>
          </a:stretch>
        </p:blipFill>
        <p:spPr>
          <a:xfrm>
            <a:off x="407536" y="414021"/>
            <a:ext cx="3124544" cy="1187521"/>
          </a:xfrm>
          <a:prstGeom prst="rect">
            <a:avLst/>
          </a:prstGeom>
        </p:spPr>
      </p:pic>
    </p:spTree>
    <p:extLst>
      <p:ext uri="{BB962C8B-B14F-4D97-AF65-F5344CB8AC3E}">
        <p14:creationId xmlns:p14="http://schemas.microsoft.com/office/powerpoint/2010/main" val="20447178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Front slide 2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87503" y="4030662"/>
            <a:ext cx="3670698" cy="1227139"/>
          </a:xfrm>
          <a:prstGeom prst="rect">
            <a:avLst/>
          </a:prstGeom>
        </p:spPr>
        <p:txBody>
          <a:bodyPr anchor="b"/>
          <a:lstStyle>
            <a:lvl1pPr algn="r">
              <a:defRPr sz="2400">
                <a:solidFill>
                  <a:schemeClr val="bg2"/>
                </a:solidFill>
              </a:defRPr>
            </a:lvl1pPr>
          </a:lstStyle>
          <a:p>
            <a:r>
              <a:rPr lang="en-US" dirty="0"/>
              <a:t>Title</a:t>
            </a:r>
            <a:endParaRPr lang="en-GB" dirty="0"/>
          </a:p>
        </p:txBody>
      </p:sp>
      <p:sp>
        <p:nvSpPr>
          <p:cNvPr id="4" name="Text Placeholder 3"/>
          <p:cNvSpPr>
            <a:spLocks noGrp="1"/>
          </p:cNvSpPr>
          <p:nvPr>
            <p:ph type="body" sz="half" idx="2" hasCustomPrompt="1"/>
          </p:nvPr>
        </p:nvSpPr>
        <p:spPr>
          <a:xfrm>
            <a:off x="4787503" y="5257800"/>
            <a:ext cx="3670698" cy="495300"/>
          </a:xfrm>
        </p:spPr>
        <p:txBody>
          <a:bodyPr>
            <a:normAutofit/>
          </a:bodyPr>
          <a:lstStyle>
            <a:lvl1pPr marL="0" indent="0" algn="r">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4787503" y="5753100"/>
            <a:ext cx="3670698" cy="3429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6B0207D4-2C88-86AB-6CCB-1FAFC8A0A02F}"/>
              </a:ext>
            </a:extLst>
          </p:cNvPr>
          <p:cNvPicPr>
            <a:picLocks noChangeAspect="1"/>
          </p:cNvPicPr>
          <p:nvPr userDrawn="1"/>
        </p:nvPicPr>
        <p:blipFill>
          <a:blip r:embed="rId2"/>
          <a:stretch>
            <a:fillRect/>
          </a:stretch>
        </p:blipFill>
        <p:spPr>
          <a:xfrm>
            <a:off x="407536" y="414021"/>
            <a:ext cx="3124544" cy="1187521"/>
          </a:xfrm>
          <a:prstGeom prst="rect">
            <a:avLst/>
          </a:prstGeom>
        </p:spPr>
      </p:pic>
    </p:spTree>
    <p:extLst>
      <p:ext uri="{BB962C8B-B14F-4D97-AF65-F5344CB8AC3E}">
        <p14:creationId xmlns:p14="http://schemas.microsoft.com/office/powerpoint/2010/main" val="1976266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311000677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Front slide 3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l">
              <a:defRPr sz="2400"/>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l">
              <a:buNone/>
              <a:defRPr sz="1350">
                <a:solidFill>
                  <a:schemeClr val="accent3"/>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5146676"/>
            <a:ext cx="3670698" cy="714375"/>
          </a:xfrm>
        </p:spPr>
        <p:txBody>
          <a:bodyPr>
            <a:normAutofit/>
          </a:bodyPr>
          <a:lstStyle>
            <a:lvl1pPr marL="0" indent="0" algn="l">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FB098DE1-2B0F-C6C9-9B7C-F484FEA3D8EB}"/>
              </a:ext>
            </a:extLst>
          </p:cNvPr>
          <p:cNvPicPr>
            <a:picLocks noChangeAspect="1"/>
          </p:cNvPicPr>
          <p:nvPr userDrawn="1"/>
        </p:nvPicPr>
        <p:blipFill>
          <a:blip r:embed="rId2"/>
          <a:stretch>
            <a:fillRect/>
          </a:stretch>
        </p:blipFill>
        <p:spPr>
          <a:xfrm>
            <a:off x="6389236" y="322581"/>
            <a:ext cx="2434725" cy="925347"/>
          </a:xfrm>
          <a:prstGeom prst="rect">
            <a:avLst/>
          </a:prstGeom>
        </p:spPr>
      </p:pic>
    </p:spTree>
    <p:extLst>
      <p:ext uri="{BB962C8B-B14F-4D97-AF65-F5344CB8AC3E}">
        <p14:creationId xmlns:p14="http://schemas.microsoft.com/office/powerpoint/2010/main" val="165079069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Front slide 3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l">
              <a:defRPr sz="2400">
                <a:solidFill>
                  <a:schemeClr val="bg2"/>
                </a:solidFill>
              </a:defRPr>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l">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5146676"/>
            <a:ext cx="3670698" cy="714375"/>
          </a:xfrm>
        </p:spPr>
        <p:txBody>
          <a:bodyPr>
            <a:normAutofit/>
          </a:bodyPr>
          <a:lstStyle>
            <a:lvl1pPr marL="0" indent="0" algn="l">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50B457E0-A5F4-AC3F-9036-CBF5AC3B957C}"/>
              </a:ext>
            </a:extLst>
          </p:cNvPr>
          <p:cNvPicPr>
            <a:picLocks noChangeAspect="1"/>
          </p:cNvPicPr>
          <p:nvPr userDrawn="1"/>
        </p:nvPicPr>
        <p:blipFill>
          <a:blip r:embed="rId2"/>
          <a:stretch>
            <a:fillRect/>
          </a:stretch>
        </p:blipFill>
        <p:spPr>
          <a:xfrm>
            <a:off x="6389236" y="322581"/>
            <a:ext cx="2434725" cy="925347"/>
          </a:xfrm>
          <a:prstGeom prst="rect">
            <a:avLst/>
          </a:prstGeom>
        </p:spPr>
      </p:pic>
    </p:spTree>
    <p:extLst>
      <p:ext uri="{BB962C8B-B14F-4D97-AF65-F5344CB8AC3E}">
        <p14:creationId xmlns:p14="http://schemas.microsoft.com/office/powerpoint/2010/main" val="390644964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Dark">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3"/>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307634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Title Slide Orang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125674136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Title Slide Ligh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17811030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baseline="0">
                <a:solidFill>
                  <a:srgbClr val="DE323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358788644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Section Header Dark">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accent3"/>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2070711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Orang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41865015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Ligh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accent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40406270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baseline="0">
                <a:solidFill>
                  <a:srgbClr val="DE323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7170659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Date Placeholder 6"/>
          <p:cNvSpPr>
            <a:spLocks noGrp="1"/>
          </p:cNvSpPr>
          <p:nvPr>
            <p:ph type="dt" sz="half" idx="10"/>
          </p:nvPr>
        </p:nvSpPr>
        <p:spPr/>
        <p:txBody>
          <a:bodyPr/>
          <a:lstStyle/>
          <a:p>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39997317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Logo negativ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4D5AB6A-A85F-D384-AEF7-4E3B8E3764D0}"/>
              </a:ext>
            </a:extLst>
          </p:cNvPr>
          <p:cNvPicPr>
            <a:picLocks noChangeAspect="1"/>
          </p:cNvPicPr>
          <p:nvPr userDrawn="1"/>
        </p:nvPicPr>
        <p:blipFill>
          <a:blip r:embed="rId2"/>
          <a:stretch>
            <a:fillRect/>
          </a:stretch>
        </p:blipFill>
        <p:spPr>
          <a:xfrm>
            <a:off x="2163945" y="2252980"/>
            <a:ext cx="5847727" cy="2222500"/>
          </a:xfrm>
          <a:prstGeom prst="rect">
            <a:avLst/>
          </a:prstGeom>
        </p:spPr>
      </p:pic>
    </p:spTree>
    <p:extLst>
      <p:ext uri="{BB962C8B-B14F-4D97-AF65-F5344CB8AC3E}">
        <p14:creationId xmlns:p14="http://schemas.microsoft.com/office/powerpoint/2010/main" val="359271306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Logo positive">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1416F89-2ABB-F600-5D45-16599456EA1C}"/>
              </a:ext>
            </a:extLst>
          </p:cNvPr>
          <p:cNvPicPr>
            <a:picLocks noChangeAspect="1"/>
          </p:cNvPicPr>
          <p:nvPr userDrawn="1"/>
        </p:nvPicPr>
        <p:blipFill>
          <a:blip r:embed="rId2"/>
          <a:stretch>
            <a:fillRect/>
          </a:stretch>
        </p:blipFill>
        <p:spPr>
          <a:xfrm>
            <a:off x="2163945" y="2252980"/>
            <a:ext cx="5847727" cy="2222500"/>
          </a:xfrm>
          <a:prstGeom prst="rect">
            <a:avLst/>
          </a:prstGeom>
        </p:spPr>
      </p:pic>
    </p:spTree>
    <p:extLst>
      <p:ext uri="{BB962C8B-B14F-4D97-AF65-F5344CB8AC3E}">
        <p14:creationId xmlns:p14="http://schemas.microsoft.com/office/powerpoint/2010/main" val="393983520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2"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
        <p:nvSpPr>
          <p:cNvPr id="3" name="Content Placeholder 2"/>
          <p:cNvSpPr>
            <a:spLocks noGrp="1"/>
          </p:cNvSpPr>
          <p:nvPr>
            <p:ph idx="1"/>
          </p:nvPr>
        </p:nvSpPr>
        <p:spPr/>
        <p:txBody>
          <a:bodyPr/>
          <a:lstStyle>
            <a:lvl1pPr>
              <a:defRPr sz="150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Tree>
    <p:extLst>
      <p:ext uri="{BB962C8B-B14F-4D97-AF65-F5344CB8AC3E}">
        <p14:creationId xmlns:p14="http://schemas.microsoft.com/office/powerpoint/2010/main" val="316654863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8"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44570232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10"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207637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6"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176055925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solidFill>
                  <a:schemeClr val="accent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352040993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17517912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2"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
        <p:nvSpPr>
          <p:cNvPr id="3" name="Content Placeholder 2"/>
          <p:cNvSpPr>
            <a:spLocks noGrp="1"/>
          </p:cNvSpPr>
          <p:nvPr>
            <p:ph idx="1"/>
          </p:nvPr>
        </p:nvSpPr>
        <p:spPr/>
        <p:txBody>
          <a:bodyPr/>
          <a:lstStyle>
            <a:lvl1pPr>
              <a:defRPr sz="150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Tree>
    <p:extLst>
      <p:ext uri="{BB962C8B-B14F-4D97-AF65-F5344CB8AC3E}">
        <p14:creationId xmlns:p14="http://schemas.microsoft.com/office/powerpoint/2010/main" val="423008138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8"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1800068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Date Placeholder 2"/>
          <p:cNvSpPr>
            <a:spLocks noGrp="1"/>
          </p:cNvSpPr>
          <p:nvPr>
            <p:ph type="dt" sz="half" idx="10"/>
          </p:nvPr>
        </p:nvSpPr>
        <p:spPr/>
        <p:txBody>
          <a:bodyPr/>
          <a:lstStyle/>
          <a:p>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24603050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10"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43490047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6"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08369495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solidFill>
                  <a:schemeClr val="accent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26160248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253469486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and Bullets">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8203995D-4D3B-624A-BD8F-5E264F520666}"/>
              </a:ext>
            </a:extLst>
          </p:cNvPr>
          <p:cNvSpPr>
            <a:spLocks noGrp="1"/>
          </p:cNvSpPr>
          <p:nvPr>
            <p:ph type="title"/>
          </p:nvPr>
        </p:nvSpPr>
        <p:spPr>
          <a:xfrm>
            <a:off x="334481" y="102908"/>
            <a:ext cx="7856175" cy="754343"/>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03F53FF7-8798-104D-B501-DF18ED258553}"/>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5A382DC6-8229-644C-9A2E-C1C6B9EEFBAD}"/>
              </a:ext>
            </a:extLst>
          </p:cNvPr>
          <p:cNvSpPr>
            <a:spLocks noGrp="1"/>
          </p:cNvSpPr>
          <p:nvPr>
            <p:ph type="body" sz="quarter" idx="13"/>
          </p:nvPr>
        </p:nvSpPr>
        <p:spPr>
          <a:xfrm>
            <a:off x="452437" y="1397000"/>
            <a:ext cx="8024813" cy="4530990"/>
          </a:xfrm>
          <a:prstGeom prst="rect">
            <a:avLst/>
          </a:prstGeom>
        </p:spPr>
        <p:txBody>
          <a:bodyPr/>
          <a:lstStyle>
            <a:lvl1pPr>
              <a:spcAft>
                <a:spcPts val="0"/>
              </a:spcAft>
              <a:defRPr/>
            </a:lvl1pPr>
            <a:lvl2pPr>
              <a:spcAft>
                <a:spcPts val="0"/>
              </a:spcAft>
              <a:defRPr/>
            </a:lvl2pPr>
            <a:lvl3pPr>
              <a:spcAft>
                <a:spcPts val="0"/>
              </a:spcAft>
              <a:defRPr/>
            </a:lvl3pPr>
            <a:lvl4pPr>
              <a:spcAft>
                <a:spcPts val="0"/>
              </a:spcAft>
              <a:defRPr/>
            </a:lvl4pPr>
            <a:lvl5pPr>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5132C884-DCD9-2248-AAA8-A8687A5894C8}"/>
              </a:ext>
            </a:extLst>
          </p:cNvPr>
          <p:cNvCxnSpPr>
            <a:cxnSpLocks/>
          </p:cNvCxnSpPr>
          <p:nvPr userDrawn="1"/>
        </p:nvCxnSpPr>
        <p:spPr>
          <a:xfrm>
            <a:off x="334481" y="86090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0677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10" name="Text Placeholder 6">
            <a:extLst>
              <a:ext uri="{FF2B5EF4-FFF2-40B4-BE49-F238E27FC236}">
                <a16:creationId xmlns:a16="http://schemas.microsoft.com/office/drawing/2014/main" id="{96786308-410C-EB4B-ABFD-09F6970DB15B}"/>
              </a:ext>
            </a:extLst>
          </p:cNvPr>
          <p:cNvSpPr>
            <a:spLocks noGrp="1"/>
          </p:cNvSpPr>
          <p:nvPr>
            <p:ph type="body" sz="quarter" idx="13"/>
          </p:nvPr>
        </p:nvSpPr>
        <p:spPr>
          <a:xfrm>
            <a:off x="452437" y="1397000"/>
            <a:ext cx="8024813" cy="4530990"/>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4">
            <a:extLst>
              <a:ext uri="{FF2B5EF4-FFF2-40B4-BE49-F238E27FC236}">
                <a16:creationId xmlns:a16="http://schemas.microsoft.com/office/drawing/2014/main" id="{E0666A91-3671-5143-BCB4-8610DA16487C}"/>
              </a:ext>
            </a:extLst>
          </p:cNvPr>
          <p:cNvSpPr txBox="1">
            <a:spLocks/>
          </p:cNvSpPr>
          <p:nvPr userDrawn="1"/>
        </p:nvSpPr>
        <p:spPr>
          <a:xfrm>
            <a:off x="7120984" y="6389969"/>
            <a:ext cx="1808390" cy="365125"/>
          </a:xfrm>
          <a:prstGeom prst="rect">
            <a:avLst/>
          </a:prstGeom>
        </p:spPr>
        <p:txBody>
          <a:bodyPr vert="horz" lIns="57150" tIns="28575" rIns="57150" bIns="28575" rtlCol="0" anchor="ctr"/>
          <a:lstStyle>
            <a:defPPr>
              <a:defRPr lang="en-US"/>
            </a:defPPr>
            <a:lvl1pPr marL="0" algn="r" defTabSz="457200" rtl="0" eaLnBrk="1" latinLnBrk="0" hangingPunct="1">
              <a:defRPr sz="900" kern="1200">
                <a:solidFill>
                  <a:schemeClr val="accent6"/>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384092C-9B9C-9748-AC6A-F06C9D03AD52}" type="slidenum">
              <a:rPr lang="en-US" sz="563" smtClean="0"/>
              <a:pPr/>
              <a:t>‹#›</a:t>
            </a:fld>
            <a:endParaRPr lang="en-US" sz="563" dirty="0"/>
          </a:p>
        </p:txBody>
      </p:sp>
      <p:cxnSp>
        <p:nvCxnSpPr>
          <p:cNvPr id="12" name="Straight Connector 11">
            <a:extLst>
              <a:ext uri="{FF2B5EF4-FFF2-40B4-BE49-F238E27FC236}">
                <a16:creationId xmlns:a16="http://schemas.microsoft.com/office/drawing/2014/main" id="{D6E1ED16-936A-7E4B-AE08-A173AAAC1793}"/>
              </a:ext>
            </a:extLst>
          </p:cNvPr>
          <p:cNvCxnSpPr>
            <a:cxnSpLocks/>
          </p:cNvCxnSpPr>
          <p:nvPr userDrawn="1"/>
        </p:nvCxnSpPr>
        <p:spPr>
          <a:xfrm>
            <a:off x="334481" y="86090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3" name="Title 1">
            <a:extLst>
              <a:ext uri="{FF2B5EF4-FFF2-40B4-BE49-F238E27FC236}">
                <a16:creationId xmlns:a16="http://schemas.microsoft.com/office/drawing/2014/main" id="{7AE01844-5440-7B40-8927-463EAB0F784B}"/>
              </a:ext>
            </a:extLst>
          </p:cNvPr>
          <p:cNvSpPr>
            <a:spLocks noGrp="1"/>
          </p:cNvSpPr>
          <p:nvPr>
            <p:ph type="title"/>
          </p:nvPr>
        </p:nvSpPr>
        <p:spPr>
          <a:xfrm>
            <a:off x="337875" y="101251"/>
            <a:ext cx="8320125" cy="756750"/>
          </a:xfrm>
        </p:spPr>
        <p:txBody>
          <a:bodyPr/>
          <a:lstStyle>
            <a:lvl1pPr>
              <a:defRPr sz="1875">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194556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wo Columns w/arrow">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7811A07E-29CD-A447-A5E8-DEE6230185AB}"/>
              </a:ext>
            </a:extLst>
          </p:cNvPr>
          <p:cNvSpPr>
            <a:spLocks noGrp="1"/>
          </p:cNvSpPr>
          <p:nvPr>
            <p:ph type="title"/>
          </p:nvPr>
        </p:nvSpPr>
        <p:spPr>
          <a:xfrm>
            <a:off x="333375" y="95250"/>
            <a:ext cx="78561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4" name="Slide Number Placeholder 4">
            <a:extLst>
              <a:ext uri="{FF2B5EF4-FFF2-40B4-BE49-F238E27FC236}">
                <a16:creationId xmlns:a16="http://schemas.microsoft.com/office/drawing/2014/main" id="{F072A253-BD9B-664D-9844-3F709A072B60}"/>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5" name="Text Placeholder 6">
            <a:extLst>
              <a:ext uri="{FF2B5EF4-FFF2-40B4-BE49-F238E27FC236}">
                <a16:creationId xmlns:a16="http://schemas.microsoft.com/office/drawing/2014/main" id="{07DCCC24-06B2-8345-BE35-A12FF177A3D5}"/>
              </a:ext>
            </a:extLst>
          </p:cNvPr>
          <p:cNvSpPr>
            <a:spLocks noGrp="1"/>
          </p:cNvSpPr>
          <p:nvPr>
            <p:ph type="body" sz="quarter" idx="13"/>
          </p:nvPr>
        </p:nvSpPr>
        <p:spPr>
          <a:xfrm>
            <a:off x="1771108" y="1397000"/>
            <a:ext cx="6603952" cy="4530990"/>
          </a:xfrm>
          <a:prstGeom prst="rect">
            <a:avLst/>
          </a:prstGeom>
        </p:spPr>
        <p:txBody>
          <a:bodyPr numCol="2" spcCol="457200"/>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a:extLst>
              <a:ext uri="{FF2B5EF4-FFF2-40B4-BE49-F238E27FC236}">
                <a16:creationId xmlns:a16="http://schemas.microsoft.com/office/drawing/2014/main" id="{350D71D4-F840-3F4E-A5B3-EBDDB05184CB}"/>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0B452F7C-5175-E841-92A5-52A91853F775}"/>
              </a:ext>
            </a:extLst>
          </p:cNvPr>
          <p:cNvGrpSpPr/>
          <p:nvPr userDrawn="1"/>
        </p:nvGrpSpPr>
        <p:grpSpPr>
          <a:xfrm>
            <a:off x="447365" y="1325054"/>
            <a:ext cx="769189" cy="1206147"/>
            <a:chOff x="5871258" y="341719"/>
            <a:chExt cx="1230581" cy="1447234"/>
          </a:xfrm>
          <a:solidFill>
            <a:srgbClr val="BCBEC0"/>
          </a:solidFill>
        </p:grpSpPr>
        <p:sp>
          <p:nvSpPr>
            <p:cNvPr id="19" name="Rectangle 18">
              <a:extLst>
                <a:ext uri="{FF2B5EF4-FFF2-40B4-BE49-F238E27FC236}">
                  <a16:creationId xmlns:a16="http://schemas.microsoft.com/office/drawing/2014/main" id="{64D99CEE-8285-6140-96A9-172B7C3B1F67}"/>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0" name="Rectangle 19">
              <a:extLst>
                <a:ext uri="{FF2B5EF4-FFF2-40B4-BE49-F238E27FC236}">
                  <a16:creationId xmlns:a16="http://schemas.microsoft.com/office/drawing/2014/main" id="{4BB52083-5BA1-B744-81A1-EEEA0A232EC9}"/>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Tree>
    <p:extLst>
      <p:ext uri="{BB962C8B-B14F-4D97-AF65-F5344CB8AC3E}">
        <p14:creationId xmlns:p14="http://schemas.microsoft.com/office/powerpoint/2010/main" val="2696997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wo Columns Icon">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44DF9820-9C43-D84C-87E9-CB656A2EC07C}"/>
              </a:ext>
            </a:extLst>
          </p:cNvPr>
          <p:cNvSpPr>
            <a:spLocks noGrp="1"/>
          </p:cNvSpPr>
          <p:nvPr>
            <p:ph type="title"/>
          </p:nvPr>
        </p:nvSpPr>
        <p:spPr>
          <a:xfrm>
            <a:off x="333375" y="121080"/>
            <a:ext cx="78561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2" name="Slide Number Placeholder 4">
            <a:extLst>
              <a:ext uri="{FF2B5EF4-FFF2-40B4-BE49-F238E27FC236}">
                <a16:creationId xmlns:a16="http://schemas.microsoft.com/office/drawing/2014/main" id="{87299368-BF5F-D44C-B282-763F36212CAE}"/>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4" name="Text Placeholder 6">
            <a:extLst>
              <a:ext uri="{FF2B5EF4-FFF2-40B4-BE49-F238E27FC236}">
                <a16:creationId xmlns:a16="http://schemas.microsoft.com/office/drawing/2014/main" id="{D645F795-4C74-B143-861A-9B2E808B4DE8}"/>
              </a:ext>
            </a:extLst>
          </p:cNvPr>
          <p:cNvSpPr>
            <a:spLocks noGrp="1"/>
          </p:cNvSpPr>
          <p:nvPr>
            <p:ph type="body" sz="quarter" idx="13"/>
          </p:nvPr>
        </p:nvSpPr>
        <p:spPr>
          <a:xfrm>
            <a:off x="1714500" y="1397000"/>
            <a:ext cx="6439729" cy="4530990"/>
          </a:xfrm>
          <a:prstGeom prst="rect">
            <a:avLst/>
          </a:prstGeom>
        </p:spPr>
        <p:txBody>
          <a:bodyPr numCol="2" spcCol="457200"/>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5" name="Straight Connector 14">
            <a:extLst>
              <a:ext uri="{FF2B5EF4-FFF2-40B4-BE49-F238E27FC236}">
                <a16:creationId xmlns:a16="http://schemas.microsoft.com/office/drawing/2014/main" id="{4C2F4085-B5CE-CE40-B2F3-3A7570D14926}"/>
              </a:ext>
            </a:extLst>
          </p:cNvPr>
          <p:cNvCxnSpPr>
            <a:cxnSpLocks/>
          </p:cNvCxnSpPr>
          <p:nvPr userDrawn="1"/>
        </p:nvCxnSpPr>
        <p:spPr>
          <a:xfrm>
            <a:off x="334481" y="857865"/>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6" name="Picture Placeholder 12">
            <a:extLst>
              <a:ext uri="{FF2B5EF4-FFF2-40B4-BE49-F238E27FC236}">
                <a16:creationId xmlns:a16="http://schemas.microsoft.com/office/drawing/2014/main" id="{AE97298D-8724-024F-8F75-80E60368EE1C}"/>
              </a:ext>
            </a:extLst>
          </p:cNvPr>
          <p:cNvSpPr>
            <a:spLocks noGrp="1"/>
          </p:cNvSpPr>
          <p:nvPr>
            <p:ph type="pic" sz="quarter" idx="14" hasCustomPrompt="1"/>
          </p:nvPr>
        </p:nvSpPr>
        <p:spPr>
          <a:xfrm>
            <a:off x="447365" y="1397530"/>
            <a:ext cx="1080492" cy="1440657"/>
          </a:xfrm>
        </p:spPr>
        <p:txBody>
          <a:bodyPr/>
          <a:lstStyle>
            <a:lvl1pPr marL="0" indent="0">
              <a:buNone/>
              <a:defRPr/>
            </a:lvl1pPr>
          </a:lstStyle>
          <a:p>
            <a:r>
              <a:rPr lang="en-US" dirty="0"/>
              <a:t>Insert icon here</a:t>
            </a:r>
          </a:p>
        </p:txBody>
      </p:sp>
    </p:spTree>
    <p:extLst>
      <p:ext uri="{BB962C8B-B14F-4D97-AF65-F5344CB8AC3E}">
        <p14:creationId xmlns:p14="http://schemas.microsoft.com/office/powerpoint/2010/main" val="407586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nd Bullets Alt">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607CBC39-0782-564B-AD79-41275912A885}"/>
              </a:ext>
            </a:extLst>
          </p:cNvPr>
          <p:cNvSpPr>
            <a:spLocks noGrp="1"/>
          </p:cNvSpPr>
          <p:nvPr>
            <p:ph type="title"/>
          </p:nvPr>
        </p:nvSpPr>
        <p:spPr>
          <a:xfrm>
            <a:off x="333375" y="95250"/>
            <a:ext cx="506720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74D16BCF-4E11-F64A-A93C-04DEE3815F78}"/>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FBC42B67-45BE-6849-9190-9E8626EAA2C4}"/>
              </a:ext>
            </a:extLst>
          </p:cNvPr>
          <p:cNvSpPr>
            <a:spLocks noGrp="1"/>
          </p:cNvSpPr>
          <p:nvPr>
            <p:ph type="body" sz="quarter" idx="13"/>
          </p:nvPr>
        </p:nvSpPr>
        <p:spPr>
          <a:xfrm>
            <a:off x="3626663" y="1397001"/>
            <a:ext cx="4850588" cy="4538579"/>
          </a:xfrm>
          <a:prstGeom prst="rect">
            <a:avLst/>
          </a:prstGeom>
        </p:spPr>
        <p:txBody>
          <a:bodyPr/>
          <a:lstStyle>
            <a:lvl1pPr>
              <a:spcAft>
                <a:spcPts val="0"/>
              </a:spcAft>
              <a:defRPr/>
            </a:lvl1pPr>
            <a:lvl2pPr>
              <a:spcAft>
                <a:spcPts val="0"/>
              </a:spcAft>
              <a:defRPr/>
            </a:lvl2pPr>
            <a:lvl3pPr>
              <a:spcAft>
                <a:spcPts val="0"/>
              </a:spcAft>
              <a:defRPr/>
            </a:lvl3pPr>
            <a:lvl4pPr>
              <a:spcAft>
                <a:spcPts val="0"/>
              </a:spcAft>
              <a:defRPr/>
            </a:lvl4pPr>
            <a:lvl5pPr>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B733EF05-DF31-8848-BACB-59F9F159ED39}"/>
              </a:ext>
            </a:extLst>
          </p:cNvPr>
          <p:cNvCxnSpPr>
            <a:cxnSpLocks/>
          </p:cNvCxnSpPr>
          <p:nvPr userDrawn="1"/>
        </p:nvCxnSpPr>
        <p:spPr>
          <a:xfrm>
            <a:off x="334481" y="857864"/>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9184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Photo Bullets Al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13152C09-345A-5842-B7E2-AF0966D16B37}"/>
              </a:ext>
            </a:extLst>
          </p:cNvPr>
          <p:cNvSpPr>
            <a:spLocks noGrp="1"/>
          </p:cNvSpPr>
          <p:nvPr>
            <p:ph type="title"/>
          </p:nvPr>
        </p:nvSpPr>
        <p:spPr>
          <a:xfrm>
            <a:off x="333375" y="95250"/>
            <a:ext cx="743914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2" name="Slide Number Placeholder 4">
            <a:extLst>
              <a:ext uri="{FF2B5EF4-FFF2-40B4-BE49-F238E27FC236}">
                <a16:creationId xmlns:a16="http://schemas.microsoft.com/office/drawing/2014/main" id="{CF3541C0-6DE4-5542-9619-619505380854}"/>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3" name="Text Placeholder 6">
            <a:extLst>
              <a:ext uri="{FF2B5EF4-FFF2-40B4-BE49-F238E27FC236}">
                <a16:creationId xmlns:a16="http://schemas.microsoft.com/office/drawing/2014/main" id="{DDF6D88F-53BE-C245-9AEF-FE3B999678B9}"/>
              </a:ext>
            </a:extLst>
          </p:cNvPr>
          <p:cNvSpPr>
            <a:spLocks noGrp="1"/>
          </p:cNvSpPr>
          <p:nvPr>
            <p:ph type="body" sz="quarter" idx="13"/>
          </p:nvPr>
        </p:nvSpPr>
        <p:spPr>
          <a:xfrm>
            <a:off x="452438" y="1397001"/>
            <a:ext cx="3470571" cy="4530991"/>
          </a:xfrm>
          <a:prstGeom prst="rect">
            <a:avLst/>
          </a:prstGeom>
        </p:spPr>
        <p:txBody>
          <a:bodyPr/>
          <a:lstStyle>
            <a:lvl1pPr>
              <a:spcAft>
                <a:spcPts val="0"/>
              </a:spcAft>
              <a:defRPr/>
            </a:lvl1pPr>
            <a:lvl2pPr>
              <a:spcAft>
                <a:spcPts val="0"/>
              </a:spcAft>
              <a:defRPr/>
            </a:lvl2pPr>
            <a:lvl3pPr>
              <a:spcAft>
                <a:spcPts val="0"/>
              </a:spcAft>
              <a:defRPr/>
            </a:lvl3pPr>
            <a:lvl4pPr>
              <a:spcAft>
                <a:spcPts val="0"/>
              </a:spcAft>
              <a:defRPr/>
            </a:lvl4pPr>
            <a:lvl5pPr>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4" name="Straight Connector 13">
            <a:extLst>
              <a:ext uri="{FF2B5EF4-FFF2-40B4-BE49-F238E27FC236}">
                <a16:creationId xmlns:a16="http://schemas.microsoft.com/office/drawing/2014/main" id="{78A00942-7275-2E49-BD21-209D0B7961F4}"/>
              </a:ext>
            </a:extLst>
          </p:cNvPr>
          <p:cNvCxnSpPr>
            <a:cxnSpLocks/>
          </p:cNvCxnSpPr>
          <p:nvPr userDrawn="1"/>
        </p:nvCxnSpPr>
        <p:spPr>
          <a:xfrm>
            <a:off x="334481" y="84465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Picture Placeholder 9">
            <a:extLst>
              <a:ext uri="{FF2B5EF4-FFF2-40B4-BE49-F238E27FC236}">
                <a16:creationId xmlns:a16="http://schemas.microsoft.com/office/drawing/2014/main" id="{BE0BA617-19C0-B445-A867-BDF13910E5A2}"/>
              </a:ext>
            </a:extLst>
          </p:cNvPr>
          <p:cNvSpPr>
            <a:spLocks noGrp="1"/>
          </p:cNvSpPr>
          <p:nvPr>
            <p:ph type="pic" sz="quarter" idx="14"/>
          </p:nvPr>
        </p:nvSpPr>
        <p:spPr>
          <a:xfrm>
            <a:off x="4572000" y="1397002"/>
            <a:ext cx="3905250" cy="4530989"/>
          </a:xfrm>
        </p:spPr>
        <p:txBody>
          <a:bodyPr/>
          <a:lstStyle/>
          <a:p>
            <a:r>
              <a:rPr lang="en-US"/>
              <a:t>Click icon to add picture</a:t>
            </a:r>
          </a:p>
        </p:txBody>
      </p:sp>
    </p:spTree>
    <p:extLst>
      <p:ext uri="{BB962C8B-B14F-4D97-AF65-F5344CB8AC3E}">
        <p14:creationId xmlns:p14="http://schemas.microsoft.com/office/powerpoint/2010/main" val="3621260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09985392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Bullets Photo">
    <p:spTree>
      <p:nvGrpSpPr>
        <p:cNvPr id="1" name=""/>
        <p:cNvGrpSpPr/>
        <p:nvPr/>
      </p:nvGrpSpPr>
      <p:grpSpPr>
        <a:xfrm>
          <a:off x="0" y="0"/>
          <a:ext cx="0" cy="0"/>
          <a:chOff x="0" y="0"/>
          <a:chExt cx="0" cy="0"/>
        </a:xfrm>
      </p:grpSpPr>
      <p:sp>
        <p:nvSpPr>
          <p:cNvPr id="11" name="Picture Placeholder 9">
            <a:extLst>
              <a:ext uri="{FF2B5EF4-FFF2-40B4-BE49-F238E27FC236}">
                <a16:creationId xmlns:a16="http://schemas.microsoft.com/office/drawing/2014/main" id="{E1BE7739-3E41-4F4B-8F54-81C9986DA43B}"/>
              </a:ext>
            </a:extLst>
          </p:cNvPr>
          <p:cNvSpPr>
            <a:spLocks noGrp="1"/>
          </p:cNvSpPr>
          <p:nvPr>
            <p:ph type="pic" sz="quarter" idx="14"/>
          </p:nvPr>
        </p:nvSpPr>
        <p:spPr>
          <a:xfrm>
            <a:off x="4262034" y="1397002"/>
            <a:ext cx="4881966" cy="5460999"/>
          </a:xfrm>
        </p:spPr>
        <p:txBody>
          <a:bodyPr/>
          <a:lstStyle/>
          <a:p>
            <a:r>
              <a:rPr lang="en-US"/>
              <a:t>Click icon to add picture</a:t>
            </a:r>
          </a:p>
        </p:txBody>
      </p:sp>
      <p:sp>
        <p:nvSpPr>
          <p:cNvPr id="12" name="Title 1">
            <a:extLst>
              <a:ext uri="{FF2B5EF4-FFF2-40B4-BE49-F238E27FC236}">
                <a16:creationId xmlns:a16="http://schemas.microsoft.com/office/drawing/2014/main" id="{B474EA4E-8746-D549-BD54-0396EABDB049}"/>
              </a:ext>
            </a:extLst>
          </p:cNvPr>
          <p:cNvSpPr>
            <a:spLocks noGrp="1"/>
          </p:cNvSpPr>
          <p:nvPr>
            <p:ph type="title"/>
          </p:nvPr>
        </p:nvSpPr>
        <p:spPr>
          <a:xfrm>
            <a:off x="333375" y="95250"/>
            <a:ext cx="8143875" cy="762000"/>
          </a:xfrm>
        </p:spPr>
        <p:txBody>
          <a:bodyPr anchor="ctr"/>
          <a:lstStyle>
            <a:lvl1pPr>
              <a:defRPr sz="1875"/>
            </a:lvl1pPr>
          </a:lstStyle>
          <a:p>
            <a:r>
              <a:rPr lang="en-US"/>
              <a:t>Click to edit Master title style</a:t>
            </a:r>
            <a:endParaRPr lang="en-US" dirty="0"/>
          </a:p>
        </p:txBody>
      </p:sp>
      <p:sp>
        <p:nvSpPr>
          <p:cNvPr id="13" name="Slide Number Placeholder 4">
            <a:extLst>
              <a:ext uri="{FF2B5EF4-FFF2-40B4-BE49-F238E27FC236}">
                <a16:creationId xmlns:a16="http://schemas.microsoft.com/office/drawing/2014/main" id="{2AAF4888-48F4-7C47-95CF-C56A949B25A4}"/>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4" name="Straight Connector 13">
            <a:extLst>
              <a:ext uri="{FF2B5EF4-FFF2-40B4-BE49-F238E27FC236}">
                <a16:creationId xmlns:a16="http://schemas.microsoft.com/office/drawing/2014/main" id="{748B5AD3-4CAF-4245-B112-183E1CCAD54E}"/>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Text Placeholder 6">
            <a:extLst>
              <a:ext uri="{FF2B5EF4-FFF2-40B4-BE49-F238E27FC236}">
                <a16:creationId xmlns:a16="http://schemas.microsoft.com/office/drawing/2014/main" id="{3A1F85A8-ED67-FB44-8337-4DBEA3544986}"/>
              </a:ext>
            </a:extLst>
          </p:cNvPr>
          <p:cNvSpPr>
            <a:spLocks noGrp="1"/>
          </p:cNvSpPr>
          <p:nvPr>
            <p:ph type="body" sz="quarter" idx="13"/>
          </p:nvPr>
        </p:nvSpPr>
        <p:spPr>
          <a:xfrm>
            <a:off x="452437" y="1397000"/>
            <a:ext cx="3232262" cy="4530990"/>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75270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Text Photo ">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008574BF-FE2A-8C48-8258-968AAA31214A}"/>
              </a:ext>
            </a:extLst>
          </p:cNvPr>
          <p:cNvSpPr>
            <a:spLocks noGrp="1"/>
          </p:cNvSpPr>
          <p:nvPr>
            <p:ph type="title"/>
          </p:nvPr>
        </p:nvSpPr>
        <p:spPr>
          <a:xfrm>
            <a:off x="333375" y="95250"/>
            <a:ext cx="8143875" cy="762000"/>
          </a:xfrm>
        </p:spPr>
        <p:txBody>
          <a:bodyPr anchor="ctr"/>
          <a:lstStyle>
            <a:lvl1pPr>
              <a:defRPr sz="1875"/>
            </a:lvl1pPr>
          </a:lstStyle>
          <a:p>
            <a:r>
              <a:rPr lang="en-US"/>
              <a:t>Click to edit Master title style</a:t>
            </a:r>
            <a:endParaRPr lang="en-US" dirty="0"/>
          </a:p>
        </p:txBody>
      </p:sp>
      <p:cxnSp>
        <p:nvCxnSpPr>
          <p:cNvPr id="13" name="Straight Connector 12">
            <a:extLst>
              <a:ext uri="{FF2B5EF4-FFF2-40B4-BE49-F238E27FC236}">
                <a16:creationId xmlns:a16="http://schemas.microsoft.com/office/drawing/2014/main" id="{9DAE2CC6-70D5-9F46-A0D6-73575310D80D}"/>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4" name="Picture Placeholder 9">
            <a:extLst>
              <a:ext uri="{FF2B5EF4-FFF2-40B4-BE49-F238E27FC236}">
                <a16:creationId xmlns:a16="http://schemas.microsoft.com/office/drawing/2014/main" id="{D22B3C4C-EFC4-1145-9B55-291CA9EBE533}"/>
              </a:ext>
            </a:extLst>
          </p:cNvPr>
          <p:cNvSpPr>
            <a:spLocks noGrp="1"/>
          </p:cNvSpPr>
          <p:nvPr>
            <p:ph type="pic" sz="quarter" idx="14"/>
          </p:nvPr>
        </p:nvSpPr>
        <p:spPr>
          <a:xfrm>
            <a:off x="4262034" y="1397002"/>
            <a:ext cx="4881966" cy="5460999"/>
          </a:xfrm>
        </p:spPr>
        <p:txBody>
          <a:bodyPr/>
          <a:lstStyle/>
          <a:p>
            <a:r>
              <a:rPr lang="en-US"/>
              <a:t>Click icon to add picture</a:t>
            </a:r>
          </a:p>
        </p:txBody>
      </p:sp>
      <p:sp>
        <p:nvSpPr>
          <p:cNvPr id="15" name="Slide Number Placeholder 4">
            <a:extLst>
              <a:ext uri="{FF2B5EF4-FFF2-40B4-BE49-F238E27FC236}">
                <a16:creationId xmlns:a16="http://schemas.microsoft.com/office/drawing/2014/main" id="{778185B1-673B-784E-A5B5-2DD0CDBD5211}"/>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6" name="Text Placeholder 6">
            <a:extLst>
              <a:ext uri="{FF2B5EF4-FFF2-40B4-BE49-F238E27FC236}">
                <a16:creationId xmlns:a16="http://schemas.microsoft.com/office/drawing/2014/main" id="{1FE27E20-0B72-1747-8315-F3837D336C7C}"/>
              </a:ext>
            </a:extLst>
          </p:cNvPr>
          <p:cNvSpPr>
            <a:spLocks noGrp="1"/>
          </p:cNvSpPr>
          <p:nvPr>
            <p:ph type="body" sz="quarter" idx="13"/>
          </p:nvPr>
        </p:nvSpPr>
        <p:spPr>
          <a:xfrm>
            <a:off x="452437" y="1397000"/>
            <a:ext cx="3232262" cy="4530990"/>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31135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Text + Photo Grid">
    <p:spTree>
      <p:nvGrpSpPr>
        <p:cNvPr id="1" name=""/>
        <p:cNvGrpSpPr/>
        <p:nvPr/>
      </p:nvGrpSpPr>
      <p:grpSpPr>
        <a:xfrm>
          <a:off x="0" y="0"/>
          <a:ext cx="0" cy="0"/>
          <a:chOff x="0" y="0"/>
          <a:chExt cx="0" cy="0"/>
        </a:xfrm>
      </p:grpSpPr>
      <p:sp>
        <p:nvSpPr>
          <p:cNvPr id="19" name="Picture Placeholder 9">
            <a:extLst>
              <a:ext uri="{FF2B5EF4-FFF2-40B4-BE49-F238E27FC236}">
                <a16:creationId xmlns:a16="http://schemas.microsoft.com/office/drawing/2014/main" id="{504CBE27-B3D0-2449-B425-5D4A5A9464B0}"/>
              </a:ext>
            </a:extLst>
          </p:cNvPr>
          <p:cNvSpPr>
            <a:spLocks noGrp="1"/>
          </p:cNvSpPr>
          <p:nvPr>
            <p:ph type="pic" sz="quarter" idx="19"/>
          </p:nvPr>
        </p:nvSpPr>
        <p:spPr>
          <a:xfrm>
            <a:off x="6858000" y="4338000"/>
            <a:ext cx="2286000" cy="2520000"/>
          </a:xfrm>
        </p:spPr>
        <p:txBody>
          <a:bodyPr/>
          <a:lstStyle/>
          <a:p>
            <a:r>
              <a:rPr lang="en-US"/>
              <a:t>Click icon to add picture</a:t>
            </a:r>
          </a:p>
        </p:txBody>
      </p:sp>
      <p:sp>
        <p:nvSpPr>
          <p:cNvPr id="20" name="Picture Placeholder 9">
            <a:extLst>
              <a:ext uri="{FF2B5EF4-FFF2-40B4-BE49-F238E27FC236}">
                <a16:creationId xmlns:a16="http://schemas.microsoft.com/office/drawing/2014/main" id="{99908E98-CEEE-F64E-84D6-77137F2AE173}"/>
              </a:ext>
            </a:extLst>
          </p:cNvPr>
          <p:cNvSpPr>
            <a:spLocks noGrp="1"/>
          </p:cNvSpPr>
          <p:nvPr>
            <p:ph type="pic" sz="quarter" idx="20"/>
          </p:nvPr>
        </p:nvSpPr>
        <p:spPr>
          <a:xfrm>
            <a:off x="4572000" y="4338000"/>
            <a:ext cx="2247327" cy="2520000"/>
          </a:xfrm>
        </p:spPr>
        <p:txBody>
          <a:bodyPr/>
          <a:lstStyle/>
          <a:p>
            <a:r>
              <a:rPr lang="en-US"/>
              <a:t>Click icon to add picture</a:t>
            </a:r>
            <a:endParaRPr lang="en-US" dirty="0"/>
          </a:p>
        </p:txBody>
      </p:sp>
      <p:sp>
        <p:nvSpPr>
          <p:cNvPr id="21" name="Title 1">
            <a:extLst>
              <a:ext uri="{FF2B5EF4-FFF2-40B4-BE49-F238E27FC236}">
                <a16:creationId xmlns:a16="http://schemas.microsoft.com/office/drawing/2014/main" id="{A8522F5D-5EB7-5247-B8DF-C08DB83BF8A4}"/>
              </a:ext>
            </a:extLst>
          </p:cNvPr>
          <p:cNvSpPr>
            <a:spLocks noGrp="1"/>
          </p:cNvSpPr>
          <p:nvPr>
            <p:ph type="title"/>
          </p:nvPr>
        </p:nvSpPr>
        <p:spPr>
          <a:xfrm>
            <a:off x="333376" y="95250"/>
            <a:ext cx="4104869" cy="762000"/>
          </a:xfrm>
        </p:spPr>
        <p:txBody>
          <a:bodyPr anchor="ctr"/>
          <a:lstStyle>
            <a:lvl1pPr>
              <a:defRPr sz="1875" b="0">
                <a:latin typeface="+mj-lt"/>
              </a:defRPr>
            </a:lvl1pPr>
          </a:lstStyle>
          <a:p>
            <a:r>
              <a:rPr lang="en-US"/>
              <a:t>Click to edit Master title style</a:t>
            </a:r>
            <a:endParaRPr lang="en-US" dirty="0"/>
          </a:p>
        </p:txBody>
      </p:sp>
      <p:sp>
        <p:nvSpPr>
          <p:cNvPr id="22" name="Slide Number Placeholder 4">
            <a:extLst>
              <a:ext uri="{FF2B5EF4-FFF2-40B4-BE49-F238E27FC236}">
                <a16:creationId xmlns:a16="http://schemas.microsoft.com/office/drawing/2014/main" id="{76D9A065-BBCD-6A4A-A36E-B66ABEE3C85C}"/>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23" name="Straight Connector 22">
            <a:extLst>
              <a:ext uri="{FF2B5EF4-FFF2-40B4-BE49-F238E27FC236}">
                <a16:creationId xmlns:a16="http://schemas.microsoft.com/office/drawing/2014/main" id="{83F6DE6F-BF9C-674E-B4CF-DB081D2A715E}"/>
              </a:ext>
            </a:extLst>
          </p:cNvPr>
          <p:cNvCxnSpPr>
            <a:cxnSpLocks/>
            <a:endCxn id="21" idx="2"/>
          </p:cNvCxnSpPr>
          <p:nvPr userDrawn="1"/>
        </p:nvCxnSpPr>
        <p:spPr>
          <a:xfrm>
            <a:off x="334482" y="857250"/>
            <a:ext cx="205132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4" name="Picture Placeholder 9">
            <a:extLst>
              <a:ext uri="{FF2B5EF4-FFF2-40B4-BE49-F238E27FC236}">
                <a16:creationId xmlns:a16="http://schemas.microsoft.com/office/drawing/2014/main" id="{B68A4F5A-884E-C548-B039-6EDB0B8115EA}"/>
              </a:ext>
            </a:extLst>
          </p:cNvPr>
          <p:cNvSpPr>
            <a:spLocks noGrp="1"/>
          </p:cNvSpPr>
          <p:nvPr>
            <p:ph type="pic" sz="quarter" idx="14"/>
          </p:nvPr>
        </p:nvSpPr>
        <p:spPr>
          <a:xfrm>
            <a:off x="4572000" y="1"/>
            <a:ext cx="4572000" cy="1764632"/>
          </a:xfrm>
        </p:spPr>
        <p:txBody>
          <a:bodyPr/>
          <a:lstStyle/>
          <a:p>
            <a:r>
              <a:rPr lang="en-US"/>
              <a:t>Click icon to add picture</a:t>
            </a:r>
          </a:p>
        </p:txBody>
      </p:sp>
      <p:sp>
        <p:nvSpPr>
          <p:cNvPr id="25" name="Text Placeholder 6">
            <a:extLst>
              <a:ext uri="{FF2B5EF4-FFF2-40B4-BE49-F238E27FC236}">
                <a16:creationId xmlns:a16="http://schemas.microsoft.com/office/drawing/2014/main" id="{1F5C8215-1875-5E4C-AB84-BA37D6C0E561}"/>
              </a:ext>
            </a:extLst>
          </p:cNvPr>
          <p:cNvSpPr>
            <a:spLocks noGrp="1"/>
          </p:cNvSpPr>
          <p:nvPr>
            <p:ph type="body" sz="quarter" idx="13"/>
          </p:nvPr>
        </p:nvSpPr>
        <p:spPr>
          <a:xfrm>
            <a:off x="452437" y="1397001"/>
            <a:ext cx="3232262" cy="3658833"/>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Picture Placeholder 9">
            <a:extLst>
              <a:ext uri="{FF2B5EF4-FFF2-40B4-BE49-F238E27FC236}">
                <a16:creationId xmlns:a16="http://schemas.microsoft.com/office/drawing/2014/main" id="{22C9687B-41DE-0843-A9B3-98B3CBEC7763}"/>
              </a:ext>
            </a:extLst>
          </p:cNvPr>
          <p:cNvSpPr>
            <a:spLocks noGrp="1"/>
          </p:cNvSpPr>
          <p:nvPr>
            <p:ph type="pic" sz="quarter" idx="17"/>
          </p:nvPr>
        </p:nvSpPr>
        <p:spPr>
          <a:xfrm>
            <a:off x="6858000" y="1830703"/>
            <a:ext cx="2286000" cy="2465298"/>
          </a:xfrm>
        </p:spPr>
        <p:txBody>
          <a:bodyPr/>
          <a:lstStyle/>
          <a:p>
            <a:r>
              <a:rPr lang="en-US"/>
              <a:t>Click icon to add picture</a:t>
            </a:r>
          </a:p>
        </p:txBody>
      </p:sp>
      <p:sp>
        <p:nvSpPr>
          <p:cNvPr id="27" name="Picture Placeholder 9">
            <a:extLst>
              <a:ext uri="{FF2B5EF4-FFF2-40B4-BE49-F238E27FC236}">
                <a16:creationId xmlns:a16="http://schemas.microsoft.com/office/drawing/2014/main" id="{AE6EC833-A3DB-894F-8D4A-34CD220A8D80}"/>
              </a:ext>
            </a:extLst>
          </p:cNvPr>
          <p:cNvSpPr>
            <a:spLocks noGrp="1"/>
          </p:cNvSpPr>
          <p:nvPr>
            <p:ph type="pic" sz="quarter" idx="18"/>
          </p:nvPr>
        </p:nvSpPr>
        <p:spPr>
          <a:xfrm>
            <a:off x="4572000" y="1830703"/>
            <a:ext cx="2247327" cy="2465298"/>
          </a:xfrm>
        </p:spPr>
        <p:txBody>
          <a:bodyPr/>
          <a:lstStyle/>
          <a:p>
            <a:r>
              <a:rPr lang="en-US"/>
              <a:t>Click icon to add picture</a:t>
            </a:r>
          </a:p>
        </p:txBody>
      </p:sp>
    </p:spTree>
    <p:extLst>
      <p:ext uri="{BB962C8B-B14F-4D97-AF65-F5344CB8AC3E}">
        <p14:creationId xmlns:p14="http://schemas.microsoft.com/office/powerpoint/2010/main" val="998224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Bullets + Photo Grid ">
    <p:spTree>
      <p:nvGrpSpPr>
        <p:cNvPr id="1" name=""/>
        <p:cNvGrpSpPr/>
        <p:nvPr/>
      </p:nvGrpSpPr>
      <p:grpSpPr>
        <a:xfrm>
          <a:off x="0" y="0"/>
          <a:ext cx="0" cy="0"/>
          <a:chOff x="0" y="0"/>
          <a:chExt cx="0" cy="0"/>
        </a:xfrm>
      </p:grpSpPr>
      <p:sp>
        <p:nvSpPr>
          <p:cNvPr id="16" name="Picture Placeholder 9">
            <a:extLst>
              <a:ext uri="{FF2B5EF4-FFF2-40B4-BE49-F238E27FC236}">
                <a16:creationId xmlns:a16="http://schemas.microsoft.com/office/drawing/2014/main" id="{321555FC-AF82-974B-9599-A34D72854104}"/>
              </a:ext>
            </a:extLst>
          </p:cNvPr>
          <p:cNvSpPr>
            <a:spLocks noGrp="1"/>
          </p:cNvSpPr>
          <p:nvPr>
            <p:ph type="pic" sz="quarter" idx="19"/>
          </p:nvPr>
        </p:nvSpPr>
        <p:spPr>
          <a:xfrm>
            <a:off x="6858000" y="4338000"/>
            <a:ext cx="2286000" cy="2520000"/>
          </a:xfrm>
        </p:spPr>
        <p:txBody>
          <a:bodyPr/>
          <a:lstStyle/>
          <a:p>
            <a:r>
              <a:rPr lang="en-US"/>
              <a:t>Click icon to add picture</a:t>
            </a:r>
          </a:p>
        </p:txBody>
      </p:sp>
      <p:sp>
        <p:nvSpPr>
          <p:cNvPr id="18" name="Picture Placeholder 9">
            <a:extLst>
              <a:ext uri="{FF2B5EF4-FFF2-40B4-BE49-F238E27FC236}">
                <a16:creationId xmlns:a16="http://schemas.microsoft.com/office/drawing/2014/main" id="{567D3B21-6935-834B-A586-ADFA8C4DC839}"/>
              </a:ext>
            </a:extLst>
          </p:cNvPr>
          <p:cNvSpPr>
            <a:spLocks noGrp="1"/>
          </p:cNvSpPr>
          <p:nvPr>
            <p:ph type="pic" sz="quarter" idx="20"/>
          </p:nvPr>
        </p:nvSpPr>
        <p:spPr>
          <a:xfrm>
            <a:off x="4572000" y="4338000"/>
            <a:ext cx="2247327" cy="2520000"/>
          </a:xfrm>
        </p:spPr>
        <p:txBody>
          <a:bodyPr/>
          <a:lstStyle/>
          <a:p>
            <a:r>
              <a:rPr lang="en-US"/>
              <a:t>Click icon to add picture</a:t>
            </a:r>
            <a:endParaRPr lang="en-US" dirty="0"/>
          </a:p>
        </p:txBody>
      </p:sp>
      <p:sp>
        <p:nvSpPr>
          <p:cNvPr id="19" name="Title 1">
            <a:extLst>
              <a:ext uri="{FF2B5EF4-FFF2-40B4-BE49-F238E27FC236}">
                <a16:creationId xmlns:a16="http://schemas.microsoft.com/office/drawing/2014/main" id="{D2FF20C5-A28D-5A4B-9A9D-A9716060FF3A}"/>
              </a:ext>
            </a:extLst>
          </p:cNvPr>
          <p:cNvSpPr>
            <a:spLocks noGrp="1"/>
          </p:cNvSpPr>
          <p:nvPr>
            <p:ph type="title"/>
          </p:nvPr>
        </p:nvSpPr>
        <p:spPr>
          <a:xfrm>
            <a:off x="333375" y="95250"/>
            <a:ext cx="4081125" cy="762000"/>
          </a:xfrm>
        </p:spPr>
        <p:txBody>
          <a:bodyPr anchor="ctr"/>
          <a:lstStyle>
            <a:lvl1pPr>
              <a:defRPr sz="1875" b="0">
                <a:latin typeface="+mj-lt"/>
              </a:defRPr>
            </a:lvl1pPr>
          </a:lstStyle>
          <a:p>
            <a:r>
              <a:rPr lang="en-US"/>
              <a:t>Click to edit Master title style</a:t>
            </a:r>
            <a:endParaRPr lang="en-US" dirty="0"/>
          </a:p>
        </p:txBody>
      </p:sp>
      <p:sp>
        <p:nvSpPr>
          <p:cNvPr id="20" name="Slide Number Placeholder 4">
            <a:extLst>
              <a:ext uri="{FF2B5EF4-FFF2-40B4-BE49-F238E27FC236}">
                <a16:creationId xmlns:a16="http://schemas.microsoft.com/office/drawing/2014/main" id="{6716342C-5E8C-F94A-BA35-0C49EFEC58B0}"/>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1" name="Text Placeholder 6">
            <a:extLst>
              <a:ext uri="{FF2B5EF4-FFF2-40B4-BE49-F238E27FC236}">
                <a16:creationId xmlns:a16="http://schemas.microsoft.com/office/drawing/2014/main" id="{465E0E26-38ED-2840-BBB1-4032720D666E}"/>
              </a:ext>
            </a:extLst>
          </p:cNvPr>
          <p:cNvSpPr>
            <a:spLocks noGrp="1"/>
          </p:cNvSpPr>
          <p:nvPr>
            <p:ph type="body" sz="quarter" idx="13"/>
          </p:nvPr>
        </p:nvSpPr>
        <p:spPr>
          <a:xfrm>
            <a:off x="452437" y="1397001"/>
            <a:ext cx="3232262" cy="3538037"/>
          </a:xfrm>
          <a:prstGeom prst="rect">
            <a:avLst/>
          </a:prstGeom>
        </p:spPr>
        <p:txBody>
          <a:bodyPr/>
          <a:lstStyle>
            <a:lvl1pPr>
              <a:spcAft>
                <a:spcPts val="0"/>
              </a:spcAft>
              <a:defRPr/>
            </a:lvl1pPr>
            <a:lvl2pPr>
              <a:spcAft>
                <a:spcPts val="0"/>
              </a:spcAft>
              <a:defRPr/>
            </a:lvl2pPr>
            <a:lvl3pPr>
              <a:spcAft>
                <a:spcPts val="0"/>
              </a:spcAft>
              <a:defRPr/>
            </a:lvl3pPr>
            <a:lvl4pPr>
              <a:spcAft>
                <a:spcPts val="0"/>
              </a:spcAft>
              <a:defRPr/>
            </a:lvl4pPr>
            <a:lvl5pPr>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Picture Placeholder 9">
            <a:extLst>
              <a:ext uri="{FF2B5EF4-FFF2-40B4-BE49-F238E27FC236}">
                <a16:creationId xmlns:a16="http://schemas.microsoft.com/office/drawing/2014/main" id="{7CE4F31F-7BF0-5F4A-9962-B2ED8C4AC322}"/>
              </a:ext>
            </a:extLst>
          </p:cNvPr>
          <p:cNvSpPr>
            <a:spLocks noGrp="1"/>
          </p:cNvSpPr>
          <p:nvPr>
            <p:ph type="pic" sz="quarter" idx="14"/>
          </p:nvPr>
        </p:nvSpPr>
        <p:spPr>
          <a:xfrm>
            <a:off x="4572000" y="1"/>
            <a:ext cx="4572000" cy="1764632"/>
          </a:xfrm>
        </p:spPr>
        <p:txBody>
          <a:bodyPr/>
          <a:lstStyle/>
          <a:p>
            <a:r>
              <a:rPr lang="en-US"/>
              <a:t>Click icon to add picture</a:t>
            </a:r>
          </a:p>
        </p:txBody>
      </p:sp>
      <p:sp>
        <p:nvSpPr>
          <p:cNvPr id="23" name="Picture Placeholder 9">
            <a:extLst>
              <a:ext uri="{FF2B5EF4-FFF2-40B4-BE49-F238E27FC236}">
                <a16:creationId xmlns:a16="http://schemas.microsoft.com/office/drawing/2014/main" id="{2D2FCF86-420A-1F41-BBA8-12DF8E4102BB}"/>
              </a:ext>
            </a:extLst>
          </p:cNvPr>
          <p:cNvSpPr>
            <a:spLocks noGrp="1"/>
          </p:cNvSpPr>
          <p:nvPr>
            <p:ph type="pic" sz="quarter" idx="17"/>
          </p:nvPr>
        </p:nvSpPr>
        <p:spPr>
          <a:xfrm>
            <a:off x="6858000" y="1830703"/>
            <a:ext cx="2286000" cy="2465298"/>
          </a:xfrm>
        </p:spPr>
        <p:txBody>
          <a:bodyPr/>
          <a:lstStyle/>
          <a:p>
            <a:r>
              <a:rPr lang="en-US"/>
              <a:t>Click icon to add picture</a:t>
            </a:r>
          </a:p>
        </p:txBody>
      </p:sp>
      <p:sp>
        <p:nvSpPr>
          <p:cNvPr id="24" name="Picture Placeholder 9">
            <a:extLst>
              <a:ext uri="{FF2B5EF4-FFF2-40B4-BE49-F238E27FC236}">
                <a16:creationId xmlns:a16="http://schemas.microsoft.com/office/drawing/2014/main" id="{9D1E5FBA-1B82-1A49-A6F4-CD0E74C8A13C}"/>
              </a:ext>
            </a:extLst>
          </p:cNvPr>
          <p:cNvSpPr>
            <a:spLocks noGrp="1"/>
          </p:cNvSpPr>
          <p:nvPr>
            <p:ph type="pic" sz="quarter" idx="18"/>
          </p:nvPr>
        </p:nvSpPr>
        <p:spPr>
          <a:xfrm>
            <a:off x="4572000" y="1830703"/>
            <a:ext cx="2247327" cy="2465298"/>
          </a:xfrm>
        </p:spPr>
        <p:txBody>
          <a:bodyPr/>
          <a:lstStyle/>
          <a:p>
            <a:r>
              <a:rPr lang="en-US"/>
              <a:t>Click icon to add picture</a:t>
            </a:r>
          </a:p>
        </p:txBody>
      </p:sp>
      <p:cxnSp>
        <p:nvCxnSpPr>
          <p:cNvPr id="25" name="Straight Connector 24">
            <a:extLst>
              <a:ext uri="{FF2B5EF4-FFF2-40B4-BE49-F238E27FC236}">
                <a16:creationId xmlns:a16="http://schemas.microsoft.com/office/drawing/2014/main" id="{FCD407C3-6E50-A44A-9D8A-8BE6E99F09E9}"/>
              </a:ext>
            </a:extLst>
          </p:cNvPr>
          <p:cNvCxnSpPr>
            <a:cxnSpLocks/>
          </p:cNvCxnSpPr>
          <p:nvPr userDrawn="1"/>
        </p:nvCxnSpPr>
        <p:spPr>
          <a:xfrm>
            <a:off x="334482" y="857250"/>
            <a:ext cx="4070831"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5688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and Text Alt">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514CF0F2-7030-9048-9E8D-06BCFDC032D5}"/>
              </a:ext>
            </a:extLst>
          </p:cNvPr>
          <p:cNvSpPr>
            <a:spLocks noGrp="1"/>
          </p:cNvSpPr>
          <p:nvPr>
            <p:ph type="title"/>
          </p:nvPr>
        </p:nvSpPr>
        <p:spPr>
          <a:xfrm>
            <a:off x="333375" y="95250"/>
            <a:ext cx="506720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1737C02D-2CE4-4245-82D1-1C20CDA4AA7E}"/>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57DE6A2C-9737-DA46-A089-5D78FB43C75F}"/>
              </a:ext>
            </a:extLst>
          </p:cNvPr>
          <p:cNvSpPr>
            <a:spLocks noGrp="1"/>
          </p:cNvSpPr>
          <p:nvPr>
            <p:ph type="body" sz="quarter" idx="13"/>
          </p:nvPr>
        </p:nvSpPr>
        <p:spPr>
          <a:xfrm>
            <a:off x="3626663" y="1397001"/>
            <a:ext cx="4850588" cy="4538579"/>
          </a:xfrm>
          <a:prstGeom prst="rect">
            <a:avLst/>
          </a:prstGeom>
        </p:spPr>
        <p:txBody>
          <a:bodyPr/>
          <a:lstStyle>
            <a:lvl1pPr>
              <a:spcAft>
                <a:spcPts val="0"/>
              </a:spcAft>
              <a:defRPr/>
            </a:lvl1pPr>
            <a:lvl2pPr>
              <a:spcAft>
                <a:spcPts val="0"/>
              </a:spcAft>
              <a:defRPr/>
            </a:lvl2pPr>
            <a:lvl3pPr>
              <a:spcAft>
                <a:spcPts val="0"/>
              </a:spcAft>
              <a:defRPr/>
            </a:lvl3pPr>
            <a:lvl4pPr>
              <a:spcAft>
                <a:spcPts val="0"/>
              </a:spcAft>
              <a:defRPr/>
            </a:lvl4pPr>
            <a:lvl5pPr>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E7D14AEF-4B10-0B4C-A11B-E7A73BECAA62}"/>
              </a:ext>
            </a:extLst>
          </p:cNvPr>
          <p:cNvCxnSpPr>
            <a:cxnSpLocks/>
          </p:cNvCxnSpPr>
          <p:nvPr userDrawn="1"/>
        </p:nvCxnSpPr>
        <p:spPr>
          <a:xfrm>
            <a:off x="334481" y="857864"/>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023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Photo Text Al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65E0879-96AC-4043-99EF-D4704CF96175}"/>
              </a:ext>
            </a:extLst>
          </p:cNvPr>
          <p:cNvSpPr>
            <a:spLocks noGrp="1"/>
          </p:cNvSpPr>
          <p:nvPr>
            <p:ph type="title"/>
          </p:nvPr>
        </p:nvSpPr>
        <p:spPr>
          <a:xfrm>
            <a:off x="333375" y="109596"/>
            <a:ext cx="8143875" cy="747654"/>
          </a:xfrm>
        </p:spPr>
        <p:txBody>
          <a:bodyPr anchor="ctr"/>
          <a:lstStyle>
            <a:lvl1pPr>
              <a:defRPr sz="1875" b="1" i="0">
                <a:latin typeface="DM Sans" pitchFamily="2" charset="77"/>
              </a:defRPr>
            </a:lvl1pPr>
          </a:lstStyle>
          <a:p>
            <a:r>
              <a:rPr lang="en-US"/>
              <a:t>Click to edit Master title style</a:t>
            </a:r>
            <a:endParaRPr lang="en-US" dirty="0"/>
          </a:p>
        </p:txBody>
      </p:sp>
      <p:sp>
        <p:nvSpPr>
          <p:cNvPr id="12" name="Slide Number Placeholder 4">
            <a:extLst>
              <a:ext uri="{FF2B5EF4-FFF2-40B4-BE49-F238E27FC236}">
                <a16:creationId xmlns:a16="http://schemas.microsoft.com/office/drawing/2014/main" id="{8024F110-A972-F24E-BB72-C3DCDF6D2EC3}"/>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3" name="Text Placeholder 6">
            <a:extLst>
              <a:ext uri="{FF2B5EF4-FFF2-40B4-BE49-F238E27FC236}">
                <a16:creationId xmlns:a16="http://schemas.microsoft.com/office/drawing/2014/main" id="{73476EF3-8C60-4C46-A9C1-3643E17FA9FF}"/>
              </a:ext>
            </a:extLst>
          </p:cNvPr>
          <p:cNvSpPr>
            <a:spLocks noGrp="1"/>
          </p:cNvSpPr>
          <p:nvPr>
            <p:ph type="body" sz="quarter" idx="13"/>
          </p:nvPr>
        </p:nvSpPr>
        <p:spPr>
          <a:xfrm>
            <a:off x="3057871" y="1397000"/>
            <a:ext cx="5419379" cy="4530990"/>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4" name="Straight Connector 13">
            <a:extLst>
              <a:ext uri="{FF2B5EF4-FFF2-40B4-BE49-F238E27FC236}">
                <a16:creationId xmlns:a16="http://schemas.microsoft.com/office/drawing/2014/main" id="{2CFA6F86-206A-CE42-A118-F240A6A007F1}"/>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Picture Placeholder 9">
            <a:extLst>
              <a:ext uri="{FF2B5EF4-FFF2-40B4-BE49-F238E27FC236}">
                <a16:creationId xmlns:a16="http://schemas.microsoft.com/office/drawing/2014/main" id="{E71E2768-3826-EE43-8765-1D622850D930}"/>
              </a:ext>
            </a:extLst>
          </p:cNvPr>
          <p:cNvSpPr>
            <a:spLocks noGrp="1"/>
          </p:cNvSpPr>
          <p:nvPr>
            <p:ph type="pic" sz="quarter" idx="14"/>
          </p:nvPr>
        </p:nvSpPr>
        <p:spPr>
          <a:xfrm>
            <a:off x="452438" y="1397000"/>
            <a:ext cx="2177415" cy="4530990"/>
          </a:xfrm>
        </p:spPr>
        <p:txBody>
          <a:bodyPr/>
          <a:lstStyle/>
          <a:p>
            <a:r>
              <a:rPr lang="en-US"/>
              <a:t>Click icon to add picture</a:t>
            </a:r>
          </a:p>
        </p:txBody>
      </p:sp>
    </p:spTree>
    <p:extLst>
      <p:ext uri="{BB962C8B-B14F-4D97-AF65-F5344CB8AC3E}">
        <p14:creationId xmlns:p14="http://schemas.microsoft.com/office/powerpoint/2010/main" val="3446306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Large Bullets Plus Tex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6960628C-95B5-F344-87DA-2334F97A67B7}"/>
              </a:ext>
            </a:extLst>
          </p:cNvPr>
          <p:cNvSpPr>
            <a:spLocks noGrp="1"/>
          </p:cNvSpPr>
          <p:nvPr>
            <p:ph type="title"/>
          </p:nvPr>
        </p:nvSpPr>
        <p:spPr>
          <a:xfrm>
            <a:off x="333375" y="95250"/>
            <a:ext cx="81438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2" name="Slide Number Placeholder 4">
            <a:extLst>
              <a:ext uri="{FF2B5EF4-FFF2-40B4-BE49-F238E27FC236}">
                <a16:creationId xmlns:a16="http://schemas.microsoft.com/office/drawing/2014/main" id="{C8E444BB-62E2-134B-BA96-043757C3231C}"/>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3" name="Text Placeholder 6">
            <a:extLst>
              <a:ext uri="{FF2B5EF4-FFF2-40B4-BE49-F238E27FC236}">
                <a16:creationId xmlns:a16="http://schemas.microsoft.com/office/drawing/2014/main" id="{B6B0A45C-EE8A-E045-AA76-61540A2283F5}"/>
              </a:ext>
            </a:extLst>
          </p:cNvPr>
          <p:cNvSpPr>
            <a:spLocks noGrp="1"/>
          </p:cNvSpPr>
          <p:nvPr>
            <p:ph type="body" sz="quarter" idx="13"/>
          </p:nvPr>
        </p:nvSpPr>
        <p:spPr>
          <a:xfrm>
            <a:off x="3264777" y="1397000"/>
            <a:ext cx="5212474" cy="4530990"/>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4" name="Straight Connector 13">
            <a:extLst>
              <a:ext uri="{FF2B5EF4-FFF2-40B4-BE49-F238E27FC236}">
                <a16:creationId xmlns:a16="http://schemas.microsoft.com/office/drawing/2014/main" id="{27BE35EB-21F0-344D-B250-BB63B8A06234}"/>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Text Placeholder 9">
            <a:extLst>
              <a:ext uri="{FF2B5EF4-FFF2-40B4-BE49-F238E27FC236}">
                <a16:creationId xmlns:a16="http://schemas.microsoft.com/office/drawing/2014/main" id="{154FBFF4-F36A-544A-BA8B-3929A62FFC44}"/>
              </a:ext>
            </a:extLst>
          </p:cNvPr>
          <p:cNvSpPr>
            <a:spLocks noGrp="1"/>
          </p:cNvSpPr>
          <p:nvPr>
            <p:ph type="body" sz="quarter" idx="14"/>
          </p:nvPr>
        </p:nvSpPr>
        <p:spPr>
          <a:xfrm>
            <a:off x="452437" y="1397001"/>
            <a:ext cx="2244329" cy="4530393"/>
          </a:xfrm>
        </p:spPr>
        <p:txBody>
          <a:bodyPr/>
          <a:lstStyle>
            <a:lvl1pPr>
              <a:defRPr sz="1750" b="1" i="0">
                <a:latin typeface="DM Sans" charset="0"/>
                <a:ea typeface="DM Sans" charset="0"/>
                <a:cs typeface="DM Sans" charset="0"/>
              </a:defRPr>
            </a:lvl1pPr>
            <a:lvl2pPr>
              <a:defRPr sz="1500" b="1" i="0">
                <a:latin typeface="DM Sans" charset="0"/>
                <a:ea typeface="DM Sans" charset="0"/>
                <a:cs typeface="DM Sans" charset="0"/>
              </a:defRPr>
            </a:lvl2pPr>
            <a:lvl3pPr>
              <a:defRPr sz="1125" b="1" i="0">
                <a:latin typeface="DM Sans" charset="0"/>
                <a:ea typeface="DM Sans" charset="0"/>
                <a:cs typeface="DM Sans" charset="0"/>
              </a:defRPr>
            </a:lvl3pPr>
            <a:lvl4pPr>
              <a:defRPr sz="1125" b="1" i="0">
                <a:latin typeface="DM Sans" charset="0"/>
                <a:ea typeface="DM Sans" charset="0"/>
                <a:cs typeface="DM Sans" charset="0"/>
              </a:defRPr>
            </a:lvl4pPr>
            <a:lvl5pPr>
              <a:defRPr sz="1125" b="1" i="0">
                <a:latin typeface="DM Sans" charset="0"/>
                <a:ea typeface="DM Sans" charset="0"/>
                <a:cs typeface="DM Sans"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10685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Large Bullets Plus 2 columns">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8CFC5FC-4414-7A4B-A3D6-47272DD3A5A6}"/>
              </a:ext>
            </a:extLst>
          </p:cNvPr>
          <p:cNvSpPr>
            <a:spLocks noGrp="1"/>
          </p:cNvSpPr>
          <p:nvPr>
            <p:ph type="title"/>
          </p:nvPr>
        </p:nvSpPr>
        <p:spPr>
          <a:xfrm>
            <a:off x="333375" y="95250"/>
            <a:ext cx="78561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2" name="Slide Number Placeholder 4">
            <a:extLst>
              <a:ext uri="{FF2B5EF4-FFF2-40B4-BE49-F238E27FC236}">
                <a16:creationId xmlns:a16="http://schemas.microsoft.com/office/drawing/2014/main" id="{B01C3DC5-B674-9346-8648-382FE9E412CE}"/>
              </a:ext>
            </a:extLst>
          </p:cNvPr>
          <p:cNvSpPr>
            <a:spLocks noGrp="1"/>
          </p:cNvSpPr>
          <p:nvPr>
            <p:ph type="sldNum" sz="quarter" idx="12"/>
          </p:nvPr>
        </p:nvSpPr>
        <p:spPr>
          <a:xfrm>
            <a:off x="7135425" y="6355293"/>
            <a:ext cx="1808390" cy="365125"/>
          </a:xfrm>
        </p:spPr>
        <p:txBody>
          <a:bodyPr/>
          <a:lstStyle/>
          <a:p>
            <a:fld id="{F384092C-9B9C-9748-AC6A-F06C9D03AD52}" type="slidenum">
              <a:rPr lang="en-US" smtClean="0"/>
              <a:t>‹#›</a:t>
            </a:fld>
            <a:endParaRPr lang="en-US" dirty="0"/>
          </a:p>
        </p:txBody>
      </p:sp>
      <p:sp>
        <p:nvSpPr>
          <p:cNvPr id="13" name="Text Placeholder 6">
            <a:extLst>
              <a:ext uri="{FF2B5EF4-FFF2-40B4-BE49-F238E27FC236}">
                <a16:creationId xmlns:a16="http://schemas.microsoft.com/office/drawing/2014/main" id="{BA68184D-2F1C-FB40-AAB2-2CEC1EBBC034}"/>
              </a:ext>
            </a:extLst>
          </p:cNvPr>
          <p:cNvSpPr>
            <a:spLocks noGrp="1"/>
          </p:cNvSpPr>
          <p:nvPr>
            <p:ph type="body" sz="quarter" idx="13"/>
          </p:nvPr>
        </p:nvSpPr>
        <p:spPr>
          <a:xfrm>
            <a:off x="3096616" y="1397000"/>
            <a:ext cx="5380634" cy="4530990"/>
          </a:xfrm>
          <a:prstGeom prst="rect">
            <a:avLst/>
          </a:prstGeom>
        </p:spPr>
        <p:txBody>
          <a:bodyPr numCol="2" spcCol="457200"/>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4" name="Straight Connector 13">
            <a:extLst>
              <a:ext uri="{FF2B5EF4-FFF2-40B4-BE49-F238E27FC236}">
                <a16:creationId xmlns:a16="http://schemas.microsoft.com/office/drawing/2014/main" id="{2FFE14F5-407B-184D-B116-9F9A5DE14F06}"/>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Text Placeholder 9">
            <a:extLst>
              <a:ext uri="{FF2B5EF4-FFF2-40B4-BE49-F238E27FC236}">
                <a16:creationId xmlns:a16="http://schemas.microsoft.com/office/drawing/2014/main" id="{8C5DCEC1-1CF0-5040-82AA-57379C08D389}"/>
              </a:ext>
            </a:extLst>
          </p:cNvPr>
          <p:cNvSpPr>
            <a:spLocks noGrp="1"/>
          </p:cNvSpPr>
          <p:nvPr>
            <p:ph type="body" sz="quarter" idx="14"/>
          </p:nvPr>
        </p:nvSpPr>
        <p:spPr>
          <a:xfrm>
            <a:off x="452437" y="1397530"/>
            <a:ext cx="2244329" cy="4530393"/>
          </a:xfrm>
        </p:spPr>
        <p:txBody>
          <a:bodyPr/>
          <a:lstStyle>
            <a:lvl1pPr>
              <a:defRPr sz="1750" b="1" i="0">
                <a:latin typeface="DM Sans" charset="0"/>
                <a:ea typeface="DM Sans" charset="0"/>
                <a:cs typeface="DM Sans" charset="0"/>
              </a:defRPr>
            </a:lvl1pPr>
            <a:lvl2pPr>
              <a:defRPr sz="1500" b="1" i="0">
                <a:latin typeface="DM Sans" charset="0"/>
                <a:ea typeface="DM Sans" charset="0"/>
                <a:cs typeface="DM Sans" charset="0"/>
              </a:defRPr>
            </a:lvl2pPr>
            <a:lvl3pPr>
              <a:defRPr sz="1125" b="1" i="0">
                <a:latin typeface="DM Sans" charset="0"/>
                <a:ea typeface="DM Sans" charset="0"/>
                <a:cs typeface="DM Sans" charset="0"/>
              </a:defRPr>
            </a:lvl3pPr>
            <a:lvl4pPr>
              <a:defRPr sz="1125" b="1" i="0">
                <a:latin typeface="DM Sans" charset="0"/>
                <a:ea typeface="DM Sans" charset="0"/>
                <a:cs typeface="DM Sans" charset="0"/>
              </a:defRPr>
            </a:lvl4pPr>
            <a:lvl5pPr>
              <a:defRPr sz="1125" b="1" i="0">
                <a:latin typeface="DM Sans" charset="0"/>
                <a:ea typeface="DM Sans" charset="0"/>
                <a:cs typeface="DM Sans"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10908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5831CEF-FF51-3B48-9038-A17397E81501}"/>
              </a:ext>
            </a:extLst>
          </p:cNvPr>
          <p:cNvSpPr>
            <a:spLocks noGrp="1"/>
          </p:cNvSpPr>
          <p:nvPr>
            <p:ph type="title"/>
          </p:nvPr>
        </p:nvSpPr>
        <p:spPr>
          <a:xfrm>
            <a:off x="333375" y="95251"/>
            <a:ext cx="78561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B4F30FF8-13EB-3547-ABFC-27BF7581B2FC}"/>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2" name="Straight Connector 11">
            <a:extLst>
              <a:ext uri="{FF2B5EF4-FFF2-40B4-BE49-F238E27FC236}">
                <a16:creationId xmlns:a16="http://schemas.microsoft.com/office/drawing/2014/main" id="{C883E1CF-3068-5943-8345-35494E507FF0}"/>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3570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Blank with footer">
    <p:spTree>
      <p:nvGrpSpPr>
        <p:cNvPr id="1" name=""/>
        <p:cNvGrpSpPr/>
        <p:nvPr/>
      </p:nvGrpSpPr>
      <p:grpSpPr>
        <a:xfrm>
          <a:off x="0" y="0"/>
          <a:ext cx="0" cy="0"/>
          <a:chOff x="0" y="0"/>
          <a:chExt cx="0" cy="0"/>
        </a:xfrm>
      </p:grpSpPr>
      <p:sp>
        <p:nvSpPr>
          <p:cNvPr id="7" name="Slide Number Placeholder 4">
            <a:extLst>
              <a:ext uri="{FF2B5EF4-FFF2-40B4-BE49-F238E27FC236}">
                <a16:creationId xmlns:a16="http://schemas.microsoft.com/office/drawing/2014/main" id="{686B5F7F-C748-144F-AE84-2458737A436B}"/>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0" name="Straight Connector 9">
            <a:extLst>
              <a:ext uri="{FF2B5EF4-FFF2-40B4-BE49-F238E27FC236}">
                <a16:creationId xmlns:a16="http://schemas.microsoft.com/office/drawing/2014/main" id="{F8EDB7A3-0A2B-8B4A-981D-B42C3B442E00}"/>
              </a:ext>
            </a:extLst>
          </p:cNvPr>
          <p:cNvCxnSpPr>
            <a:cxnSpLocks/>
          </p:cNvCxnSpPr>
          <p:nvPr userDrawn="1"/>
        </p:nvCxnSpPr>
        <p:spPr>
          <a:xfrm>
            <a:off x="334481" y="857573"/>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7458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23475755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0485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Chart page">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15B07443-2CD4-DE4E-8791-FD0A8CF7CB6A}"/>
              </a:ext>
            </a:extLst>
          </p:cNvPr>
          <p:cNvSpPr>
            <a:spLocks noGrp="1"/>
          </p:cNvSpPr>
          <p:nvPr>
            <p:ph type="title"/>
          </p:nvPr>
        </p:nvSpPr>
        <p:spPr>
          <a:xfrm>
            <a:off x="333375" y="126479"/>
            <a:ext cx="8143875" cy="730773"/>
          </a:xfrm>
        </p:spPr>
        <p:txBody>
          <a:bodyPr anchor="ctr"/>
          <a:lstStyle>
            <a:lvl1pPr>
              <a:defRPr sz="1875" b="1" i="0">
                <a:latin typeface="DM Sans" pitchFamily="2" charset="77"/>
              </a:defRPr>
            </a:lvl1pPr>
          </a:lstStyle>
          <a:p>
            <a:r>
              <a:rPr lang="en-US"/>
              <a:t>Click to edit Master title style</a:t>
            </a:r>
            <a:endParaRPr lang="en-US" dirty="0"/>
          </a:p>
        </p:txBody>
      </p:sp>
      <p:sp>
        <p:nvSpPr>
          <p:cNvPr id="18" name="Slide Number Placeholder 4">
            <a:extLst>
              <a:ext uri="{FF2B5EF4-FFF2-40B4-BE49-F238E27FC236}">
                <a16:creationId xmlns:a16="http://schemas.microsoft.com/office/drawing/2014/main" id="{2394F7B9-BB36-6448-926F-B51B4875332E}"/>
              </a:ext>
            </a:extLst>
          </p:cNvPr>
          <p:cNvSpPr>
            <a:spLocks noGrp="1"/>
          </p:cNvSpPr>
          <p:nvPr>
            <p:ph type="sldNum" sz="quarter" idx="12"/>
          </p:nvPr>
        </p:nvSpPr>
        <p:spPr>
          <a:xfrm>
            <a:off x="7125739" y="6355293"/>
            <a:ext cx="1808390" cy="365125"/>
          </a:xfrm>
        </p:spPr>
        <p:txBody>
          <a:bodyPr/>
          <a:lstStyle/>
          <a:p>
            <a:fld id="{F384092C-9B9C-9748-AC6A-F06C9D03AD52}" type="slidenum">
              <a:rPr lang="en-US" smtClean="0"/>
              <a:t>‹#›</a:t>
            </a:fld>
            <a:endParaRPr lang="en-US" dirty="0"/>
          </a:p>
        </p:txBody>
      </p:sp>
      <p:cxnSp>
        <p:nvCxnSpPr>
          <p:cNvPr id="19" name="Straight Connector 18">
            <a:extLst>
              <a:ext uri="{FF2B5EF4-FFF2-40B4-BE49-F238E27FC236}">
                <a16:creationId xmlns:a16="http://schemas.microsoft.com/office/drawing/2014/main" id="{60AB409B-CB91-2E4D-965F-DB38933A8C25}"/>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0" name="Text Placeholder 6">
            <a:extLst>
              <a:ext uri="{FF2B5EF4-FFF2-40B4-BE49-F238E27FC236}">
                <a16:creationId xmlns:a16="http://schemas.microsoft.com/office/drawing/2014/main" id="{E0C5D955-22AA-B64B-9A11-BDBF9ECE3F72}"/>
              </a:ext>
            </a:extLst>
          </p:cNvPr>
          <p:cNvSpPr>
            <a:spLocks noGrp="1"/>
          </p:cNvSpPr>
          <p:nvPr>
            <p:ph type="body" sz="quarter" idx="13" hasCustomPrompt="1"/>
          </p:nvPr>
        </p:nvSpPr>
        <p:spPr>
          <a:xfrm>
            <a:off x="452438" y="1167518"/>
            <a:ext cx="2810643" cy="4017211"/>
          </a:xfrm>
        </p:spPr>
        <p:txBody>
          <a:bodyPr anchor="t"/>
          <a:lstStyle>
            <a:lvl1pPr marL="0" indent="0">
              <a:lnSpc>
                <a:spcPct val="100000"/>
              </a:lnSpc>
              <a:spcBef>
                <a:spcPts val="0"/>
              </a:spcBef>
              <a:buNone/>
              <a:defRPr sz="875"/>
            </a:lvl1pPr>
            <a:lvl2pPr marL="142869" indent="0">
              <a:buNone/>
              <a:defRPr/>
            </a:lvl2pPr>
            <a:lvl3pPr marL="285739" indent="0">
              <a:buNone/>
              <a:defRPr/>
            </a:lvl3pPr>
            <a:lvl4pPr marL="428608" indent="0">
              <a:buNone/>
              <a:defRPr/>
            </a:lvl4pPr>
            <a:lvl5pPr marL="571478" indent="0">
              <a:buNone/>
              <a:defRPr/>
            </a:lvl5pPr>
          </a:lstStyle>
          <a:p>
            <a:pPr lvl="0"/>
            <a:r>
              <a:rPr lang="en-US" dirty="0"/>
              <a:t>Chart explainer text</a:t>
            </a:r>
          </a:p>
        </p:txBody>
      </p:sp>
      <p:sp>
        <p:nvSpPr>
          <p:cNvPr id="21" name="Text Placeholder 6">
            <a:extLst>
              <a:ext uri="{FF2B5EF4-FFF2-40B4-BE49-F238E27FC236}">
                <a16:creationId xmlns:a16="http://schemas.microsoft.com/office/drawing/2014/main" id="{9B049EDB-0068-934C-8EA7-9F89F6A666C2}"/>
              </a:ext>
            </a:extLst>
          </p:cNvPr>
          <p:cNvSpPr>
            <a:spLocks noGrp="1"/>
          </p:cNvSpPr>
          <p:nvPr>
            <p:ph type="body" sz="quarter" idx="14" hasCustomPrompt="1"/>
          </p:nvPr>
        </p:nvSpPr>
        <p:spPr>
          <a:xfrm>
            <a:off x="1073786" y="6076415"/>
            <a:ext cx="1826730" cy="495836"/>
          </a:xfrm>
        </p:spPr>
        <p:txBody>
          <a:bodyPr anchor="b"/>
          <a:lstStyle>
            <a:lvl1pPr marL="0" indent="0" algn="l">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spTree>
    <p:extLst>
      <p:ext uri="{BB962C8B-B14F-4D97-AF65-F5344CB8AC3E}">
        <p14:creationId xmlns:p14="http://schemas.microsoft.com/office/powerpoint/2010/main" val="2755822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able Slide 1">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6BA5A91-748A-C34C-827D-DF0C93C22F58}"/>
              </a:ext>
            </a:extLst>
          </p:cNvPr>
          <p:cNvSpPr>
            <a:spLocks noGrp="1"/>
          </p:cNvSpPr>
          <p:nvPr>
            <p:ph type="title"/>
          </p:nvPr>
        </p:nvSpPr>
        <p:spPr>
          <a:xfrm>
            <a:off x="333375" y="126479"/>
            <a:ext cx="8143875" cy="730773"/>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8A892241-83FA-6A4C-B232-936DA8A215E1}"/>
              </a:ext>
            </a:extLst>
          </p:cNvPr>
          <p:cNvSpPr>
            <a:spLocks noGrp="1"/>
          </p:cNvSpPr>
          <p:nvPr>
            <p:ph type="sldNum" sz="quarter" idx="12"/>
          </p:nvPr>
        </p:nvSpPr>
        <p:spPr>
          <a:xfrm>
            <a:off x="7145111" y="6338307"/>
            <a:ext cx="1808390" cy="365125"/>
          </a:xfrm>
        </p:spPr>
        <p:txBody>
          <a:bodyPr/>
          <a:lstStyle/>
          <a:p>
            <a:fld id="{F384092C-9B9C-9748-AC6A-F06C9D03AD52}" type="slidenum">
              <a:rPr lang="en-US" smtClean="0"/>
              <a:t>‹#›</a:t>
            </a:fld>
            <a:endParaRPr lang="en-US" dirty="0"/>
          </a:p>
        </p:txBody>
      </p:sp>
      <p:cxnSp>
        <p:nvCxnSpPr>
          <p:cNvPr id="13" name="Straight Connector 12">
            <a:extLst>
              <a:ext uri="{FF2B5EF4-FFF2-40B4-BE49-F238E27FC236}">
                <a16:creationId xmlns:a16="http://schemas.microsoft.com/office/drawing/2014/main" id="{F575852D-C5F0-5141-B642-883A51A309CC}"/>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4" name="Text Placeholder 6">
            <a:extLst>
              <a:ext uri="{FF2B5EF4-FFF2-40B4-BE49-F238E27FC236}">
                <a16:creationId xmlns:a16="http://schemas.microsoft.com/office/drawing/2014/main" id="{41082108-E8FE-8140-92EE-1CAD478B3070}"/>
              </a:ext>
            </a:extLst>
          </p:cNvPr>
          <p:cNvSpPr>
            <a:spLocks noGrp="1"/>
          </p:cNvSpPr>
          <p:nvPr>
            <p:ph type="body" sz="quarter" idx="13" hasCustomPrompt="1"/>
          </p:nvPr>
        </p:nvSpPr>
        <p:spPr>
          <a:xfrm>
            <a:off x="452437" y="1910781"/>
            <a:ext cx="2035403" cy="4017211"/>
          </a:xfrm>
        </p:spPr>
        <p:txBody>
          <a:bodyPr anchor="b"/>
          <a:lstStyle>
            <a:lvl1pPr marL="0" indent="0">
              <a:lnSpc>
                <a:spcPct val="100000"/>
              </a:lnSpc>
              <a:spcBef>
                <a:spcPts val="0"/>
              </a:spcBef>
              <a:buNone/>
              <a:defRPr sz="875"/>
            </a:lvl1pPr>
            <a:lvl2pPr marL="142869" indent="0">
              <a:buNone/>
              <a:defRPr/>
            </a:lvl2pPr>
            <a:lvl3pPr marL="285739" indent="0">
              <a:buNone/>
              <a:defRPr/>
            </a:lvl3pPr>
            <a:lvl4pPr marL="428608" indent="0">
              <a:buNone/>
              <a:defRPr/>
            </a:lvl4pPr>
            <a:lvl5pPr marL="571478" indent="0">
              <a:buNone/>
              <a:defRPr/>
            </a:lvl5pPr>
          </a:lstStyle>
          <a:p>
            <a:pPr lvl="0"/>
            <a:r>
              <a:rPr lang="en-US" dirty="0"/>
              <a:t>Chart explainer text</a:t>
            </a:r>
          </a:p>
        </p:txBody>
      </p:sp>
      <p:sp>
        <p:nvSpPr>
          <p:cNvPr id="15" name="Text Placeholder 6">
            <a:extLst>
              <a:ext uri="{FF2B5EF4-FFF2-40B4-BE49-F238E27FC236}">
                <a16:creationId xmlns:a16="http://schemas.microsoft.com/office/drawing/2014/main" id="{B21432C6-4427-9248-BA5C-94CBCE04DE94}"/>
              </a:ext>
            </a:extLst>
          </p:cNvPr>
          <p:cNvSpPr>
            <a:spLocks noGrp="1"/>
          </p:cNvSpPr>
          <p:nvPr>
            <p:ph type="body" sz="quarter" idx="14" hasCustomPrompt="1"/>
          </p:nvPr>
        </p:nvSpPr>
        <p:spPr>
          <a:xfrm>
            <a:off x="6650520" y="5432155"/>
            <a:ext cx="1826730" cy="495836"/>
          </a:xfrm>
        </p:spPr>
        <p:txBody>
          <a:bodyPr anchor="b"/>
          <a:lstStyle>
            <a:lvl1pPr marL="0" indent="0" algn="r">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spTree>
    <p:extLst>
      <p:ext uri="{BB962C8B-B14F-4D97-AF65-F5344CB8AC3E}">
        <p14:creationId xmlns:p14="http://schemas.microsoft.com/office/powerpoint/2010/main" val="736129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able Slide 2">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E806C7B1-439C-7342-98D4-F3649360D573}"/>
              </a:ext>
            </a:extLst>
          </p:cNvPr>
          <p:cNvSpPr>
            <a:spLocks noGrp="1"/>
          </p:cNvSpPr>
          <p:nvPr>
            <p:ph type="title"/>
          </p:nvPr>
        </p:nvSpPr>
        <p:spPr>
          <a:xfrm>
            <a:off x="333375" y="95251"/>
            <a:ext cx="8143876"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3" name="Slide Number Placeholder 4">
            <a:extLst>
              <a:ext uri="{FF2B5EF4-FFF2-40B4-BE49-F238E27FC236}">
                <a16:creationId xmlns:a16="http://schemas.microsoft.com/office/drawing/2014/main" id="{4421C391-7AB9-464A-875F-3C81F7768405}"/>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4" name="Straight Connector 13">
            <a:extLst>
              <a:ext uri="{FF2B5EF4-FFF2-40B4-BE49-F238E27FC236}">
                <a16:creationId xmlns:a16="http://schemas.microsoft.com/office/drawing/2014/main" id="{CDFDFBE4-62FA-FC4D-A0A9-24474CC4E90C}"/>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Text Placeholder 6">
            <a:extLst>
              <a:ext uri="{FF2B5EF4-FFF2-40B4-BE49-F238E27FC236}">
                <a16:creationId xmlns:a16="http://schemas.microsoft.com/office/drawing/2014/main" id="{34B5FC2C-1884-3440-A375-4EF17BAED184}"/>
              </a:ext>
            </a:extLst>
          </p:cNvPr>
          <p:cNvSpPr>
            <a:spLocks noGrp="1"/>
          </p:cNvSpPr>
          <p:nvPr>
            <p:ph type="body" sz="quarter" idx="14" hasCustomPrompt="1"/>
          </p:nvPr>
        </p:nvSpPr>
        <p:spPr>
          <a:xfrm>
            <a:off x="6650520" y="5432155"/>
            <a:ext cx="1826730" cy="495836"/>
          </a:xfrm>
        </p:spPr>
        <p:txBody>
          <a:bodyPr anchor="b"/>
          <a:lstStyle>
            <a:lvl1pPr marL="0" indent="0" algn="r">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cxnSp>
        <p:nvCxnSpPr>
          <p:cNvPr id="18" name="Straight Connector 17">
            <a:extLst>
              <a:ext uri="{FF2B5EF4-FFF2-40B4-BE49-F238E27FC236}">
                <a16:creationId xmlns:a16="http://schemas.microsoft.com/office/drawing/2014/main" id="{8F2B6C33-0143-FC46-BB48-157073B47DE7}"/>
              </a:ext>
            </a:extLst>
          </p:cNvPr>
          <p:cNvCxnSpPr>
            <a:cxnSpLocks/>
          </p:cNvCxnSpPr>
          <p:nvPr userDrawn="1"/>
        </p:nvCxnSpPr>
        <p:spPr>
          <a:xfrm>
            <a:off x="334481" y="1914226"/>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9" name="Subtitle 2">
            <a:extLst>
              <a:ext uri="{FF2B5EF4-FFF2-40B4-BE49-F238E27FC236}">
                <a16:creationId xmlns:a16="http://schemas.microsoft.com/office/drawing/2014/main" id="{9031496B-0A70-1740-9296-443F33ECCE92}"/>
              </a:ext>
            </a:extLst>
          </p:cNvPr>
          <p:cNvSpPr>
            <a:spLocks noGrp="1"/>
          </p:cNvSpPr>
          <p:nvPr>
            <p:ph type="subTitle" idx="1" hasCustomPrompt="1"/>
          </p:nvPr>
        </p:nvSpPr>
        <p:spPr>
          <a:xfrm>
            <a:off x="447364" y="1100137"/>
            <a:ext cx="7829360" cy="593729"/>
          </a:xfrm>
          <a:prstGeom prst="rect">
            <a:avLst/>
          </a:prstGeom>
        </p:spPr>
        <p:txBody>
          <a:bodyPr/>
          <a:lstStyle>
            <a:lvl1pPr marL="0" indent="0" algn="l">
              <a:buNone/>
              <a:defRPr sz="875"/>
            </a:lvl1pPr>
            <a:lvl2pPr marL="342887" indent="0" algn="ctr">
              <a:buNone/>
              <a:defRPr sz="1500"/>
            </a:lvl2pPr>
            <a:lvl3pPr marL="685772" indent="0" algn="ctr">
              <a:buNone/>
              <a:defRPr sz="1350"/>
            </a:lvl3pPr>
            <a:lvl4pPr marL="1028659" indent="0" algn="ctr">
              <a:buNone/>
              <a:defRPr sz="1200"/>
            </a:lvl4pPr>
            <a:lvl5pPr marL="1371545" indent="0" algn="ctr">
              <a:buNone/>
              <a:defRPr sz="1200"/>
            </a:lvl5pPr>
            <a:lvl6pPr marL="1714432" indent="0" algn="ctr">
              <a:buNone/>
              <a:defRPr sz="1200"/>
            </a:lvl6pPr>
            <a:lvl7pPr marL="2057318" indent="0" algn="ctr">
              <a:buNone/>
              <a:defRPr sz="1200"/>
            </a:lvl7pPr>
            <a:lvl8pPr marL="2400204" indent="0" algn="ctr">
              <a:buNone/>
              <a:defRPr sz="1200"/>
            </a:lvl8pPr>
            <a:lvl9pPr marL="2743091" indent="0" algn="ctr">
              <a:buNone/>
              <a:defRPr sz="1200"/>
            </a:lvl9pPr>
          </a:lstStyle>
          <a:p>
            <a:r>
              <a:rPr lang="en-US" dirty="0"/>
              <a:t>Chart explainer text here. </a:t>
            </a:r>
            <a:r>
              <a:rPr lang="en-US" sz="875" dirty="0">
                <a:latin typeface="DM Sans Medium" pitchFamily="2" charset="77"/>
              </a:rPr>
              <a:t>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 </a:t>
            </a:r>
            <a:r>
              <a:rPr lang="en-US" sz="875" dirty="0" err="1">
                <a:latin typeface="DM Sans Medium" pitchFamily="2" charset="77"/>
              </a:rPr>
              <a:t>incididunt</a:t>
            </a:r>
            <a:r>
              <a:rPr lang="en-US" sz="875" dirty="0">
                <a:latin typeface="DM Sans Medium" pitchFamily="2" charset="77"/>
              </a:rPr>
              <a:t> </a:t>
            </a:r>
            <a:r>
              <a:rPr lang="en-US" sz="875" dirty="0" err="1">
                <a:latin typeface="DM Sans Medium" pitchFamily="2" charset="77"/>
              </a:rPr>
              <a:t>ut</a:t>
            </a:r>
            <a:r>
              <a:rPr lang="en-US" sz="875" dirty="0">
                <a:latin typeface="DM Sans Medium" pitchFamily="2" charset="77"/>
              </a:rPr>
              <a:t> </a:t>
            </a:r>
            <a:r>
              <a:rPr lang="en-US" sz="875" dirty="0" err="1">
                <a:latin typeface="DM Sans Medium" pitchFamily="2" charset="77"/>
              </a:rPr>
              <a:t>labore</a:t>
            </a:r>
            <a:r>
              <a:rPr lang="en-US" sz="875" dirty="0">
                <a:latin typeface="DM Sans Medium" pitchFamily="2" charset="77"/>
              </a:rPr>
              <a:t> et dolore magna </a:t>
            </a:r>
            <a:r>
              <a:rPr lang="en-US" sz="875" dirty="0" err="1">
                <a:latin typeface="DM Sans Medium" pitchFamily="2" charset="77"/>
              </a:rPr>
              <a:t>aliqua</a:t>
            </a:r>
            <a:r>
              <a:rPr lang="en-US" sz="875" dirty="0">
                <a:latin typeface="DM Sans Medium" pitchFamily="2" charset="77"/>
              </a:rPr>
              <a:t>. Ut </a:t>
            </a:r>
            <a:r>
              <a:rPr lang="en-US" sz="875" dirty="0" err="1">
                <a:latin typeface="DM Sans Medium" pitchFamily="2" charset="77"/>
              </a:rPr>
              <a:t>enim</a:t>
            </a:r>
            <a:r>
              <a:rPr lang="en-US" sz="875" dirty="0">
                <a:latin typeface="DM Sans Medium" pitchFamily="2" charset="77"/>
              </a:rPr>
              <a:t> ad minim </a:t>
            </a:r>
            <a:r>
              <a:rPr lang="en-US" sz="875" dirty="0" err="1">
                <a:latin typeface="DM Sans Medium" pitchFamily="2" charset="77"/>
              </a:rPr>
              <a:t>veniam</a:t>
            </a:r>
            <a:r>
              <a:rPr lang="en-US" sz="875" dirty="0">
                <a:latin typeface="DM Sans Medium" pitchFamily="2" charset="77"/>
              </a:rPr>
              <a:t>, </a:t>
            </a:r>
            <a:r>
              <a:rPr lang="en-US" sz="875" dirty="0" err="1">
                <a:latin typeface="DM Sans Medium" pitchFamily="2" charset="77"/>
              </a:rPr>
              <a:t>quis</a:t>
            </a:r>
            <a:r>
              <a:rPr lang="en-US" sz="875" dirty="0">
                <a:latin typeface="DM Sans Medium" pitchFamily="2" charset="77"/>
              </a:rPr>
              <a:t> </a:t>
            </a:r>
            <a:r>
              <a:rPr lang="en-US" sz="875" dirty="0" err="1">
                <a:latin typeface="DM Sans Medium" pitchFamily="2" charset="77"/>
              </a:rPr>
              <a:t>nostrud</a:t>
            </a:r>
            <a:r>
              <a:rPr lang="en-US" sz="875" dirty="0">
                <a:latin typeface="DM Sans Medium" pitchFamily="2" charset="77"/>
              </a:rPr>
              <a:t>. 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a:t>
            </a:r>
            <a:endParaRPr lang="en-US" dirty="0"/>
          </a:p>
        </p:txBody>
      </p:sp>
    </p:spTree>
    <p:extLst>
      <p:ext uri="{BB962C8B-B14F-4D97-AF65-F5344CB8AC3E}">
        <p14:creationId xmlns:p14="http://schemas.microsoft.com/office/powerpoint/2010/main" val="317144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2_Chart page">
    <p:spTree>
      <p:nvGrpSpPr>
        <p:cNvPr id="1" name=""/>
        <p:cNvGrpSpPr/>
        <p:nvPr/>
      </p:nvGrpSpPr>
      <p:grpSpPr>
        <a:xfrm>
          <a:off x="0" y="0"/>
          <a:ext cx="0" cy="0"/>
          <a:chOff x="0" y="0"/>
          <a:chExt cx="0" cy="0"/>
        </a:xfrm>
      </p:grpSpPr>
      <p:sp>
        <p:nvSpPr>
          <p:cNvPr id="12" name="Slide Number Placeholder 4">
            <a:extLst>
              <a:ext uri="{FF2B5EF4-FFF2-40B4-BE49-F238E27FC236}">
                <a16:creationId xmlns:a16="http://schemas.microsoft.com/office/drawing/2014/main" id="{B2ABB78D-26AD-864E-B5D4-65912A7DBE37}"/>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7" name="Title 1">
            <a:extLst>
              <a:ext uri="{FF2B5EF4-FFF2-40B4-BE49-F238E27FC236}">
                <a16:creationId xmlns:a16="http://schemas.microsoft.com/office/drawing/2014/main" id="{A309CC58-E148-5547-99A0-C241E388CDCC}"/>
              </a:ext>
            </a:extLst>
          </p:cNvPr>
          <p:cNvSpPr>
            <a:spLocks noGrp="1"/>
          </p:cNvSpPr>
          <p:nvPr>
            <p:ph type="title"/>
          </p:nvPr>
        </p:nvSpPr>
        <p:spPr>
          <a:xfrm>
            <a:off x="452437" y="95251"/>
            <a:ext cx="8024813" cy="762001"/>
          </a:xfrm>
        </p:spPr>
        <p:txBody>
          <a:bodyPr anchor="ctr"/>
          <a:lstStyle>
            <a:lvl1pPr>
              <a:defRPr sz="1875" b="1" i="0">
                <a:latin typeface="DM Sans" pitchFamily="2" charset="77"/>
              </a:defRPr>
            </a:lvl1pPr>
          </a:lstStyle>
          <a:p>
            <a:r>
              <a:rPr lang="en-US"/>
              <a:t>Click to edit Master title style</a:t>
            </a:r>
            <a:endParaRPr lang="en-US" dirty="0"/>
          </a:p>
        </p:txBody>
      </p:sp>
      <p:cxnSp>
        <p:nvCxnSpPr>
          <p:cNvPr id="18" name="Straight Connector 17">
            <a:extLst>
              <a:ext uri="{FF2B5EF4-FFF2-40B4-BE49-F238E27FC236}">
                <a16:creationId xmlns:a16="http://schemas.microsoft.com/office/drawing/2014/main" id="{0AECB346-F953-A645-B06B-88B3AC064040}"/>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9" name="Text Placeholder 6">
            <a:extLst>
              <a:ext uri="{FF2B5EF4-FFF2-40B4-BE49-F238E27FC236}">
                <a16:creationId xmlns:a16="http://schemas.microsoft.com/office/drawing/2014/main" id="{1416C069-0205-EF4A-BA49-DBD9A0EEBACE}"/>
              </a:ext>
            </a:extLst>
          </p:cNvPr>
          <p:cNvSpPr>
            <a:spLocks noGrp="1"/>
          </p:cNvSpPr>
          <p:nvPr>
            <p:ph type="body" sz="quarter" idx="14" hasCustomPrompt="1"/>
          </p:nvPr>
        </p:nvSpPr>
        <p:spPr>
          <a:xfrm>
            <a:off x="6650520" y="5432155"/>
            <a:ext cx="1826730" cy="495836"/>
          </a:xfrm>
        </p:spPr>
        <p:txBody>
          <a:bodyPr tIns="0" bIns="0" anchor="b"/>
          <a:lstStyle>
            <a:lvl1pPr marL="0" indent="0" algn="r">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cxnSp>
        <p:nvCxnSpPr>
          <p:cNvPr id="20" name="Straight Connector 19">
            <a:extLst>
              <a:ext uri="{FF2B5EF4-FFF2-40B4-BE49-F238E27FC236}">
                <a16:creationId xmlns:a16="http://schemas.microsoft.com/office/drawing/2014/main" id="{E88D257E-6F08-5449-94EF-D5B974A8206B}"/>
              </a:ext>
            </a:extLst>
          </p:cNvPr>
          <p:cNvCxnSpPr>
            <a:cxnSpLocks/>
          </p:cNvCxnSpPr>
          <p:nvPr userDrawn="1"/>
        </p:nvCxnSpPr>
        <p:spPr>
          <a:xfrm>
            <a:off x="334481" y="1733043"/>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1" name="Subtitle 2">
            <a:extLst>
              <a:ext uri="{FF2B5EF4-FFF2-40B4-BE49-F238E27FC236}">
                <a16:creationId xmlns:a16="http://schemas.microsoft.com/office/drawing/2014/main" id="{62B0F890-9338-7241-99E2-B5625314A093}"/>
              </a:ext>
            </a:extLst>
          </p:cNvPr>
          <p:cNvSpPr>
            <a:spLocks noGrp="1"/>
          </p:cNvSpPr>
          <p:nvPr>
            <p:ph type="subTitle" idx="1" hasCustomPrompt="1"/>
          </p:nvPr>
        </p:nvSpPr>
        <p:spPr>
          <a:xfrm>
            <a:off x="447364" y="1012987"/>
            <a:ext cx="7829360" cy="593729"/>
          </a:xfrm>
          <a:prstGeom prst="rect">
            <a:avLst/>
          </a:prstGeom>
        </p:spPr>
        <p:txBody>
          <a:bodyPr/>
          <a:lstStyle>
            <a:lvl1pPr marL="0" indent="0" algn="l">
              <a:buNone/>
              <a:defRPr sz="875"/>
            </a:lvl1pPr>
            <a:lvl2pPr marL="342887" indent="0" algn="ctr">
              <a:buNone/>
              <a:defRPr sz="1500"/>
            </a:lvl2pPr>
            <a:lvl3pPr marL="685772" indent="0" algn="ctr">
              <a:buNone/>
              <a:defRPr sz="1350"/>
            </a:lvl3pPr>
            <a:lvl4pPr marL="1028659" indent="0" algn="ctr">
              <a:buNone/>
              <a:defRPr sz="1200"/>
            </a:lvl4pPr>
            <a:lvl5pPr marL="1371545" indent="0" algn="ctr">
              <a:buNone/>
              <a:defRPr sz="1200"/>
            </a:lvl5pPr>
            <a:lvl6pPr marL="1714432" indent="0" algn="ctr">
              <a:buNone/>
              <a:defRPr sz="1200"/>
            </a:lvl6pPr>
            <a:lvl7pPr marL="2057318" indent="0" algn="ctr">
              <a:buNone/>
              <a:defRPr sz="1200"/>
            </a:lvl7pPr>
            <a:lvl8pPr marL="2400204" indent="0" algn="ctr">
              <a:buNone/>
              <a:defRPr sz="1200"/>
            </a:lvl8pPr>
            <a:lvl9pPr marL="2743091" indent="0" algn="ctr">
              <a:buNone/>
              <a:defRPr sz="1200"/>
            </a:lvl9pPr>
          </a:lstStyle>
          <a:p>
            <a:r>
              <a:rPr lang="en-US" dirty="0"/>
              <a:t>Chart explainer text here. </a:t>
            </a:r>
            <a:r>
              <a:rPr lang="en-US" sz="875" dirty="0">
                <a:latin typeface="DM Sans Medium" pitchFamily="2" charset="77"/>
              </a:rPr>
              <a:t>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 </a:t>
            </a:r>
            <a:r>
              <a:rPr lang="en-US" sz="875" dirty="0" err="1">
                <a:latin typeface="DM Sans Medium" pitchFamily="2" charset="77"/>
              </a:rPr>
              <a:t>incididunt</a:t>
            </a:r>
            <a:r>
              <a:rPr lang="en-US" sz="875" dirty="0">
                <a:latin typeface="DM Sans Medium" pitchFamily="2" charset="77"/>
              </a:rPr>
              <a:t> </a:t>
            </a:r>
            <a:r>
              <a:rPr lang="en-US" sz="875" dirty="0" err="1">
                <a:latin typeface="DM Sans Medium" pitchFamily="2" charset="77"/>
              </a:rPr>
              <a:t>ut</a:t>
            </a:r>
            <a:r>
              <a:rPr lang="en-US" sz="875" dirty="0">
                <a:latin typeface="DM Sans Medium" pitchFamily="2" charset="77"/>
              </a:rPr>
              <a:t> </a:t>
            </a:r>
            <a:r>
              <a:rPr lang="en-US" sz="875" dirty="0" err="1">
                <a:latin typeface="DM Sans Medium" pitchFamily="2" charset="77"/>
              </a:rPr>
              <a:t>labore</a:t>
            </a:r>
            <a:r>
              <a:rPr lang="en-US" sz="875" dirty="0">
                <a:latin typeface="DM Sans Medium" pitchFamily="2" charset="77"/>
              </a:rPr>
              <a:t> et dolore magna </a:t>
            </a:r>
            <a:r>
              <a:rPr lang="en-US" sz="875" dirty="0" err="1">
                <a:latin typeface="DM Sans Medium" pitchFamily="2" charset="77"/>
              </a:rPr>
              <a:t>aliqua</a:t>
            </a:r>
            <a:r>
              <a:rPr lang="en-US" sz="875" dirty="0">
                <a:latin typeface="DM Sans Medium" pitchFamily="2" charset="77"/>
              </a:rPr>
              <a:t>. Ut </a:t>
            </a:r>
            <a:r>
              <a:rPr lang="en-US" sz="875" dirty="0" err="1">
                <a:latin typeface="DM Sans Medium" pitchFamily="2" charset="77"/>
              </a:rPr>
              <a:t>enim</a:t>
            </a:r>
            <a:r>
              <a:rPr lang="en-US" sz="875" dirty="0">
                <a:latin typeface="DM Sans Medium" pitchFamily="2" charset="77"/>
              </a:rPr>
              <a:t> ad minim </a:t>
            </a:r>
            <a:r>
              <a:rPr lang="en-US" sz="875" dirty="0" err="1">
                <a:latin typeface="DM Sans Medium" pitchFamily="2" charset="77"/>
              </a:rPr>
              <a:t>veniam</a:t>
            </a:r>
            <a:r>
              <a:rPr lang="en-US" sz="875" dirty="0">
                <a:latin typeface="DM Sans Medium" pitchFamily="2" charset="77"/>
              </a:rPr>
              <a:t>, </a:t>
            </a:r>
            <a:r>
              <a:rPr lang="en-US" sz="875" dirty="0" err="1">
                <a:latin typeface="DM Sans Medium" pitchFamily="2" charset="77"/>
              </a:rPr>
              <a:t>quis</a:t>
            </a:r>
            <a:r>
              <a:rPr lang="en-US" sz="875" dirty="0">
                <a:latin typeface="DM Sans Medium" pitchFamily="2" charset="77"/>
              </a:rPr>
              <a:t> </a:t>
            </a:r>
            <a:r>
              <a:rPr lang="en-US" sz="875" dirty="0" err="1">
                <a:latin typeface="DM Sans Medium" pitchFamily="2" charset="77"/>
              </a:rPr>
              <a:t>nostrud</a:t>
            </a:r>
            <a:r>
              <a:rPr lang="en-US" sz="875" dirty="0">
                <a:latin typeface="DM Sans Medium" pitchFamily="2" charset="77"/>
              </a:rPr>
              <a:t>. 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a:t>
            </a:r>
            <a:endParaRPr lang="en-US" dirty="0"/>
          </a:p>
        </p:txBody>
      </p:sp>
    </p:spTree>
    <p:extLst>
      <p:ext uri="{BB962C8B-B14F-4D97-AF65-F5344CB8AC3E}">
        <p14:creationId xmlns:p14="http://schemas.microsoft.com/office/powerpoint/2010/main" val="1890933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Bar chart page - Dual title | 1">
    <p:spTree>
      <p:nvGrpSpPr>
        <p:cNvPr id="1" name=""/>
        <p:cNvGrpSpPr/>
        <p:nvPr/>
      </p:nvGrpSpPr>
      <p:grpSpPr>
        <a:xfrm>
          <a:off x="0" y="0"/>
          <a:ext cx="0" cy="0"/>
          <a:chOff x="0" y="0"/>
          <a:chExt cx="0" cy="0"/>
        </a:xfrm>
      </p:grpSpPr>
      <p:sp>
        <p:nvSpPr>
          <p:cNvPr id="12" name="Slide Number Placeholder 4">
            <a:extLst>
              <a:ext uri="{FF2B5EF4-FFF2-40B4-BE49-F238E27FC236}">
                <a16:creationId xmlns:a16="http://schemas.microsoft.com/office/drawing/2014/main" id="{C244A994-14A8-464D-BD9E-E6BBB0D3F429}"/>
              </a:ext>
            </a:extLst>
          </p:cNvPr>
          <p:cNvSpPr>
            <a:spLocks noGrp="1"/>
          </p:cNvSpPr>
          <p:nvPr>
            <p:ph type="sldNum" sz="quarter" idx="12"/>
          </p:nvPr>
        </p:nvSpPr>
        <p:spPr>
          <a:xfrm>
            <a:off x="8422599" y="6355293"/>
            <a:ext cx="530902" cy="365125"/>
          </a:xfrm>
        </p:spPr>
        <p:txBody>
          <a:bodyPr/>
          <a:lstStyle/>
          <a:p>
            <a:fld id="{F384092C-9B9C-9748-AC6A-F06C9D03AD52}" type="slidenum">
              <a:rPr lang="en-US" smtClean="0"/>
              <a:t>‹#›</a:t>
            </a:fld>
            <a:endParaRPr lang="en-US" dirty="0"/>
          </a:p>
        </p:txBody>
      </p:sp>
      <p:sp>
        <p:nvSpPr>
          <p:cNvPr id="17" name="Title 1">
            <a:extLst>
              <a:ext uri="{FF2B5EF4-FFF2-40B4-BE49-F238E27FC236}">
                <a16:creationId xmlns:a16="http://schemas.microsoft.com/office/drawing/2014/main" id="{9E150AFF-9DEF-E646-8EF3-EA6458951A95}"/>
              </a:ext>
            </a:extLst>
          </p:cNvPr>
          <p:cNvSpPr>
            <a:spLocks noGrp="1"/>
          </p:cNvSpPr>
          <p:nvPr>
            <p:ph type="title" hasCustomPrompt="1"/>
          </p:nvPr>
        </p:nvSpPr>
        <p:spPr>
          <a:xfrm>
            <a:off x="333376" y="95784"/>
            <a:ext cx="3786701" cy="761467"/>
          </a:xfrm>
        </p:spPr>
        <p:txBody>
          <a:bodyPr anchor="ctr"/>
          <a:lstStyle>
            <a:lvl1pPr>
              <a:defRPr sz="1875" b="1" i="0">
                <a:latin typeface="DM Sans" pitchFamily="2" charset="77"/>
              </a:defRPr>
            </a:lvl1pPr>
          </a:lstStyle>
          <a:p>
            <a:r>
              <a:rPr lang="en-US" dirty="0"/>
              <a:t>Click to edit chart 1 title</a:t>
            </a:r>
          </a:p>
        </p:txBody>
      </p:sp>
      <p:cxnSp>
        <p:nvCxnSpPr>
          <p:cNvPr id="18" name="Straight Connector 17">
            <a:extLst>
              <a:ext uri="{FF2B5EF4-FFF2-40B4-BE49-F238E27FC236}">
                <a16:creationId xmlns:a16="http://schemas.microsoft.com/office/drawing/2014/main" id="{9A9A81CA-DBB4-2747-AAAA-2C1971A02B38}"/>
              </a:ext>
            </a:extLst>
          </p:cNvPr>
          <p:cNvCxnSpPr>
            <a:cxnSpLocks/>
          </p:cNvCxnSpPr>
          <p:nvPr userDrawn="1"/>
        </p:nvCxnSpPr>
        <p:spPr>
          <a:xfrm>
            <a:off x="334481" y="84912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9" name="Text Placeholder 6">
            <a:extLst>
              <a:ext uri="{FF2B5EF4-FFF2-40B4-BE49-F238E27FC236}">
                <a16:creationId xmlns:a16="http://schemas.microsoft.com/office/drawing/2014/main" id="{4019BCAF-A1EE-1D4E-AA82-B9E337FA9C55}"/>
              </a:ext>
            </a:extLst>
          </p:cNvPr>
          <p:cNvSpPr>
            <a:spLocks noGrp="1"/>
          </p:cNvSpPr>
          <p:nvPr>
            <p:ph type="body" sz="quarter" idx="14" hasCustomPrompt="1"/>
          </p:nvPr>
        </p:nvSpPr>
        <p:spPr>
          <a:xfrm>
            <a:off x="1018480" y="6076415"/>
            <a:ext cx="1826730" cy="495836"/>
          </a:xfrm>
        </p:spPr>
        <p:txBody>
          <a:bodyPr tIns="0" bIns="0" anchor="b"/>
          <a:lstStyle>
            <a:lvl1pPr marL="0" indent="0" algn="l">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cxnSp>
        <p:nvCxnSpPr>
          <p:cNvPr id="20" name="Straight Connector 19">
            <a:extLst>
              <a:ext uri="{FF2B5EF4-FFF2-40B4-BE49-F238E27FC236}">
                <a16:creationId xmlns:a16="http://schemas.microsoft.com/office/drawing/2014/main" id="{0A2D45C8-E0E5-884B-96A7-A41DF3EB49CA}"/>
              </a:ext>
            </a:extLst>
          </p:cNvPr>
          <p:cNvCxnSpPr>
            <a:cxnSpLocks/>
          </p:cNvCxnSpPr>
          <p:nvPr userDrawn="1"/>
        </p:nvCxnSpPr>
        <p:spPr>
          <a:xfrm>
            <a:off x="334481" y="172492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1" name="Subtitle 2">
            <a:extLst>
              <a:ext uri="{FF2B5EF4-FFF2-40B4-BE49-F238E27FC236}">
                <a16:creationId xmlns:a16="http://schemas.microsoft.com/office/drawing/2014/main" id="{D635996A-D92C-5A49-932A-527B18E66667}"/>
              </a:ext>
            </a:extLst>
          </p:cNvPr>
          <p:cNvSpPr>
            <a:spLocks noGrp="1"/>
          </p:cNvSpPr>
          <p:nvPr>
            <p:ph type="subTitle" idx="1" hasCustomPrompt="1"/>
          </p:nvPr>
        </p:nvSpPr>
        <p:spPr>
          <a:xfrm>
            <a:off x="447365" y="1004864"/>
            <a:ext cx="5067110" cy="593729"/>
          </a:xfrm>
          <a:prstGeom prst="rect">
            <a:avLst/>
          </a:prstGeom>
        </p:spPr>
        <p:txBody>
          <a:bodyPr/>
          <a:lstStyle>
            <a:lvl1pPr marL="0" indent="0" algn="l">
              <a:buNone/>
              <a:defRPr sz="875"/>
            </a:lvl1pPr>
            <a:lvl2pPr marL="342887" indent="0" algn="ctr">
              <a:buNone/>
              <a:defRPr sz="1500"/>
            </a:lvl2pPr>
            <a:lvl3pPr marL="685772" indent="0" algn="ctr">
              <a:buNone/>
              <a:defRPr sz="1350"/>
            </a:lvl3pPr>
            <a:lvl4pPr marL="1028659" indent="0" algn="ctr">
              <a:buNone/>
              <a:defRPr sz="1200"/>
            </a:lvl4pPr>
            <a:lvl5pPr marL="1371545" indent="0" algn="ctr">
              <a:buNone/>
              <a:defRPr sz="1200"/>
            </a:lvl5pPr>
            <a:lvl6pPr marL="1714432" indent="0" algn="ctr">
              <a:buNone/>
              <a:defRPr sz="1200"/>
            </a:lvl6pPr>
            <a:lvl7pPr marL="2057318" indent="0" algn="ctr">
              <a:buNone/>
              <a:defRPr sz="1200"/>
            </a:lvl7pPr>
            <a:lvl8pPr marL="2400204" indent="0" algn="ctr">
              <a:buNone/>
              <a:defRPr sz="1200"/>
            </a:lvl8pPr>
            <a:lvl9pPr marL="2743091" indent="0" algn="ctr">
              <a:buNone/>
              <a:defRPr sz="1200"/>
            </a:lvl9pPr>
          </a:lstStyle>
          <a:p>
            <a:r>
              <a:rPr lang="en-US" dirty="0"/>
              <a:t>Chart explainer text here. </a:t>
            </a:r>
            <a:r>
              <a:rPr lang="en-US" sz="875" dirty="0">
                <a:latin typeface="DM Sans Medium" pitchFamily="2" charset="77"/>
              </a:rPr>
              <a:t>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 </a:t>
            </a:r>
            <a:r>
              <a:rPr lang="en-US" sz="875" dirty="0" err="1">
                <a:latin typeface="DM Sans Medium" pitchFamily="2" charset="77"/>
              </a:rPr>
              <a:t>incididunt</a:t>
            </a:r>
            <a:r>
              <a:rPr lang="en-US" sz="875" dirty="0">
                <a:latin typeface="DM Sans Medium" pitchFamily="2" charset="77"/>
              </a:rPr>
              <a:t> </a:t>
            </a:r>
            <a:r>
              <a:rPr lang="en-US" sz="875" dirty="0" err="1">
                <a:latin typeface="DM Sans Medium" pitchFamily="2" charset="77"/>
              </a:rPr>
              <a:t>ut</a:t>
            </a:r>
            <a:r>
              <a:rPr lang="en-US" sz="875" dirty="0">
                <a:latin typeface="DM Sans Medium" pitchFamily="2" charset="77"/>
              </a:rPr>
              <a:t> </a:t>
            </a:r>
            <a:r>
              <a:rPr lang="en-US" sz="875" dirty="0" err="1">
                <a:latin typeface="DM Sans Medium" pitchFamily="2" charset="77"/>
              </a:rPr>
              <a:t>labore</a:t>
            </a:r>
            <a:r>
              <a:rPr lang="en-US" sz="875" dirty="0">
                <a:latin typeface="DM Sans Medium" pitchFamily="2" charset="77"/>
              </a:rPr>
              <a:t> et dolore magna </a:t>
            </a:r>
            <a:r>
              <a:rPr lang="en-US" sz="875" dirty="0" err="1">
                <a:latin typeface="DM Sans Medium" pitchFamily="2" charset="77"/>
              </a:rPr>
              <a:t>aliqua</a:t>
            </a:r>
            <a:r>
              <a:rPr lang="en-US" sz="875" dirty="0">
                <a:latin typeface="DM Sans Medium" pitchFamily="2" charset="77"/>
              </a:rPr>
              <a:t>. Ut </a:t>
            </a:r>
            <a:r>
              <a:rPr lang="en-US" sz="875" dirty="0" err="1">
                <a:latin typeface="DM Sans Medium" pitchFamily="2" charset="77"/>
              </a:rPr>
              <a:t>enim</a:t>
            </a:r>
            <a:r>
              <a:rPr lang="en-US" sz="875" dirty="0">
                <a:latin typeface="DM Sans Medium" pitchFamily="2" charset="77"/>
              </a:rPr>
              <a:t> ad minim </a:t>
            </a:r>
            <a:r>
              <a:rPr lang="en-US" sz="875" dirty="0" err="1">
                <a:latin typeface="DM Sans Medium" pitchFamily="2" charset="77"/>
              </a:rPr>
              <a:t>veniam</a:t>
            </a:r>
            <a:r>
              <a:rPr lang="en-US" sz="875" dirty="0">
                <a:latin typeface="DM Sans Medium" pitchFamily="2" charset="77"/>
              </a:rPr>
              <a:t>, </a:t>
            </a:r>
            <a:r>
              <a:rPr lang="en-US" sz="875" dirty="0" err="1">
                <a:latin typeface="DM Sans Medium" pitchFamily="2" charset="77"/>
              </a:rPr>
              <a:t>quis</a:t>
            </a:r>
            <a:r>
              <a:rPr lang="en-US" sz="875" dirty="0">
                <a:latin typeface="DM Sans Medium" pitchFamily="2" charset="77"/>
              </a:rPr>
              <a:t> </a:t>
            </a:r>
            <a:r>
              <a:rPr lang="en-US" sz="875" dirty="0" err="1">
                <a:latin typeface="DM Sans Medium" pitchFamily="2" charset="77"/>
              </a:rPr>
              <a:t>nostrud</a:t>
            </a:r>
            <a:r>
              <a:rPr lang="en-US" sz="875" dirty="0">
                <a:latin typeface="DM Sans Medium" pitchFamily="2" charset="77"/>
              </a:rPr>
              <a:t>. 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a:t>
            </a:r>
            <a:endParaRPr lang="en-US" dirty="0"/>
          </a:p>
        </p:txBody>
      </p:sp>
      <p:sp>
        <p:nvSpPr>
          <p:cNvPr id="22" name="Text Placeholder 2">
            <a:extLst>
              <a:ext uri="{FF2B5EF4-FFF2-40B4-BE49-F238E27FC236}">
                <a16:creationId xmlns:a16="http://schemas.microsoft.com/office/drawing/2014/main" id="{9C98B226-1AFA-4647-BEDE-964595F2A7F8}"/>
              </a:ext>
            </a:extLst>
          </p:cNvPr>
          <p:cNvSpPr>
            <a:spLocks noGrp="1"/>
          </p:cNvSpPr>
          <p:nvPr>
            <p:ph type="body" sz="quarter" idx="15" hasCustomPrompt="1"/>
          </p:nvPr>
        </p:nvSpPr>
        <p:spPr>
          <a:xfrm>
            <a:off x="4650496" y="94950"/>
            <a:ext cx="3826754" cy="762300"/>
          </a:xfrm>
        </p:spPr>
        <p:txBody>
          <a:bodyPr anchor="ctr"/>
          <a:lstStyle>
            <a:lvl1pPr>
              <a:buFontTx/>
              <a:buNone/>
              <a:defRPr sz="1875" b="1" i="0">
                <a:latin typeface="DM Sans" pitchFamily="2" charset="77"/>
              </a:defRPr>
            </a:lvl1pPr>
            <a:lvl2pPr>
              <a:buNone/>
              <a:defRPr/>
            </a:lvl2pPr>
          </a:lstStyle>
          <a:p>
            <a:pPr lvl="0"/>
            <a:r>
              <a:rPr lang="en-US" dirty="0"/>
              <a:t>Click to edit chart 2 title</a:t>
            </a:r>
          </a:p>
        </p:txBody>
      </p:sp>
      <p:sp>
        <p:nvSpPr>
          <p:cNvPr id="24" name="Text Placeholder 6">
            <a:extLst>
              <a:ext uri="{FF2B5EF4-FFF2-40B4-BE49-F238E27FC236}">
                <a16:creationId xmlns:a16="http://schemas.microsoft.com/office/drawing/2014/main" id="{64C005C2-F9ED-B04A-BAF8-9235D4AB8BB0}"/>
              </a:ext>
            </a:extLst>
          </p:cNvPr>
          <p:cNvSpPr>
            <a:spLocks noGrp="1"/>
          </p:cNvSpPr>
          <p:nvPr>
            <p:ph type="body" sz="quarter" idx="16" hasCustomPrompt="1"/>
          </p:nvPr>
        </p:nvSpPr>
        <p:spPr>
          <a:xfrm>
            <a:off x="4611944" y="6076415"/>
            <a:ext cx="1826730" cy="495836"/>
          </a:xfrm>
        </p:spPr>
        <p:txBody>
          <a:bodyPr tIns="0" bIns="0" anchor="b"/>
          <a:lstStyle>
            <a:lvl1pPr marL="0" indent="0" algn="l">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spTree>
    <p:extLst>
      <p:ext uri="{BB962C8B-B14F-4D97-AF65-F5344CB8AC3E}">
        <p14:creationId xmlns:p14="http://schemas.microsoft.com/office/powerpoint/2010/main" val="3902043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Bar chart page - Dual title | 2">
    <p:spTree>
      <p:nvGrpSpPr>
        <p:cNvPr id="1" name=""/>
        <p:cNvGrpSpPr/>
        <p:nvPr/>
      </p:nvGrpSpPr>
      <p:grpSpPr>
        <a:xfrm>
          <a:off x="0" y="0"/>
          <a:ext cx="0" cy="0"/>
          <a:chOff x="0" y="0"/>
          <a:chExt cx="0" cy="0"/>
        </a:xfrm>
      </p:grpSpPr>
      <p:sp>
        <p:nvSpPr>
          <p:cNvPr id="11" name="Slide Number Placeholder 4">
            <a:extLst>
              <a:ext uri="{FF2B5EF4-FFF2-40B4-BE49-F238E27FC236}">
                <a16:creationId xmlns:a16="http://schemas.microsoft.com/office/drawing/2014/main" id="{6FE32A47-2605-844D-AAA7-6EF50AAF4EDD}"/>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itle 1">
            <a:extLst>
              <a:ext uri="{FF2B5EF4-FFF2-40B4-BE49-F238E27FC236}">
                <a16:creationId xmlns:a16="http://schemas.microsoft.com/office/drawing/2014/main" id="{65A55FD2-54AB-0949-B4AA-94AD04B46B29}"/>
              </a:ext>
            </a:extLst>
          </p:cNvPr>
          <p:cNvSpPr>
            <a:spLocks noGrp="1"/>
          </p:cNvSpPr>
          <p:nvPr>
            <p:ph type="title" hasCustomPrompt="1"/>
          </p:nvPr>
        </p:nvSpPr>
        <p:spPr>
          <a:xfrm>
            <a:off x="333376" y="95250"/>
            <a:ext cx="3786701" cy="762000"/>
          </a:xfrm>
        </p:spPr>
        <p:txBody>
          <a:bodyPr tIns="0" bIns="0" anchor="ctr"/>
          <a:lstStyle>
            <a:lvl1pPr>
              <a:defRPr sz="1875" b="1" i="0">
                <a:latin typeface="DM Sans" pitchFamily="2" charset="77"/>
              </a:defRPr>
            </a:lvl1pPr>
          </a:lstStyle>
          <a:p>
            <a:r>
              <a:rPr lang="en-US" dirty="0"/>
              <a:t>Click to edit chart 1 title</a:t>
            </a:r>
          </a:p>
        </p:txBody>
      </p:sp>
      <p:sp>
        <p:nvSpPr>
          <p:cNvPr id="16" name="Text Placeholder 6">
            <a:extLst>
              <a:ext uri="{FF2B5EF4-FFF2-40B4-BE49-F238E27FC236}">
                <a16:creationId xmlns:a16="http://schemas.microsoft.com/office/drawing/2014/main" id="{CBB62961-E73D-B44D-98FB-BD6D7D9CBE4A}"/>
              </a:ext>
            </a:extLst>
          </p:cNvPr>
          <p:cNvSpPr>
            <a:spLocks noGrp="1"/>
          </p:cNvSpPr>
          <p:nvPr>
            <p:ph type="body" sz="quarter" idx="14" hasCustomPrompt="1"/>
          </p:nvPr>
        </p:nvSpPr>
        <p:spPr>
          <a:xfrm>
            <a:off x="843343" y="6076415"/>
            <a:ext cx="1826730" cy="495836"/>
          </a:xfrm>
        </p:spPr>
        <p:txBody>
          <a:bodyPr tIns="0" bIns="0" anchor="b"/>
          <a:lstStyle>
            <a:lvl1pPr marL="0" indent="0" algn="l">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cxnSp>
        <p:nvCxnSpPr>
          <p:cNvPr id="17" name="Straight Connector 16">
            <a:extLst>
              <a:ext uri="{FF2B5EF4-FFF2-40B4-BE49-F238E27FC236}">
                <a16:creationId xmlns:a16="http://schemas.microsoft.com/office/drawing/2014/main" id="{A2616344-C054-6341-8C37-95C8DE8A9874}"/>
              </a:ext>
            </a:extLst>
          </p:cNvPr>
          <p:cNvCxnSpPr>
            <a:cxnSpLocks/>
          </p:cNvCxnSpPr>
          <p:nvPr userDrawn="1"/>
        </p:nvCxnSpPr>
        <p:spPr>
          <a:xfrm>
            <a:off x="334481" y="864442"/>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8" name="Text Placeholder 2">
            <a:extLst>
              <a:ext uri="{FF2B5EF4-FFF2-40B4-BE49-F238E27FC236}">
                <a16:creationId xmlns:a16="http://schemas.microsoft.com/office/drawing/2014/main" id="{BC2F5026-B166-6646-992F-127F7FCE61C2}"/>
              </a:ext>
            </a:extLst>
          </p:cNvPr>
          <p:cNvSpPr>
            <a:spLocks noGrp="1"/>
          </p:cNvSpPr>
          <p:nvPr>
            <p:ph type="body" sz="quarter" idx="15" hasCustomPrompt="1"/>
          </p:nvPr>
        </p:nvSpPr>
        <p:spPr>
          <a:xfrm>
            <a:off x="4549493" y="94950"/>
            <a:ext cx="3826754" cy="762834"/>
          </a:xfrm>
        </p:spPr>
        <p:txBody>
          <a:bodyPr tIns="0" bIns="0" anchor="ctr"/>
          <a:lstStyle>
            <a:lvl1pPr>
              <a:buFontTx/>
              <a:buNone/>
              <a:defRPr sz="1875" b="1" i="0">
                <a:latin typeface="DM Sans" pitchFamily="2" charset="77"/>
              </a:defRPr>
            </a:lvl1pPr>
            <a:lvl2pPr>
              <a:buNone/>
              <a:defRPr/>
            </a:lvl2pPr>
          </a:lstStyle>
          <a:p>
            <a:pPr lvl="0"/>
            <a:r>
              <a:rPr lang="en-US" dirty="0"/>
              <a:t>Click to edit chart 2 title</a:t>
            </a:r>
          </a:p>
        </p:txBody>
      </p:sp>
      <p:sp>
        <p:nvSpPr>
          <p:cNvPr id="19" name="Text Placeholder 6">
            <a:extLst>
              <a:ext uri="{FF2B5EF4-FFF2-40B4-BE49-F238E27FC236}">
                <a16:creationId xmlns:a16="http://schemas.microsoft.com/office/drawing/2014/main" id="{2FC5552C-3E8C-4D45-8C0E-527CB8723C22}"/>
              </a:ext>
            </a:extLst>
          </p:cNvPr>
          <p:cNvSpPr>
            <a:spLocks noGrp="1"/>
          </p:cNvSpPr>
          <p:nvPr>
            <p:ph type="body" sz="quarter" idx="16" hasCustomPrompt="1"/>
          </p:nvPr>
        </p:nvSpPr>
        <p:spPr>
          <a:xfrm>
            <a:off x="4524375" y="6076415"/>
            <a:ext cx="1826730" cy="495836"/>
          </a:xfrm>
        </p:spPr>
        <p:txBody>
          <a:bodyPr tIns="0" bIns="0" anchor="b"/>
          <a:lstStyle>
            <a:lvl1pPr marL="0" indent="0" algn="l">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spTree>
    <p:extLst>
      <p:ext uri="{BB962C8B-B14F-4D97-AF65-F5344CB8AC3E}">
        <p14:creationId xmlns:p14="http://schemas.microsoft.com/office/powerpoint/2010/main" val="3527304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1_Chart p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F2AE7BC-98AB-7245-B663-7407B91C5EC5}"/>
              </a:ext>
            </a:extLst>
          </p:cNvPr>
          <p:cNvSpPr>
            <a:spLocks noGrp="1"/>
          </p:cNvSpPr>
          <p:nvPr>
            <p:ph type="title"/>
          </p:nvPr>
        </p:nvSpPr>
        <p:spPr>
          <a:xfrm>
            <a:off x="333375" y="95251"/>
            <a:ext cx="8143876"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CF4165E6-73B1-F147-8E67-EDBB08712AA5}"/>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3" name="Straight Connector 12">
            <a:extLst>
              <a:ext uri="{FF2B5EF4-FFF2-40B4-BE49-F238E27FC236}">
                <a16:creationId xmlns:a16="http://schemas.microsoft.com/office/drawing/2014/main" id="{9503E09E-EAA1-5644-9B0F-2D40C08CCB66}"/>
              </a:ext>
            </a:extLst>
          </p:cNvPr>
          <p:cNvCxnSpPr>
            <a:cxnSpLocks/>
          </p:cNvCxnSpPr>
          <p:nvPr userDrawn="1"/>
        </p:nvCxnSpPr>
        <p:spPr>
          <a:xfrm>
            <a:off x="334481" y="871042"/>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4" name="Text Placeholder 6">
            <a:extLst>
              <a:ext uri="{FF2B5EF4-FFF2-40B4-BE49-F238E27FC236}">
                <a16:creationId xmlns:a16="http://schemas.microsoft.com/office/drawing/2014/main" id="{DD693B51-CC10-4E41-B920-757ED818B331}"/>
              </a:ext>
            </a:extLst>
          </p:cNvPr>
          <p:cNvSpPr>
            <a:spLocks noGrp="1"/>
          </p:cNvSpPr>
          <p:nvPr>
            <p:ph type="body" sz="quarter" idx="14" hasCustomPrompt="1"/>
          </p:nvPr>
        </p:nvSpPr>
        <p:spPr>
          <a:xfrm>
            <a:off x="6650520" y="5432155"/>
            <a:ext cx="1826730" cy="495836"/>
          </a:xfrm>
        </p:spPr>
        <p:txBody>
          <a:bodyPr tIns="0" bIns="0" anchor="b"/>
          <a:lstStyle>
            <a:lvl1pPr marL="0" indent="0">
              <a:buNone/>
              <a:defRPr sz="875" baseline="0">
                <a:solidFill>
                  <a:srgbClr val="BCBEC0"/>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cxnSp>
        <p:nvCxnSpPr>
          <p:cNvPr id="15" name="Straight Connector 14">
            <a:extLst>
              <a:ext uri="{FF2B5EF4-FFF2-40B4-BE49-F238E27FC236}">
                <a16:creationId xmlns:a16="http://schemas.microsoft.com/office/drawing/2014/main" id="{8324CBE0-2C17-6A44-BDE7-38134DB15AFD}"/>
              </a:ext>
            </a:extLst>
          </p:cNvPr>
          <p:cNvCxnSpPr>
            <a:cxnSpLocks/>
          </p:cNvCxnSpPr>
          <p:nvPr userDrawn="1"/>
        </p:nvCxnSpPr>
        <p:spPr>
          <a:xfrm>
            <a:off x="333375" y="1750751"/>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9" name="Subtitle 2">
            <a:extLst>
              <a:ext uri="{FF2B5EF4-FFF2-40B4-BE49-F238E27FC236}">
                <a16:creationId xmlns:a16="http://schemas.microsoft.com/office/drawing/2014/main" id="{A38C572F-051A-544D-B841-66D587CBF3B5}"/>
              </a:ext>
            </a:extLst>
          </p:cNvPr>
          <p:cNvSpPr>
            <a:spLocks noGrp="1"/>
          </p:cNvSpPr>
          <p:nvPr>
            <p:ph type="subTitle" idx="1" hasCustomPrompt="1"/>
          </p:nvPr>
        </p:nvSpPr>
        <p:spPr>
          <a:xfrm>
            <a:off x="447364" y="1026778"/>
            <a:ext cx="8029886" cy="593729"/>
          </a:xfrm>
          <a:prstGeom prst="rect">
            <a:avLst/>
          </a:prstGeom>
        </p:spPr>
        <p:txBody>
          <a:bodyPr/>
          <a:lstStyle>
            <a:lvl1pPr marL="0" indent="0" algn="l">
              <a:buNone/>
              <a:defRPr sz="875"/>
            </a:lvl1pPr>
            <a:lvl2pPr marL="342887" indent="0" algn="ctr">
              <a:buNone/>
              <a:defRPr sz="1500"/>
            </a:lvl2pPr>
            <a:lvl3pPr marL="685772" indent="0" algn="ctr">
              <a:buNone/>
              <a:defRPr sz="1350"/>
            </a:lvl3pPr>
            <a:lvl4pPr marL="1028659" indent="0" algn="ctr">
              <a:buNone/>
              <a:defRPr sz="1200"/>
            </a:lvl4pPr>
            <a:lvl5pPr marL="1371545" indent="0" algn="ctr">
              <a:buNone/>
              <a:defRPr sz="1200"/>
            </a:lvl5pPr>
            <a:lvl6pPr marL="1714432" indent="0" algn="ctr">
              <a:buNone/>
              <a:defRPr sz="1200"/>
            </a:lvl6pPr>
            <a:lvl7pPr marL="2057318" indent="0" algn="ctr">
              <a:buNone/>
              <a:defRPr sz="1200"/>
            </a:lvl7pPr>
            <a:lvl8pPr marL="2400204" indent="0" algn="ctr">
              <a:buNone/>
              <a:defRPr sz="1200"/>
            </a:lvl8pPr>
            <a:lvl9pPr marL="2743091" indent="0" algn="ctr">
              <a:buNone/>
              <a:defRPr sz="1200"/>
            </a:lvl9pPr>
          </a:lstStyle>
          <a:p>
            <a:r>
              <a:rPr lang="en-US" dirty="0"/>
              <a:t>Chart explainer text here. </a:t>
            </a:r>
            <a:r>
              <a:rPr lang="en-US" sz="875" dirty="0">
                <a:latin typeface="DM Sans Medium" pitchFamily="2" charset="77"/>
              </a:rPr>
              <a:t>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 </a:t>
            </a:r>
            <a:r>
              <a:rPr lang="en-US" sz="875" dirty="0" err="1">
                <a:latin typeface="DM Sans Medium" pitchFamily="2" charset="77"/>
              </a:rPr>
              <a:t>incididunt</a:t>
            </a:r>
            <a:r>
              <a:rPr lang="en-US" sz="875" dirty="0">
                <a:latin typeface="DM Sans Medium" pitchFamily="2" charset="77"/>
              </a:rPr>
              <a:t> </a:t>
            </a:r>
            <a:r>
              <a:rPr lang="en-US" sz="875" dirty="0" err="1">
                <a:latin typeface="DM Sans Medium" pitchFamily="2" charset="77"/>
              </a:rPr>
              <a:t>ut</a:t>
            </a:r>
            <a:r>
              <a:rPr lang="en-US" sz="875" dirty="0">
                <a:latin typeface="DM Sans Medium" pitchFamily="2" charset="77"/>
              </a:rPr>
              <a:t> </a:t>
            </a:r>
            <a:r>
              <a:rPr lang="en-US" sz="875" dirty="0" err="1">
                <a:latin typeface="DM Sans Medium" pitchFamily="2" charset="77"/>
              </a:rPr>
              <a:t>labore</a:t>
            </a:r>
            <a:r>
              <a:rPr lang="en-US" sz="875" dirty="0">
                <a:latin typeface="DM Sans Medium" pitchFamily="2" charset="77"/>
              </a:rPr>
              <a:t> et dolore magna </a:t>
            </a:r>
            <a:r>
              <a:rPr lang="en-US" sz="875" dirty="0" err="1">
                <a:latin typeface="DM Sans Medium" pitchFamily="2" charset="77"/>
              </a:rPr>
              <a:t>aliqua</a:t>
            </a:r>
            <a:r>
              <a:rPr lang="en-US" sz="875" dirty="0">
                <a:latin typeface="DM Sans Medium" pitchFamily="2" charset="77"/>
              </a:rPr>
              <a:t>. Ut </a:t>
            </a:r>
            <a:r>
              <a:rPr lang="en-US" sz="875" dirty="0" err="1">
                <a:latin typeface="DM Sans Medium" pitchFamily="2" charset="77"/>
              </a:rPr>
              <a:t>enim</a:t>
            </a:r>
            <a:r>
              <a:rPr lang="en-US" sz="875" dirty="0">
                <a:latin typeface="DM Sans Medium" pitchFamily="2" charset="77"/>
              </a:rPr>
              <a:t> ad minim </a:t>
            </a:r>
            <a:r>
              <a:rPr lang="en-US" sz="875" dirty="0" err="1">
                <a:latin typeface="DM Sans Medium" pitchFamily="2" charset="77"/>
              </a:rPr>
              <a:t>veniam</a:t>
            </a:r>
            <a:r>
              <a:rPr lang="en-US" sz="875" dirty="0">
                <a:latin typeface="DM Sans Medium" pitchFamily="2" charset="77"/>
              </a:rPr>
              <a:t>, </a:t>
            </a:r>
            <a:r>
              <a:rPr lang="en-US" sz="875" dirty="0" err="1">
                <a:latin typeface="DM Sans Medium" pitchFamily="2" charset="77"/>
              </a:rPr>
              <a:t>quis</a:t>
            </a:r>
            <a:r>
              <a:rPr lang="en-US" sz="875" dirty="0">
                <a:latin typeface="DM Sans Medium" pitchFamily="2" charset="77"/>
              </a:rPr>
              <a:t> </a:t>
            </a:r>
            <a:r>
              <a:rPr lang="en-US" sz="875" dirty="0" err="1">
                <a:latin typeface="DM Sans Medium" pitchFamily="2" charset="77"/>
              </a:rPr>
              <a:t>nostrud</a:t>
            </a:r>
            <a:r>
              <a:rPr lang="en-US" sz="875" dirty="0">
                <a:latin typeface="DM Sans Medium" pitchFamily="2" charset="77"/>
              </a:rPr>
              <a:t>. 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a:t>
            </a:r>
            <a:endParaRPr lang="en-US" dirty="0"/>
          </a:p>
        </p:txBody>
      </p:sp>
    </p:spTree>
    <p:extLst>
      <p:ext uri="{BB962C8B-B14F-4D97-AF65-F5344CB8AC3E}">
        <p14:creationId xmlns:p14="http://schemas.microsoft.com/office/powerpoint/2010/main" val="1132512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1_computer">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425E881-1AED-2049-8497-569B4E386CB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68514" y="857250"/>
            <a:ext cx="6584987" cy="6008062"/>
          </a:xfrm>
          <a:prstGeom prst="rect">
            <a:avLst/>
          </a:prstGeom>
        </p:spPr>
      </p:pic>
      <p:sp>
        <p:nvSpPr>
          <p:cNvPr id="13" name="Title 1">
            <a:extLst>
              <a:ext uri="{FF2B5EF4-FFF2-40B4-BE49-F238E27FC236}">
                <a16:creationId xmlns:a16="http://schemas.microsoft.com/office/drawing/2014/main" id="{29A5A6CE-907A-E948-9492-D56F51ED2B03}"/>
              </a:ext>
            </a:extLst>
          </p:cNvPr>
          <p:cNvSpPr>
            <a:spLocks noGrp="1"/>
          </p:cNvSpPr>
          <p:nvPr>
            <p:ph type="title"/>
          </p:nvPr>
        </p:nvSpPr>
        <p:spPr>
          <a:xfrm>
            <a:off x="452437" y="95251"/>
            <a:ext cx="8024813"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4" name="Slide Number Placeholder 4">
            <a:extLst>
              <a:ext uri="{FF2B5EF4-FFF2-40B4-BE49-F238E27FC236}">
                <a16:creationId xmlns:a16="http://schemas.microsoft.com/office/drawing/2014/main" id="{C6A24C47-3D74-024C-BE9D-C546A16DFEE7}"/>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5" name="Straight Connector 14">
            <a:extLst>
              <a:ext uri="{FF2B5EF4-FFF2-40B4-BE49-F238E27FC236}">
                <a16:creationId xmlns:a16="http://schemas.microsoft.com/office/drawing/2014/main" id="{D6CCD5B9-0FE7-B442-B3CF-A811A1811B2C}"/>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6" name="Text Placeholder 6">
            <a:extLst>
              <a:ext uri="{FF2B5EF4-FFF2-40B4-BE49-F238E27FC236}">
                <a16:creationId xmlns:a16="http://schemas.microsoft.com/office/drawing/2014/main" id="{70DA8598-640E-2047-A319-0D32C3EEDCE2}"/>
              </a:ext>
            </a:extLst>
          </p:cNvPr>
          <p:cNvSpPr>
            <a:spLocks noGrp="1"/>
          </p:cNvSpPr>
          <p:nvPr>
            <p:ph type="body" sz="quarter" idx="13" hasCustomPrompt="1"/>
          </p:nvPr>
        </p:nvSpPr>
        <p:spPr>
          <a:xfrm>
            <a:off x="452438" y="1397000"/>
            <a:ext cx="1662446" cy="2651980"/>
          </a:xfrm>
        </p:spPr>
        <p:txBody>
          <a:bodyPr anchor="t"/>
          <a:lstStyle>
            <a:lvl1pPr marL="0" indent="0">
              <a:lnSpc>
                <a:spcPct val="100000"/>
              </a:lnSpc>
              <a:spcBef>
                <a:spcPts val="0"/>
              </a:spcBef>
              <a:buNone/>
              <a:defRPr sz="875"/>
            </a:lvl1pPr>
            <a:lvl2pPr marL="142869" indent="0">
              <a:buNone/>
              <a:defRPr/>
            </a:lvl2pPr>
            <a:lvl3pPr marL="285739" indent="0">
              <a:buNone/>
              <a:defRPr/>
            </a:lvl3pPr>
            <a:lvl4pPr marL="428608" indent="0">
              <a:buNone/>
              <a:defRPr/>
            </a:lvl4pPr>
            <a:lvl5pPr marL="571478" indent="0">
              <a:buNone/>
              <a:defRPr/>
            </a:lvl5pPr>
          </a:lstStyle>
          <a:p>
            <a:pPr lvl="0"/>
            <a:r>
              <a:rPr lang="en-US"/>
              <a:t>Explainer </a:t>
            </a:r>
            <a:r>
              <a:rPr lang="en-US" dirty="0"/>
              <a:t>text</a:t>
            </a:r>
          </a:p>
        </p:txBody>
      </p:sp>
      <p:sp>
        <p:nvSpPr>
          <p:cNvPr id="18" name="Picture Placeholder 10">
            <a:extLst>
              <a:ext uri="{FF2B5EF4-FFF2-40B4-BE49-F238E27FC236}">
                <a16:creationId xmlns:a16="http://schemas.microsoft.com/office/drawing/2014/main" id="{19A4EB63-8D36-FE4F-BEB7-3CB44FB9D774}"/>
              </a:ext>
            </a:extLst>
          </p:cNvPr>
          <p:cNvSpPr>
            <a:spLocks noGrp="1"/>
          </p:cNvSpPr>
          <p:nvPr>
            <p:ph type="pic" sz="quarter" idx="14" hasCustomPrompt="1"/>
          </p:nvPr>
        </p:nvSpPr>
        <p:spPr>
          <a:xfrm>
            <a:off x="2721891" y="1397002"/>
            <a:ext cx="5511584" cy="4647339"/>
          </a:xfrm>
        </p:spPr>
        <p:txBody>
          <a:bodyPr/>
          <a:lstStyle>
            <a:lvl1pPr marL="0" indent="0">
              <a:buNone/>
              <a:defRPr baseline="0"/>
            </a:lvl1pPr>
          </a:lstStyle>
          <a:p>
            <a:r>
              <a:rPr lang="en-US" dirty="0"/>
              <a:t>  Click the icon to insert or drag &amp; drop screenshot or photo here</a:t>
            </a:r>
          </a:p>
        </p:txBody>
      </p:sp>
    </p:spTree>
    <p:extLst>
      <p:ext uri="{BB962C8B-B14F-4D97-AF65-F5344CB8AC3E}">
        <p14:creationId xmlns:p14="http://schemas.microsoft.com/office/powerpoint/2010/main" val="2993373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Phone 3">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8ED91236-4E25-D943-A66E-E8EDBA4D3C7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86503" y="95251"/>
            <a:ext cx="3142314" cy="6858301"/>
          </a:xfrm>
          <a:prstGeom prst="rect">
            <a:avLst/>
          </a:prstGeom>
        </p:spPr>
      </p:pic>
      <p:sp>
        <p:nvSpPr>
          <p:cNvPr id="18" name="Title 1">
            <a:extLst>
              <a:ext uri="{FF2B5EF4-FFF2-40B4-BE49-F238E27FC236}">
                <a16:creationId xmlns:a16="http://schemas.microsoft.com/office/drawing/2014/main" id="{9CC5C80D-1FE7-434A-B454-492A88996875}"/>
              </a:ext>
            </a:extLst>
          </p:cNvPr>
          <p:cNvSpPr>
            <a:spLocks noGrp="1"/>
          </p:cNvSpPr>
          <p:nvPr>
            <p:ph type="title"/>
          </p:nvPr>
        </p:nvSpPr>
        <p:spPr>
          <a:xfrm>
            <a:off x="452437" y="95250"/>
            <a:ext cx="5049461"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9" name="Slide Number Placeholder 4">
            <a:extLst>
              <a:ext uri="{FF2B5EF4-FFF2-40B4-BE49-F238E27FC236}">
                <a16:creationId xmlns:a16="http://schemas.microsoft.com/office/drawing/2014/main" id="{5F746183-6474-1442-88CB-48B15F7DE1B4}"/>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0" name="Text Placeholder 6">
            <a:extLst>
              <a:ext uri="{FF2B5EF4-FFF2-40B4-BE49-F238E27FC236}">
                <a16:creationId xmlns:a16="http://schemas.microsoft.com/office/drawing/2014/main" id="{00ECC0A5-54DE-FB43-8A91-46FA07281740}"/>
              </a:ext>
            </a:extLst>
          </p:cNvPr>
          <p:cNvSpPr>
            <a:spLocks noGrp="1"/>
          </p:cNvSpPr>
          <p:nvPr>
            <p:ph type="body" sz="quarter" idx="13"/>
          </p:nvPr>
        </p:nvSpPr>
        <p:spPr>
          <a:xfrm>
            <a:off x="452438" y="1397002"/>
            <a:ext cx="3391982" cy="3182389"/>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DC6B100F-8F19-324A-AC8C-D96ADBEDACD1}"/>
              </a:ext>
            </a:extLst>
          </p:cNvPr>
          <p:cNvCxnSpPr>
            <a:cxnSpLocks/>
          </p:cNvCxnSpPr>
          <p:nvPr userDrawn="1"/>
        </p:nvCxnSpPr>
        <p:spPr>
          <a:xfrm>
            <a:off x="334481" y="870489"/>
            <a:ext cx="5235222"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2" name="Picture Placeholder 14">
            <a:extLst>
              <a:ext uri="{FF2B5EF4-FFF2-40B4-BE49-F238E27FC236}">
                <a16:creationId xmlns:a16="http://schemas.microsoft.com/office/drawing/2014/main" id="{312CAE00-D251-B249-B849-E4F1084F1E94}"/>
              </a:ext>
            </a:extLst>
          </p:cNvPr>
          <p:cNvSpPr>
            <a:spLocks noGrp="1"/>
          </p:cNvSpPr>
          <p:nvPr>
            <p:ph type="pic" sz="quarter" idx="14"/>
          </p:nvPr>
        </p:nvSpPr>
        <p:spPr>
          <a:xfrm>
            <a:off x="5824007" y="444012"/>
            <a:ext cx="2061333" cy="5787572"/>
          </a:xfrm>
          <a:prstGeom prst="roundRect">
            <a:avLst>
              <a:gd name="adj" fmla="val 12706"/>
            </a:avLst>
          </a:prstGeom>
        </p:spPr>
        <p:txBody>
          <a:bodyPr/>
          <a:lstStyle/>
          <a:p>
            <a:r>
              <a:rPr lang="en-US"/>
              <a:t>Click icon to add picture</a:t>
            </a:r>
          </a:p>
        </p:txBody>
      </p:sp>
    </p:spTree>
    <p:extLst>
      <p:ext uri="{BB962C8B-B14F-4D97-AF65-F5344CB8AC3E}">
        <p14:creationId xmlns:p14="http://schemas.microsoft.com/office/powerpoint/2010/main" val="3199078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89449718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Phone 4">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AA59B38B-62B2-2E44-A867-623DE7D3C89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94359" y="95251"/>
            <a:ext cx="3142314" cy="6858301"/>
          </a:xfrm>
          <a:prstGeom prst="rect">
            <a:avLst/>
          </a:prstGeom>
        </p:spPr>
      </p:pic>
      <p:pic>
        <p:nvPicPr>
          <p:cNvPr id="20" name="Picture 19">
            <a:extLst>
              <a:ext uri="{FF2B5EF4-FFF2-40B4-BE49-F238E27FC236}">
                <a16:creationId xmlns:a16="http://schemas.microsoft.com/office/drawing/2014/main" id="{BB088C5A-EBAB-9146-B3B0-B2FB866195F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227742" y="95251"/>
            <a:ext cx="3142314" cy="6858301"/>
          </a:xfrm>
          <a:prstGeom prst="rect">
            <a:avLst/>
          </a:prstGeom>
        </p:spPr>
      </p:pic>
      <p:sp>
        <p:nvSpPr>
          <p:cNvPr id="21" name="Picture Placeholder 14">
            <a:extLst>
              <a:ext uri="{FF2B5EF4-FFF2-40B4-BE49-F238E27FC236}">
                <a16:creationId xmlns:a16="http://schemas.microsoft.com/office/drawing/2014/main" id="{8CB38251-80AB-AD40-9297-9B450BEDF989}"/>
              </a:ext>
            </a:extLst>
          </p:cNvPr>
          <p:cNvSpPr>
            <a:spLocks noGrp="1"/>
          </p:cNvSpPr>
          <p:nvPr>
            <p:ph type="pic" sz="quarter" idx="15"/>
          </p:nvPr>
        </p:nvSpPr>
        <p:spPr>
          <a:xfrm>
            <a:off x="6565246" y="444012"/>
            <a:ext cx="2061333" cy="5787572"/>
          </a:xfrm>
          <a:prstGeom prst="roundRect">
            <a:avLst>
              <a:gd name="adj" fmla="val 12706"/>
            </a:avLst>
          </a:prstGeom>
        </p:spPr>
        <p:txBody>
          <a:bodyPr/>
          <a:lstStyle/>
          <a:p>
            <a:r>
              <a:rPr lang="en-US"/>
              <a:t>Click icon to add picture</a:t>
            </a:r>
          </a:p>
        </p:txBody>
      </p:sp>
      <p:sp>
        <p:nvSpPr>
          <p:cNvPr id="22" name="Title 1">
            <a:extLst>
              <a:ext uri="{FF2B5EF4-FFF2-40B4-BE49-F238E27FC236}">
                <a16:creationId xmlns:a16="http://schemas.microsoft.com/office/drawing/2014/main" id="{6701BBD8-1B84-0748-AEDA-0577CB361986}"/>
              </a:ext>
            </a:extLst>
          </p:cNvPr>
          <p:cNvSpPr>
            <a:spLocks noGrp="1"/>
          </p:cNvSpPr>
          <p:nvPr>
            <p:ph type="title"/>
          </p:nvPr>
        </p:nvSpPr>
        <p:spPr>
          <a:xfrm>
            <a:off x="333375" y="148343"/>
            <a:ext cx="3502456" cy="708908"/>
          </a:xfrm>
        </p:spPr>
        <p:txBody>
          <a:bodyPr anchor="ctr"/>
          <a:lstStyle>
            <a:lvl1pPr>
              <a:defRPr sz="1875" b="1" i="0">
                <a:latin typeface="DM Sans" pitchFamily="2" charset="77"/>
              </a:defRPr>
            </a:lvl1pPr>
          </a:lstStyle>
          <a:p>
            <a:r>
              <a:rPr lang="en-US"/>
              <a:t>Click to edit Master title style</a:t>
            </a:r>
            <a:endParaRPr lang="en-US" dirty="0"/>
          </a:p>
        </p:txBody>
      </p:sp>
      <p:sp>
        <p:nvSpPr>
          <p:cNvPr id="23" name="Slide Number Placeholder 4">
            <a:extLst>
              <a:ext uri="{FF2B5EF4-FFF2-40B4-BE49-F238E27FC236}">
                <a16:creationId xmlns:a16="http://schemas.microsoft.com/office/drawing/2014/main" id="{ADD827EA-21C7-1444-8160-585E2890B3A6}"/>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4" name="Text Placeholder 6">
            <a:extLst>
              <a:ext uri="{FF2B5EF4-FFF2-40B4-BE49-F238E27FC236}">
                <a16:creationId xmlns:a16="http://schemas.microsoft.com/office/drawing/2014/main" id="{A8EE3FFD-A1BC-0745-BF6D-C277FE3A96A5}"/>
              </a:ext>
            </a:extLst>
          </p:cNvPr>
          <p:cNvSpPr>
            <a:spLocks noGrp="1"/>
          </p:cNvSpPr>
          <p:nvPr>
            <p:ph type="body" sz="quarter" idx="13"/>
          </p:nvPr>
        </p:nvSpPr>
        <p:spPr>
          <a:xfrm>
            <a:off x="452438" y="1397002"/>
            <a:ext cx="2909060" cy="3182389"/>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5" name="Straight Connector 24">
            <a:extLst>
              <a:ext uri="{FF2B5EF4-FFF2-40B4-BE49-F238E27FC236}">
                <a16:creationId xmlns:a16="http://schemas.microsoft.com/office/drawing/2014/main" id="{2E677026-BE47-E84B-95B6-45663A81F402}"/>
              </a:ext>
            </a:extLst>
          </p:cNvPr>
          <p:cNvCxnSpPr>
            <a:cxnSpLocks/>
          </p:cNvCxnSpPr>
          <p:nvPr userDrawn="1"/>
        </p:nvCxnSpPr>
        <p:spPr>
          <a:xfrm>
            <a:off x="334482" y="857250"/>
            <a:ext cx="3462604"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6" name="Picture Placeholder 14">
            <a:extLst>
              <a:ext uri="{FF2B5EF4-FFF2-40B4-BE49-F238E27FC236}">
                <a16:creationId xmlns:a16="http://schemas.microsoft.com/office/drawing/2014/main" id="{86EE2BDA-B9C8-3D40-807B-FF74BA5D6ABC}"/>
              </a:ext>
            </a:extLst>
          </p:cNvPr>
          <p:cNvSpPr>
            <a:spLocks noGrp="1"/>
          </p:cNvSpPr>
          <p:nvPr>
            <p:ph type="pic" sz="quarter" idx="14"/>
          </p:nvPr>
        </p:nvSpPr>
        <p:spPr>
          <a:xfrm>
            <a:off x="4031863" y="444012"/>
            <a:ext cx="2061333" cy="5787572"/>
          </a:xfrm>
          <a:prstGeom prst="roundRect">
            <a:avLst>
              <a:gd name="adj" fmla="val 12706"/>
            </a:avLst>
          </a:prstGeom>
        </p:spPr>
        <p:txBody>
          <a:bodyPr/>
          <a:lstStyle/>
          <a:p>
            <a:r>
              <a:rPr lang="en-US"/>
              <a:t>Click icon to add picture</a:t>
            </a:r>
          </a:p>
        </p:txBody>
      </p:sp>
    </p:spTree>
    <p:extLst>
      <p:ext uri="{BB962C8B-B14F-4D97-AF65-F5344CB8AC3E}">
        <p14:creationId xmlns:p14="http://schemas.microsoft.com/office/powerpoint/2010/main" val="1733666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ablet 1">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2F3A9A07-C340-0440-8F4E-5EEFAAF0F903}"/>
              </a:ext>
            </a:extLst>
          </p:cNvPr>
          <p:cNvCxnSpPr>
            <a:cxnSpLocks/>
          </p:cNvCxnSpPr>
          <p:nvPr userDrawn="1"/>
        </p:nvCxnSpPr>
        <p:spPr>
          <a:xfrm>
            <a:off x="334482" y="870489"/>
            <a:ext cx="4382816"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14F9469A-93A8-8C42-BDA8-F2485B71481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27719" y="241325"/>
            <a:ext cx="3786422" cy="6616676"/>
          </a:xfrm>
          <a:prstGeom prst="rect">
            <a:avLst/>
          </a:prstGeom>
        </p:spPr>
      </p:pic>
      <p:sp>
        <p:nvSpPr>
          <p:cNvPr id="18" name="Title 1">
            <a:extLst>
              <a:ext uri="{FF2B5EF4-FFF2-40B4-BE49-F238E27FC236}">
                <a16:creationId xmlns:a16="http://schemas.microsoft.com/office/drawing/2014/main" id="{94C47427-4687-F849-8B95-273EAF59ED36}"/>
              </a:ext>
            </a:extLst>
          </p:cNvPr>
          <p:cNvSpPr>
            <a:spLocks noGrp="1"/>
          </p:cNvSpPr>
          <p:nvPr>
            <p:ph type="title"/>
          </p:nvPr>
        </p:nvSpPr>
        <p:spPr>
          <a:xfrm>
            <a:off x="333376" y="126857"/>
            <a:ext cx="4393608" cy="730393"/>
          </a:xfrm>
        </p:spPr>
        <p:txBody>
          <a:bodyPr anchor="ctr"/>
          <a:lstStyle>
            <a:lvl1pPr>
              <a:defRPr sz="1875" b="1" i="0">
                <a:latin typeface="DM Sans" pitchFamily="2" charset="77"/>
              </a:defRPr>
            </a:lvl1pPr>
          </a:lstStyle>
          <a:p>
            <a:r>
              <a:rPr lang="en-US"/>
              <a:t>Click to edit Master title style</a:t>
            </a:r>
            <a:endParaRPr lang="en-US" dirty="0"/>
          </a:p>
        </p:txBody>
      </p:sp>
      <p:sp>
        <p:nvSpPr>
          <p:cNvPr id="20" name="Slide Number Placeholder 4">
            <a:extLst>
              <a:ext uri="{FF2B5EF4-FFF2-40B4-BE49-F238E27FC236}">
                <a16:creationId xmlns:a16="http://schemas.microsoft.com/office/drawing/2014/main" id="{E12F4B1F-AFAF-E14E-A24A-A9B1DA0C3B4F}"/>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1" name="Text Placeholder 6">
            <a:extLst>
              <a:ext uri="{FF2B5EF4-FFF2-40B4-BE49-F238E27FC236}">
                <a16:creationId xmlns:a16="http://schemas.microsoft.com/office/drawing/2014/main" id="{AAA3F7B6-5487-4F45-9FAB-F1DD36A5A962}"/>
              </a:ext>
            </a:extLst>
          </p:cNvPr>
          <p:cNvSpPr>
            <a:spLocks noGrp="1"/>
          </p:cNvSpPr>
          <p:nvPr>
            <p:ph type="body" sz="quarter" idx="13"/>
          </p:nvPr>
        </p:nvSpPr>
        <p:spPr>
          <a:xfrm>
            <a:off x="452438" y="1397000"/>
            <a:ext cx="4080817" cy="3379542"/>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Picture Placeholder 18">
            <a:extLst>
              <a:ext uri="{FF2B5EF4-FFF2-40B4-BE49-F238E27FC236}">
                <a16:creationId xmlns:a16="http://schemas.microsoft.com/office/drawing/2014/main" id="{27B49DFD-1606-8447-A749-F170427EFC5D}"/>
              </a:ext>
            </a:extLst>
          </p:cNvPr>
          <p:cNvSpPr>
            <a:spLocks noGrp="1"/>
          </p:cNvSpPr>
          <p:nvPr>
            <p:ph type="pic" sz="quarter" idx="14" hasCustomPrompt="1"/>
          </p:nvPr>
        </p:nvSpPr>
        <p:spPr>
          <a:xfrm>
            <a:off x="5111750" y="882372"/>
            <a:ext cx="2789465" cy="4916714"/>
          </a:xfrm>
        </p:spPr>
        <p:txBody>
          <a:bodyPr/>
          <a:lstStyle>
            <a:lvl1pPr marL="0" indent="0">
              <a:buNone/>
              <a:defRPr/>
            </a:lvl1pPr>
          </a:lstStyle>
          <a:p>
            <a:r>
              <a:rPr lang="en-US" dirty="0"/>
              <a:t>Click the icon to insert or drag &amp; drop screenshot or photo here</a:t>
            </a:r>
          </a:p>
        </p:txBody>
      </p:sp>
    </p:spTree>
    <p:extLst>
      <p:ext uri="{BB962C8B-B14F-4D97-AF65-F5344CB8AC3E}">
        <p14:creationId xmlns:p14="http://schemas.microsoft.com/office/powerpoint/2010/main" val="1592858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io Page">
    <p:spTree>
      <p:nvGrpSpPr>
        <p:cNvPr id="1" name=""/>
        <p:cNvGrpSpPr/>
        <p:nvPr/>
      </p:nvGrpSpPr>
      <p:grpSpPr>
        <a:xfrm>
          <a:off x="0" y="0"/>
          <a:ext cx="0" cy="0"/>
          <a:chOff x="0" y="0"/>
          <a:chExt cx="0" cy="0"/>
        </a:xfrm>
      </p:grpSpPr>
      <p:sp>
        <p:nvSpPr>
          <p:cNvPr id="11" name="Picture Placeholder 10"/>
          <p:cNvSpPr>
            <a:spLocks noGrp="1"/>
          </p:cNvSpPr>
          <p:nvPr>
            <p:ph type="pic" sz="quarter" idx="14" hasCustomPrompt="1"/>
          </p:nvPr>
        </p:nvSpPr>
        <p:spPr>
          <a:xfrm>
            <a:off x="4572000" y="0"/>
            <a:ext cx="4572000" cy="6858000"/>
          </a:xfrm>
        </p:spPr>
        <p:txBody>
          <a:bodyPr/>
          <a:lstStyle>
            <a:lvl1pPr marL="0" indent="0">
              <a:buNone/>
              <a:defRPr/>
            </a:lvl1pPr>
          </a:lstStyle>
          <a:p>
            <a:r>
              <a:rPr lang="en-US" dirty="0"/>
              <a:t>Insert photo here</a:t>
            </a:r>
          </a:p>
        </p:txBody>
      </p:sp>
      <p:sp>
        <p:nvSpPr>
          <p:cNvPr id="2" name="Title 1"/>
          <p:cNvSpPr>
            <a:spLocks noGrp="1"/>
          </p:cNvSpPr>
          <p:nvPr>
            <p:ph type="title" hasCustomPrompt="1"/>
          </p:nvPr>
        </p:nvSpPr>
        <p:spPr>
          <a:xfrm>
            <a:off x="1211038" y="1215572"/>
            <a:ext cx="3020786" cy="1738016"/>
          </a:xfrm>
        </p:spPr>
        <p:txBody>
          <a:bodyPr anchor="b"/>
          <a:lstStyle>
            <a:lvl1pPr>
              <a:defRPr sz="2500" b="0">
                <a:latin typeface="+mn-lt"/>
              </a:defRPr>
            </a:lvl1pPr>
          </a:lstStyle>
          <a:p>
            <a:r>
              <a:rPr lang="en-US" dirty="0"/>
              <a:t>Insert Name</a:t>
            </a:r>
          </a:p>
        </p:txBody>
      </p:sp>
      <p:sp>
        <p:nvSpPr>
          <p:cNvPr id="7" name="Text Placeholder 6"/>
          <p:cNvSpPr>
            <a:spLocks noGrp="1"/>
          </p:cNvSpPr>
          <p:nvPr>
            <p:ph type="body" sz="quarter" idx="13" hasCustomPrompt="1"/>
          </p:nvPr>
        </p:nvSpPr>
        <p:spPr>
          <a:xfrm>
            <a:off x="717265" y="4014111"/>
            <a:ext cx="3514559" cy="2092057"/>
          </a:xfrm>
          <a:prstGeom prst="rect">
            <a:avLst/>
          </a:prstGeom>
        </p:spPr>
        <p:txBody>
          <a:bodyPr/>
          <a:lstStyle>
            <a:lvl1pPr marL="0" indent="0">
              <a:spcAft>
                <a:spcPts val="0"/>
              </a:spcAft>
              <a:buNone/>
              <a:defRPr sz="1125" baseline="0"/>
            </a:lvl1pPr>
            <a:lvl2pPr marL="142869" indent="0">
              <a:spcAft>
                <a:spcPts val="0"/>
              </a:spcAft>
              <a:buNone/>
              <a:defRPr sz="1125"/>
            </a:lvl2pPr>
            <a:lvl3pPr marL="285739" indent="0">
              <a:spcAft>
                <a:spcPts val="0"/>
              </a:spcAft>
              <a:buNone/>
              <a:defRPr sz="1125"/>
            </a:lvl3pPr>
            <a:lvl4pPr marL="428608" indent="0">
              <a:spcAft>
                <a:spcPts val="0"/>
              </a:spcAft>
              <a:buNone/>
              <a:defRPr sz="1125"/>
            </a:lvl4pPr>
            <a:lvl5pPr marL="571478" indent="0">
              <a:spcAft>
                <a:spcPts val="0"/>
              </a:spcAft>
              <a:buNone/>
              <a:defRPr sz="1125"/>
            </a:lvl5pPr>
          </a:lstStyle>
          <a:p>
            <a:pPr lvl="0"/>
            <a:r>
              <a:rPr lang="en-US" dirty="0"/>
              <a:t>Insert Bio</a:t>
            </a:r>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6120" y="2485573"/>
            <a:ext cx="289104" cy="392527"/>
          </a:xfrm>
          <a:prstGeom prst="rect">
            <a:avLst/>
          </a:prstGeom>
        </p:spPr>
      </p:pic>
      <p:cxnSp>
        <p:nvCxnSpPr>
          <p:cNvPr id="13" name="Straight Connector 12"/>
          <p:cNvCxnSpPr/>
          <p:nvPr userDrawn="1"/>
        </p:nvCxnSpPr>
        <p:spPr>
          <a:xfrm>
            <a:off x="717265" y="3156858"/>
            <a:ext cx="3460129" cy="0"/>
          </a:xfrm>
          <a:prstGeom prst="line">
            <a:avLst/>
          </a:prstGeom>
          <a:ln>
            <a:solidFill>
              <a:srgbClr val="80828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717265" y="3864429"/>
            <a:ext cx="3460129" cy="0"/>
          </a:xfrm>
          <a:prstGeom prst="line">
            <a:avLst/>
          </a:prstGeom>
          <a:ln>
            <a:solidFill>
              <a:srgbClr val="808285"/>
            </a:solidFill>
          </a:ln>
        </p:spPr>
        <p:style>
          <a:lnRef idx="1">
            <a:schemeClr val="accent1"/>
          </a:lnRef>
          <a:fillRef idx="0">
            <a:schemeClr val="accent1"/>
          </a:fillRef>
          <a:effectRef idx="0">
            <a:schemeClr val="accent1"/>
          </a:effectRef>
          <a:fontRef idx="minor">
            <a:schemeClr val="tx1"/>
          </a:fontRef>
        </p:style>
      </p:cxnSp>
      <p:sp>
        <p:nvSpPr>
          <p:cNvPr id="18" name="Text Placeholder 17"/>
          <p:cNvSpPr>
            <a:spLocks noGrp="1"/>
          </p:cNvSpPr>
          <p:nvPr>
            <p:ph type="body" sz="quarter" idx="15" hasCustomPrompt="1"/>
          </p:nvPr>
        </p:nvSpPr>
        <p:spPr>
          <a:xfrm>
            <a:off x="717265" y="3156858"/>
            <a:ext cx="3514559" cy="687928"/>
          </a:xfrm>
        </p:spPr>
        <p:txBody>
          <a:bodyPr anchor="ctr"/>
          <a:lstStyle>
            <a:lvl1pPr marL="0" indent="0">
              <a:buNone/>
              <a:defRPr sz="1500">
                <a:solidFill>
                  <a:srgbClr val="808285"/>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Insert Job Title</a:t>
            </a:r>
          </a:p>
        </p:txBody>
      </p:sp>
    </p:spTree>
    <p:extLst>
      <p:ext uri="{BB962C8B-B14F-4D97-AF65-F5344CB8AC3E}">
        <p14:creationId xmlns:p14="http://schemas.microsoft.com/office/powerpoint/2010/main" val="2712224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Stats Page 1">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521FA933-B6EA-AF45-A329-2994D435997C}"/>
              </a:ext>
            </a:extLst>
          </p:cNvPr>
          <p:cNvSpPr>
            <a:spLocks noGrp="1"/>
          </p:cNvSpPr>
          <p:nvPr>
            <p:ph type="title"/>
          </p:nvPr>
        </p:nvSpPr>
        <p:spPr>
          <a:xfrm>
            <a:off x="452438" y="95249"/>
            <a:ext cx="2850638" cy="991318"/>
          </a:xfrm>
        </p:spPr>
        <p:txBody>
          <a:bodyPr anchor="b"/>
          <a:lstStyle>
            <a:lvl1pPr>
              <a:defRPr sz="1875" b="1" i="0">
                <a:latin typeface="DM Sans" pitchFamily="2" charset="77"/>
              </a:defRPr>
            </a:lvl1pPr>
          </a:lstStyle>
          <a:p>
            <a:r>
              <a:rPr lang="en-US"/>
              <a:t>Click to edit Master title style</a:t>
            </a:r>
            <a:endParaRPr lang="en-US" dirty="0"/>
          </a:p>
        </p:txBody>
      </p:sp>
      <p:sp>
        <p:nvSpPr>
          <p:cNvPr id="23" name="Slide Number Placeholder 4">
            <a:extLst>
              <a:ext uri="{FF2B5EF4-FFF2-40B4-BE49-F238E27FC236}">
                <a16:creationId xmlns:a16="http://schemas.microsoft.com/office/drawing/2014/main" id="{8FD29BE2-1CEC-1B42-8320-14A7A3A2E931}"/>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24" name="Straight Connector 23">
            <a:extLst>
              <a:ext uri="{FF2B5EF4-FFF2-40B4-BE49-F238E27FC236}">
                <a16:creationId xmlns:a16="http://schemas.microsoft.com/office/drawing/2014/main" id="{151067F0-3DE9-1B4E-AAF0-060651A6C418}"/>
              </a:ext>
            </a:extLst>
          </p:cNvPr>
          <p:cNvCxnSpPr>
            <a:cxnSpLocks/>
          </p:cNvCxnSpPr>
          <p:nvPr userDrawn="1"/>
        </p:nvCxnSpPr>
        <p:spPr>
          <a:xfrm>
            <a:off x="334482" y="1401843"/>
            <a:ext cx="3239816"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5" name="Text Placeholder 6">
            <a:extLst>
              <a:ext uri="{FF2B5EF4-FFF2-40B4-BE49-F238E27FC236}">
                <a16:creationId xmlns:a16="http://schemas.microsoft.com/office/drawing/2014/main" id="{933B73CE-D842-AF47-BE75-ED6704FD732C}"/>
              </a:ext>
            </a:extLst>
          </p:cNvPr>
          <p:cNvSpPr>
            <a:spLocks noGrp="1"/>
          </p:cNvSpPr>
          <p:nvPr>
            <p:ph type="body" sz="quarter" idx="14"/>
          </p:nvPr>
        </p:nvSpPr>
        <p:spPr>
          <a:xfrm>
            <a:off x="452438" y="2331168"/>
            <a:ext cx="2709492" cy="3596822"/>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Text Placeholder 6">
            <a:extLst>
              <a:ext uri="{FF2B5EF4-FFF2-40B4-BE49-F238E27FC236}">
                <a16:creationId xmlns:a16="http://schemas.microsoft.com/office/drawing/2014/main" id="{88AD6BB3-E603-6043-BB35-91F76693D8E1}"/>
              </a:ext>
            </a:extLst>
          </p:cNvPr>
          <p:cNvSpPr>
            <a:spLocks noGrp="1"/>
          </p:cNvSpPr>
          <p:nvPr>
            <p:ph type="body" sz="quarter" idx="15"/>
          </p:nvPr>
        </p:nvSpPr>
        <p:spPr>
          <a:xfrm>
            <a:off x="6208848"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7" name="Text Placeholder 6">
            <a:extLst>
              <a:ext uri="{FF2B5EF4-FFF2-40B4-BE49-F238E27FC236}">
                <a16:creationId xmlns:a16="http://schemas.microsoft.com/office/drawing/2014/main" id="{5839AC4E-D660-5B47-88BC-C9BBADDB045F}"/>
              </a:ext>
            </a:extLst>
          </p:cNvPr>
          <p:cNvSpPr>
            <a:spLocks noGrp="1"/>
          </p:cNvSpPr>
          <p:nvPr>
            <p:ph type="body" sz="quarter" idx="16" hasCustomPrompt="1"/>
          </p:nvPr>
        </p:nvSpPr>
        <p:spPr>
          <a:xfrm>
            <a:off x="6198900" y="562429"/>
            <a:ext cx="2150867" cy="792604"/>
          </a:xfrm>
          <a:prstGeom prst="rect">
            <a:avLst/>
          </a:prstGeom>
        </p:spPr>
        <p:txBody>
          <a:bodyPr anchor="t"/>
          <a:lstStyle>
            <a:lvl1pPr marL="0" indent="0">
              <a:lnSpc>
                <a:spcPct val="90000"/>
              </a:lnSpc>
              <a:spcBef>
                <a:spcPts val="0"/>
              </a:spcBef>
              <a:spcAft>
                <a:spcPts val="0"/>
              </a:spcAft>
              <a:buNone/>
              <a:defRPr sz="45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28" name="Text Placeholder 6">
            <a:extLst>
              <a:ext uri="{FF2B5EF4-FFF2-40B4-BE49-F238E27FC236}">
                <a16:creationId xmlns:a16="http://schemas.microsoft.com/office/drawing/2014/main" id="{566AFBD6-CF98-654C-85CB-2FBC13192E46}"/>
              </a:ext>
            </a:extLst>
          </p:cNvPr>
          <p:cNvSpPr>
            <a:spLocks noGrp="1"/>
          </p:cNvSpPr>
          <p:nvPr>
            <p:ph type="body" sz="quarter" idx="17"/>
          </p:nvPr>
        </p:nvSpPr>
        <p:spPr>
          <a:xfrm>
            <a:off x="3786776"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9" name="Text Placeholder 6">
            <a:extLst>
              <a:ext uri="{FF2B5EF4-FFF2-40B4-BE49-F238E27FC236}">
                <a16:creationId xmlns:a16="http://schemas.microsoft.com/office/drawing/2014/main" id="{C72FF2B3-70A8-314A-88AC-20DDA4E6E0B1}"/>
              </a:ext>
            </a:extLst>
          </p:cNvPr>
          <p:cNvSpPr>
            <a:spLocks noGrp="1"/>
          </p:cNvSpPr>
          <p:nvPr>
            <p:ph type="body" sz="quarter" idx="18" hasCustomPrompt="1"/>
          </p:nvPr>
        </p:nvSpPr>
        <p:spPr>
          <a:xfrm>
            <a:off x="3776829" y="562429"/>
            <a:ext cx="2150867" cy="792604"/>
          </a:xfrm>
          <a:prstGeom prst="rect">
            <a:avLst/>
          </a:prstGeom>
        </p:spPr>
        <p:txBody>
          <a:bodyPr anchor="t"/>
          <a:lstStyle>
            <a:lvl1pPr marL="0" indent="0">
              <a:lnSpc>
                <a:spcPct val="90000"/>
              </a:lnSpc>
              <a:spcBef>
                <a:spcPts val="0"/>
              </a:spcBef>
              <a:spcAft>
                <a:spcPts val="0"/>
              </a:spcAft>
              <a:buNone/>
              <a:defRPr sz="45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30" name="Text Placeholder 6">
            <a:extLst>
              <a:ext uri="{FF2B5EF4-FFF2-40B4-BE49-F238E27FC236}">
                <a16:creationId xmlns:a16="http://schemas.microsoft.com/office/drawing/2014/main" id="{4B6CFB4D-3E00-5840-BA7D-4DD9DA8BBFA0}"/>
              </a:ext>
            </a:extLst>
          </p:cNvPr>
          <p:cNvSpPr>
            <a:spLocks noGrp="1"/>
          </p:cNvSpPr>
          <p:nvPr>
            <p:ph type="body" sz="quarter" idx="19"/>
          </p:nvPr>
        </p:nvSpPr>
        <p:spPr>
          <a:xfrm>
            <a:off x="6208848"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1" name="Text Placeholder 6">
            <a:extLst>
              <a:ext uri="{FF2B5EF4-FFF2-40B4-BE49-F238E27FC236}">
                <a16:creationId xmlns:a16="http://schemas.microsoft.com/office/drawing/2014/main" id="{0C292110-A750-B743-A1E9-242C7F171686}"/>
              </a:ext>
            </a:extLst>
          </p:cNvPr>
          <p:cNvSpPr>
            <a:spLocks noGrp="1"/>
          </p:cNvSpPr>
          <p:nvPr>
            <p:ph type="body" sz="quarter" idx="20" hasCustomPrompt="1"/>
          </p:nvPr>
        </p:nvSpPr>
        <p:spPr>
          <a:xfrm>
            <a:off x="6198900" y="3011716"/>
            <a:ext cx="2150867" cy="792604"/>
          </a:xfrm>
          <a:prstGeom prst="rect">
            <a:avLst/>
          </a:prstGeom>
        </p:spPr>
        <p:txBody>
          <a:bodyPr anchor="t"/>
          <a:lstStyle>
            <a:lvl1pPr marL="0" indent="0">
              <a:lnSpc>
                <a:spcPct val="90000"/>
              </a:lnSpc>
              <a:spcBef>
                <a:spcPts val="0"/>
              </a:spcBef>
              <a:spcAft>
                <a:spcPts val="0"/>
              </a:spcAft>
              <a:buNone/>
              <a:defRPr sz="45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32" name="Text Placeholder 6">
            <a:extLst>
              <a:ext uri="{FF2B5EF4-FFF2-40B4-BE49-F238E27FC236}">
                <a16:creationId xmlns:a16="http://schemas.microsoft.com/office/drawing/2014/main" id="{1F6A17D7-223D-2040-B151-73B8EE700F46}"/>
              </a:ext>
            </a:extLst>
          </p:cNvPr>
          <p:cNvSpPr>
            <a:spLocks noGrp="1"/>
          </p:cNvSpPr>
          <p:nvPr>
            <p:ph type="body" sz="quarter" idx="21"/>
          </p:nvPr>
        </p:nvSpPr>
        <p:spPr>
          <a:xfrm>
            <a:off x="3786776"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3" name="Text Placeholder 6">
            <a:extLst>
              <a:ext uri="{FF2B5EF4-FFF2-40B4-BE49-F238E27FC236}">
                <a16:creationId xmlns:a16="http://schemas.microsoft.com/office/drawing/2014/main" id="{8E041287-D39B-AA4E-BC1C-8F868F2F5AC1}"/>
              </a:ext>
            </a:extLst>
          </p:cNvPr>
          <p:cNvSpPr>
            <a:spLocks noGrp="1"/>
          </p:cNvSpPr>
          <p:nvPr>
            <p:ph type="body" sz="quarter" idx="22" hasCustomPrompt="1"/>
          </p:nvPr>
        </p:nvSpPr>
        <p:spPr>
          <a:xfrm>
            <a:off x="3776829" y="3011716"/>
            <a:ext cx="2150867" cy="792604"/>
          </a:xfrm>
          <a:prstGeom prst="rect">
            <a:avLst/>
          </a:prstGeom>
        </p:spPr>
        <p:txBody>
          <a:bodyPr anchor="t"/>
          <a:lstStyle>
            <a:lvl1pPr marL="0" indent="0">
              <a:lnSpc>
                <a:spcPct val="90000"/>
              </a:lnSpc>
              <a:spcBef>
                <a:spcPts val="0"/>
              </a:spcBef>
              <a:spcAft>
                <a:spcPts val="0"/>
              </a:spcAft>
              <a:buNone/>
              <a:defRPr sz="45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Tree>
    <p:extLst>
      <p:ext uri="{BB962C8B-B14F-4D97-AF65-F5344CB8AC3E}">
        <p14:creationId xmlns:p14="http://schemas.microsoft.com/office/powerpoint/2010/main" val="741556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Stats Page 2">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6D0B6206-8920-C54E-8A22-2D2A5F1B3A7C}"/>
              </a:ext>
            </a:extLst>
          </p:cNvPr>
          <p:cNvSpPr>
            <a:spLocks noGrp="1"/>
          </p:cNvSpPr>
          <p:nvPr>
            <p:ph type="title"/>
          </p:nvPr>
        </p:nvSpPr>
        <p:spPr>
          <a:xfrm>
            <a:off x="452438" y="95251"/>
            <a:ext cx="2840953" cy="1002547"/>
          </a:xfrm>
        </p:spPr>
        <p:txBody>
          <a:bodyPr anchor="b"/>
          <a:lstStyle>
            <a:lvl1pPr>
              <a:defRPr sz="1875" b="1" i="0">
                <a:latin typeface="DM Sans" pitchFamily="2" charset="77"/>
              </a:defRPr>
            </a:lvl1pPr>
          </a:lstStyle>
          <a:p>
            <a:r>
              <a:rPr lang="en-US"/>
              <a:t>Click to edit Master title style</a:t>
            </a:r>
            <a:endParaRPr lang="en-US" dirty="0"/>
          </a:p>
        </p:txBody>
      </p:sp>
      <p:sp>
        <p:nvSpPr>
          <p:cNvPr id="23" name="Slide Number Placeholder 4">
            <a:extLst>
              <a:ext uri="{FF2B5EF4-FFF2-40B4-BE49-F238E27FC236}">
                <a16:creationId xmlns:a16="http://schemas.microsoft.com/office/drawing/2014/main" id="{7D1CBAC8-9AB5-7042-B2CD-B2D81C0DE4D3}"/>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24" name="Straight Connector 23">
            <a:extLst>
              <a:ext uri="{FF2B5EF4-FFF2-40B4-BE49-F238E27FC236}">
                <a16:creationId xmlns:a16="http://schemas.microsoft.com/office/drawing/2014/main" id="{40C5AA9E-3360-684E-90B9-F23A78771FA6}"/>
              </a:ext>
            </a:extLst>
          </p:cNvPr>
          <p:cNvCxnSpPr>
            <a:cxnSpLocks/>
          </p:cNvCxnSpPr>
          <p:nvPr userDrawn="1"/>
        </p:nvCxnSpPr>
        <p:spPr>
          <a:xfrm>
            <a:off x="334482" y="1397000"/>
            <a:ext cx="3201070"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5" name="Text Placeholder 6">
            <a:extLst>
              <a:ext uri="{FF2B5EF4-FFF2-40B4-BE49-F238E27FC236}">
                <a16:creationId xmlns:a16="http://schemas.microsoft.com/office/drawing/2014/main" id="{DCB2AAC0-2AEA-5B4B-9E5E-DF207DB9D235}"/>
              </a:ext>
            </a:extLst>
          </p:cNvPr>
          <p:cNvSpPr>
            <a:spLocks noGrp="1"/>
          </p:cNvSpPr>
          <p:nvPr>
            <p:ph type="body" sz="quarter" idx="14"/>
          </p:nvPr>
        </p:nvSpPr>
        <p:spPr>
          <a:xfrm>
            <a:off x="447365" y="1698972"/>
            <a:ext cx="2709492" cy="3596822"/>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Text Placeholder 6">
            <a:extLst>
              <a:ext uri="{FF2B5EF4-FFF2-40B4-BE49-F238E27FC236}">
                <a16:creationId xmlns:a16="http://schemas.microsoft.com/office/drawing/2014/main" id="{DDE8F2C2-8AFD-1D46-947A-C7068801BF27}"/>
              </a:ext>
            </a:extLst>
          </p:cNvPr>
          <p:cNvSpPr>
            <a:spLocks noGrp="1"/>
          </p:cNvSpPr>
          <p:nvPr>
            <p:ph type="body" sz="quarter" idx="15"/>
          </p:nvPr>
        </p:nvSpPr>
        <p:spPr>
          <a:xfrm>
            <a:off x="6208848"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7" name="Text Placeholder 6">
            <a:extLst>
              <a:ext uri="{FF2B5EF4-FFF2-40B4-BE49-F238E27FC236}">
                <a16:creationId xmlns:a16="http://schemas.microsoft.com/office/drawing/2014/main" id="{875953BF-8C33-A846-BA8C-164B547EDC3E}"/>
              </a:ext>
            </a:extLst>
          </p:cNvPr>
          <p:cNvSpPr>
            <a:spLocks noGrp="1"/>
          </p:cNvSpPr>
          <p:nvPr>
            <p:ph type="body" sz="quarter" idx="16" hasCustomPrompt="1"/>
          </p:nvPr>
        </p:nvSpPr>
        <p:spPr>
          <a:xfrm>
            <a:off x="6198900" y="562429"/>
            <a:ext cx="2150867" cy="792604"/>
          </a:xfrm>
          <a:prstGeom prst="rect">
            <a:avLst/>
          </a:prstGeom>
        </p:spPr>
        <p:txBody>
          <a:bodyPr anchor="t"/>
          <a:lstStyle>
            <a:lvl1pPr marL="0" indent="0">
              <a:lnSpc>
                <a:spcPct val="90000"/>
              </a:lnSpc>
              <a:spcBef>
                <a:spcPts val="0"/>
              </a:spcBef>
              <a:spcAft>
                <a:spcPts val="0"/>
              </a:spcAft>
              <a:buNone/>
              <a:defRPr sz="4500" b="1" i="0">
                <a:solidFill>
                  <a:schemeClr val="accent4"/>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28" name="Text Placeholder 6">
            <a:extLst>
              <a:ext uri="{FF2B5EF4-FFF2-40B4-BE49-F238E27FC236}">
                <a16:creationId xmlns:a16="http://schemas.microsoft.com/office/drawing/2014/main" id="{0750890F-5C39-2944-A214-E878DBF936F8}"/>
              </a:ext>
            </a:extLst>
          </p:cNvPr>
          <p:cNvSpPr>
            <a:spLocks noGrp="1"/>
          </p:cNvSpPr>
          <p:nvPr>
            <p:ph type="body" sz="quarter" idx="17"/>
          </p:nvPr>
        </p:nvSpPr>
        <p:spPr>
          <a:xfrm>
            <a:off x="3786776"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9" name="Text Placeholder 6">
            <a:extLst>
              <a:ext uri="{FF2B5EF4-FFF2-40B4-BE49-F238E27FC236}">
                <a16:creationId xmlns:a16="http://schemas.microsoft.com/office/drawing/2014/main" id="{C7FE794C-8309-5642-B319-4FAD09422246}"/>
              </a:ext>
            </a:extLst>
          </p:cNvPr>
          <p:cNvSpPr>
            <a:spLocks noGrp="1"/>
          </p:cNvSpPr>
          <p:nvPr>
            <p:ph type="body" sz="quarter" idx="18" hasCustomPrompt="1"/>
          </p:nvPr>
        </p:nvSpPr>
        <p:spPr>
          <a:xfrm>
            <a:off x="3776829" y="562429"/>
            <a:ext cx="2150867" cy="792604"/>
          </a:xfrm>
          <a:prstGeom prst="rect">
            <a:avLst/>
          </a:prstGeom>
        </p:spPr>
        <p:txBody>
          <a:bodyPr anchor="t"/>
          <a:lstStyle>
            <a:lvl1pPr marL="0" indent="0">
              <a:lnSpc>
                <a:spcPct val="90000"/>
              </a:lnSpc>
              <a:spcBef>
                <a:spcPts val="0"/>
              </a:spcBef>
              <a:spcAft>
                <a:spcPts val="0"/>
              </a:spcAft>
              <a:buNone/>
              <a:defRPr sz="4500" b="1" i="0">
                <a:solidFill>
                  <a:schemeClr val="accent4"/>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30" name="Text Placeholder 6">
            <a:extLst>
              <a:ext uri="{FF2B5EF4-FFF2-40B4-BE49-F238E27FC236}">
                <a16:creationId xmlns:a16="http://schemas.microsoft.com/office/drawing/2014/main" id="{3C541CC1-8869-3246-9123-2DA0189ED7F0}"/>
              </a:ext>
            </a:extLst>
          </p:cNvPr>
          <p:cNvSpPr>
            <a:spLocks noGrp="1"/>
          </p:cNvSpPr>
          <p:nvPr>
            <p:ph type="body" sz="quarter" idx="19"/>
          </p:nvPr>
        </p:nvSpPr>
        <p:spPr>
          <a:xfrm>
            <a:off x="6208848"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1" name="Text Placeholder 6">
            <a:extLst>
              <a:ext uri="{FF2B5EF4-FFF2-40B4-BE49-F238E27FC236}">
                <a16:creationId xmlns:a16="http://schemas.microsoft.com/office/drawing/2014/main" id="{9505BECA-CD9D-9E4B-93B5-13EB4FE27939}"/>
              </a:ext>
            </a:extLst>
          </p:cNvPr>
          <p:cNvSpPr>
            <a:spLocks noGrp="1"/>
          </p:cNvSpPr>
          <p:nvPr>
            <p:ph type="body" sz="quarter" idx="20" hasCustomPrompt="1"/>
          </p:nvPr>
        </p:nvSpPr>
        <p:spPr>
          <a:xfrm>
            <a:off x="6198900" y="3011716"/>
            <a:ext cx="2150867" cy="792604"/>
          </a:xfrm>
          <a:prstGeom prst="rect">
            <a:avLst/>
          </a:prstGeom>
        </p:spPr>
        <p:txBody>
          <a:bodyPr anchor="t"/>
          <a:lstStyle>
            <a:lvl1pPr marL="0" indent="0">
              <a:lnSpc>
                <a:spcPct val="90000"/>
              </a:lnSpc>
              <a:spcBef>
                <a:spcPts val="0"/>
              </a:spcBef>
              <a:spcAft>
                <a:spcPts val="0"/>
              </a:spcAft>
              <a:buNone/>
              <a:defRPr sz="4500" b="1" i="0">
                <a:solidFill>
                  <a:schemeClr val="accent4"/>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32" name="Text Placeholder 6">
            <a:extLst>
              <a:ext uri="{FF2B5EF4-FFF2-40B4-BE49-F238E27FC236}">
                <a16:creationId xmlns:a16="http://schemas.microsoft.com/office/drawing/2014/main" id="{8D2131AF-CA35-C146-967D-18AB9C3F6503}"/>
              </a:ext>
            </a:extLst>
          </p:cNvPr>
          <p:cNvSpPr>
            <a:spLocks noGrp="1"/>
          </p:cNvSpPr>
          <p:nvPr>
            <p:ph type="body" sz="quarter" idx="21"/>
          </p:nvPr>
        </p:nvSpPr>
        <p:spPr>
          <a:xfrm>
            <a:off x="3786776"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3" name="Text Placeholder 6">
            <a:extLst>
              <a:ext uri="{FF2B5EF4-FFF2-40B4-BE49-F238E27FC236}">
                <a16:creationId xmlns:a16="http://schemas.microsoft.com/office/drawing/2014/main" id="{20051325-746F-E54A-8838-7F1CD3C64FC7}"/>
              </a:ext>
            </a:extLst>
          </p:cNvPr>
          <p:cNvSpPr>
            <a:spLocks noGrp="1"/>
          </p:cNvSpPr>
          <p:nvPr>
            <p:ph type="body" sz="quarter" idx="22" hasCustomPrompt="1"/>
          </p:nvPr>
        </p:nvSpPr>
        <p:spPr>
          <a:xfrm>
            <a:off x="3776829" y="3011716"/>
            <a:ext cx="2150867" cy="792604"/>
          </a:xfrm>
          <a:prstGeom prst="rect">
            <a:avLst/>
          </a:prstGeom>
        </p:spPr>
        <p:txBody>
          <a:bodyPr anchor="t"/>
          <a:lstStyle>
            <a:lvl1pPr marL="0" indent="0">
              <a:lnSpc>
                <a:spcPct val="90000"/>
              </a:lnSpc>
              <a:spcBef>
                <a:spcPts val="0"/>
              </a:spcBef>
              <a:spcAft>
                <a:spcPts val="0"/>
              </a:spcAft>
              <a:buNone/>
              <a:defRPr sz="4500" b="1" i="0">
                <a:solidFill>
                  <a:schemeClr val="accent4"/>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Tree>
    <p:extLst>
      <p:ext uri="{BB962C8B-B14F-4D97-AF65-F5344CB8AC3E}">
        <p14:creationId xmlns:p14="http://schemas.microsoft.com/office/powerpoint/2010/main" val="1061131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Stats Page 3">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FF886A94-A22D-394C-AEF4-9483D67D2E83}"/>
              </a:ext>
            </a:extLst>
          </p:cNvPr>
          <p:cNvSpPr>
            <a:spLocks noGrp="1"/>
          </p:cNvSpPr>
          <p:nvPr>
            <p:ph type="title"/>
          </p:nvPr>
        </p:nvSpPr>
        <p:spPr>
          <a:xfrm>
            <a:off x="452438" y="95250"/>
            <a:ext cx="2831266" cy="1028378"/>
          </a:xfrm>
        </p:spPr>
        <p:txBody>
          <a:bodyPr anchor="b"/>
          <a:lstStyle>
            <a:lvl1pPr>
              <a:defRPr sz="1875" b="1" i="0">
                <a:latin typeface="DM Sans" pitchFamily="2" charset="77"/>
              </a:defRPr>
            </a:lvl1pPr>
          </a:lstStyle>
          <a:p>
            <a:r>
              <a:rPr lang="en-US"/>
              <a:t>Click to edit Master title style</a:t>
            </a:r>
            <a:endParaRPr lang="en-US" dirty="0"/>
          </a:p>
        </p:txBody>
      </p:sp>
      <p:sp>
        <p:nvSpPr>
          <p:cNvPr id="23" name="Slide Number Placeholder 4">
            <a:extLst>
              <a:ext uri="{FF2B5EF4-FFF2-40B4-BE49-F238E27FC236}">
                <a16:creationId xmlns:a16="http://schemas.microsoft.com/office/drawing/2014/main" id="{01027976-585D-3946-B58B-3EEECAE6A12A}"/>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4" name="Text Placeholder 6">
            <a:extLst>
              <a:ext uri="{FF2B5EF4-FFF2-40B4-BE49-F238E27FC236}">
                <a16:creationId xmlns:a16="http://schemas.microsoft.com/office/drawing/2014/main" id="{B08627A9-D185-7F4F-A564-72E2318D8CA1}"/>
              </a:ext>
            </a:extLst>
          </p:cNvPr>
          <p:cNvSpPr>
            <a:spLocks noGrp="1"/>
          </p:cNvSpPr>
          <p:nvPr>
            <p:ph type="body" sz="quarter" idx="14"/>
          </p:nvPr>
        </p:nvSpPr>
        <p:spPr>
          <a:xfrm>
            <a:off x="447365" y="1737717"/>
            <a:ext cx="2709492" cy="3596822"/>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5" name="Text Placeholder 6">
            <a:extLst>
              <a:ext uri="{FF2B5EF4-FFF2-40B4-BE49-F238E27FC236}">
                <a16:creationId xmlns:a16="http://schemas.microsoft.com/office/drawing/2014/main" id="{8E6416FC-AF2D-174E-82E0-543A1F48DBE8}"/>
              </a:ext>
            </a:extLst>
          </p:cNvPr>
          <p:cNvSpPr>
            <a:spLocks noGrp="1"/>
          </p:cNvSpPr>
          <p:nvPr>
            <p:ph type="body" sz="quarter" idx="15"/>
          </p:nvPr>
        </p:nvSpPr>
        <p:spPr>
          <a:xfrm>
            <a:off x="6208848"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6" name="Text Placeholder 6">
            <a:extLst>
              <a:ext uri="{FF2B5EF4-FFF2-40B4-BE49-F238E27FC236}">
                <a16:creationId xmlns:a16="http://schemas.microsoft.com/office/drawing/2014/main" id="{80C572D1-0DE0-B545-BA5A-37A707383477}"/>
              </a:ext>
            </a:extLst>
          </p:cNvPr>
          <p:cNvSpPr>
            <a:spLocks noGrp="1"/>
          </p:cNvSpPr>
          <p:nvPr>
            <p:ph type="body" sz="quarter" idx="16" hasCustomPrompt="1"/>
          </p:nvPr>
        </p:nvSpPr>
        <p:spPr>
          <a:xfrm>
            <a:off x="6198900" y="562429"/>
            <a:ext cx="2150867" cy="792604"/>
          </a:xfrm>
          <a:prstGeom prst="rect">
            <a:avLst/>
          </a:prstGeom>
        </p:spPr>
        <p:txBody>
          <a:bodyPr anchor="t"/>
          <a:lstStyle>
            <a:lvl1pPr marL="0" indent="0">
              <a:lnSpc>
                <a:spcPct val="90000"/>
              </a:lnSpc>
              <a:spcBef>
                <a:spcPts val="0"/>
              </a:spcBef>
              <a:spcAft>
                <a:spcPts val="0"/>
              </a:spcAft>
              <a:buNone/>
              <a:defRPr sz="45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27" name="Text Placeholder 6">
            <a:extLst>
              <a:ext uri="{FF2B5EF4-FFF2-40B4-BE49-F238E27FC236}">
                <a16:creationId xmlns:a16="http://schemas.microsoft.com/office/drawing/2014/main" id="{E2B8F64F-4540-2642-A6D2-C4D1192FADAD}"/>
              </a:ext>
            </a:extLst>
          </p:cNvPr>
          <p:cNvSpPr>
            <a:spLocks noGrp="1"/>
          </p:cNvSpPr>
          <p:nvPr>
            <p:ph type="body" sz="quarter" idx="17"/>
          </p:nvPr>
        </p:nvSpPr>
        <p:spPr>
          <a:xfrm>
            <a:off x="3786776"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8" name="Text Placeholder 6">
            <a:extLst>
              <a:ext uri="{FF2B5EF4-FFF2-40B4-BE49-F238E27FC236}">
                <a16:creationId xmlns:a16="http://schemas.microsoft.com/office/drawing/2014/main" id="{5A111ADE-EDB6-864E-8BDC-914BB0C573EE}"/>
              </a:ext>
            </a:extLst>
          </p:cNvPr>
          <p:cNvSpPr>
            <a:spLocks noGrp="1"/>
          </p:cNvSpPr>
          <p:nvPr>
            <p:ph type="body" sz="quarter" idx="18" hasCustomPrompt="1"/>
          </p:nvPr>
        </p:nvSpPr>
        <p:spPr>
          <a:xfrm>
            <a:off x="3776829" y="562429"/>
            <a:ext cx="2150867" cy="792604"/>
          </a:xfrm>
          <a:prstGeom prst="rect">
            <a:avLst/>
          </a:prstGeom>
        </p:spPr>
        <p:txBody>
          <a:bodyPr anchor="t"/>
          <a:lstStyle>
            <a:lvl1pPr marL="0" indent="0">
              <a:lnSpc>
                <a:spcPct val="90000"/>
              </a:lnSpc>
              <a:spcBef>
                <a:spcPts val="0"/>
              </a:spcBef>
              <a:spcAft>
                <a:spcPts val="0"/>
              </a:spcAft>
              <a:buNone/>
              <a:defRPr sz="45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29" name="Text Placeholder 6">
            <a:extLst>
              <a:ext uri="{FF2B5EF4-FFF2-40B4-BE49-F238E27FC236}">
                <a16:creationId xmlns:a16="http://schemas.microsoft.com/office/drawing/2014/main" id="{4DD4831D-52C1-B64E-8DBB-DF12556C2DDD}"/>
              </a:ext>
            </a:extLst>
          </p:cNvPr>
          <p:cNvSpPr>
            <a:spLocks noGrp="1"/>
          </p:cNvSpPr>
          <p:nvPr>
            <p:ph type="body" sz="quarter" idx="19"/>
          </p:nvPr>
        </p:nvSpPr>
        <p:spPr>
          <a:xfrm>
            <a:off x="6208848"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0" name="Text Placeholder 6">
            <a:extLst>
              <a:ext uri="{FF2B5EF4-FFF2-40B4-BE49-F238E27FC236}">
                <a16:creationId xmlns:a16="http://schemas.microsoft.com/office/drawing/2014/main" id="{79FF9AB7-43B2-1E4B-BA70-459B76FE47FC}"/>
              </a:ext>
            </a:extLst>
          </p:cNvPr>
          <p:cNvSpPr>
            <a:spLocks noGrp="1"/>
          </p:cNvSpPr>
          <p:nvPr>
            <p:ph type="body" sz="quarter" idx="20" hasCustomPrompt="1"/>
          </p:nvPr>
        </p:nvSpPr>
        <p:spPr>
          <a:xfrm>
            <a:off x="6198900" y="3011716"/>
            <a:ext cx="2150867" cy="792604"/>
          </a:xfrm>
          <a:prstGeom prst="rect">
            <a:avLst/>
          </a:prstGeom>
        </p:spPr>
        <p:txBody>
          <a:bodyPr anchor="t"/>
          <a:lstStyle>
            <a:lvl1pPr marL="0" indent="0">
              <a:lnSpc>
                <a:spcPct val="90000"/>
              </a:lnSpc>
              <a:spcBef>
                <a:spcPts val="0"/>
              </a:spcBef>
              <a:spcAft>
                <a:spcPts val="0"/>
              </a:spcAft>
              <a:buNone/>
              <a:defRPr sz="45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31" name="Text Placeholder 6">
            <a:extLst>
              <a:ext uri="{FF2B5EF4-FFF2-40B4-BE49-F238E27FC236}">
                <a16:creationId xmlns:a16="http://schemas.microsoft.com/office/drawing/2014/main" id="{433CECF2-7812-8E4A-909E-855BF397D2F6}"/>
              </a:ext>
            </a:extLst>
          </p:cNvPr>
          <p:cNvSpPr>
            <a:spLocks noGrp="1"/>
          </p:cNvSpPr>
          <p:nvPr>
            <p:ph type="body" sz="quarter" idx="21"/>
          </p:nvPr>
        </p:nvSpPr>
        <p:spPr>
          <a:xfrm>
            <a:off x="3786776"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2" name="Text Placeholder 6">
            <a:extLst>
              <a:ext uri="{FF2B5EF4-FFF2-40B4-BE49-F238E27FC236}">
                <a16:creationId xmlns:a16="http://schemas.microsoft.com/office/drawing/2014/main" id="{8BB02215-F38D-A14B-9AF1-E10C2A722199}"/>
              </a:ext>
            </a:extLst>
          </p:cNvPr>
          <p:cNvSpPr>
            <a:spLocks noGrp="1"/>
          </p:cNvSpPr>
          <p:nvPr>
            <p:ph type="body" sz="quarter" idx="22" hasCustomPrompt="1"/>
          </p:nvPr>
        </p:nvSpPr>
        <p:spPr>
          <a:xfrm>
            <a:off x="3776829" y="3011716"/>
            <a:ext cx="2150867" cy="792604"/>
          </a:xfrm>
          <a:prstGeom prst="rect">
            <a:avLst/>
          </a:prstGeom>
        </p:spPr>
        <p:txBody>
          <a:bodyPr anchor="t"/>
          <a:lstStyle>
            <a:lvl1pPr marL="0" indent="0">
              <a:lnSpc>
                <a:spcPct val="90000"/>
              </a:lnSpc>
              <a:spcBef>
                <a:spcPts val="0"/>
              </a:spcBef>
              <a:spcAft>
                <a:spcPts val="0"/>
              </a:spcAft>
              <a:buNone/>
              <a:defRPr sz="45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cxnSp>
        <p:nvCxnSpPr>
          <p:cNvPr id="33" name="Straight Connector 32">
            <a:extLst>
              <a:ext uri="{FF2B5EF4-FFF2-40B4-BE49-F238E27FC236}">
                <a16:creationId xmlns:a16="http://schemas.microsoft.com/office/drawing/2014/main" id="{EE8E9F02-C927-084F-AA8B-E1E3FB29E0E9}"/>
              </a:ext>
            </a:extLst>
          </p:cNvPr>
          <p:cNvCxnSpPr>
            <a:cxnSpLocks/>
          </p:cNvCxnSpPr>
          <p:nvPr userDrawn="1"/>
        </p:nvCxnSpPr>
        <p:spPr>
          <a:xfrm>
            <a:off x="334482" y="1397000"/>
            <a:ext cx="3201070"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3858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Info slide 1">
    <p:spTree>
      <p:nvGrpSpPr>
        <p:cNvPr id="1" name=""/>
        <p:cNvGrpSpPr/>
        <p:nvPr/>
      </p:nvGrpSpPr>
      <p:grpSpPr>
        <a:xfrm>
          <a:off x="0" y="0"/>
          <a:ext cx="0" cy="0"/>
          <a:chOff x="0" y="0"/>
          <a:chExt cx="0" cy="0"/>
        </a:xfrm>
      </p:grpSpPr>
      <p:sp>
        <p:nvSpPr>
          <p:cNvPr id="21" name="Title 1">
            <a:extLst>
              <a:ext uri="{FF2B5EF4-FFF2-40B4-BE49-F238E27FC236}">
                <a16:creationId xmlns:a16="http://schemas.microsoft.com/office/drawing/2014/main" id="{80E13B62-1E4E-2B49-A10A-7E884E42CD4D}"/>
              </a:ext>
            </a:extLst>
          </p:cNvPr>
          <p:cNvSpPr>
            <a:spLocks noGrp="1"/>
          </p:cNvSpPr>
          <p:nvPr>
            <p:ph type="title"/>
          </p:nvPr>
        </p:nvSpPr>
        <p:spPr>
          <a:xfrm>
            <a:off x="452437" y="97199"/>
            <a:ext cx="8024813" cy="760053"/>
          </a:xfrm>
        </p:spPr>
        <p:txBody>
          <a:bodyPr anchor="ctr"/>
          <a:lstStyle>
            <a:lvl1pPr>
              <a:defRPr sz="1875" b="0">
                <a:latin typeface="+mj-lt"/>
              </a:defRPr>
            </a:lvl1pPr>
          </a:lstStyle>
          <a:p>
            <a:r>
              <a:rPr lang="en-US"/>
              <a:t>Click to edit Master title style</a:t>
            </a:r>
            <a:endParaRPr lang="en-US" dirty="0"/>
          </a:p>
        </p:txBody>
      </p:sp>
      <p:sp>
        <p:nvSpPr>
          <p:cNvPr id="32" name="Slide Number Placeholder 4">
            <a:extLst>
              <a:ext uri="{FF2B5EF4-FFF2-40B4-BE49-F238E27FC236}">
                <a16:creationId xmlns:a16="http://schemas.microsoft.com/office/drawing/2014/main" id="{22948A17-BC6D-9B4B-85A4-0587935AB629}"/>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33" name="Straight Connector 32">
            <a:extLst>
              <a:ext uri="{FF2B5EF4-FFF2-40B4-BE49-F238E27FC236}">
                <a16:creationId xmlns:a16="http://schemas.microsoft.com/office/drawing/2014/main" id="{16B98326-2306-424E-BFC2-04CCD4BEDA8F}"/>
              </a:ext>
            </a:extLst>
          </p:cNvPr>
          <p:cNvCxnSpPr>
            <a:cxnSpLocks/>
          </p:cNvCxnSpPr>
          <p:nvPr userDrawn="1"/>
        </p:nvCxnSpPr>
        <p:spPr>
          <a:xfrm>
            <a:off x="334481" y="870489"/>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4" name="Text Placeholder 6">
            <a:extLst>
              <a:ext uri="{FF2B5EF4-FFF2-40B4-BE49-F238E27FC236}">
                <a16:creationId xmlns:a16="http://schemas.microsoft.com/office/drawing/2014/main" id="{6631C786-2388-0140-AAE3-21D9E15D79EB}"/>
              </a:ext>
            </a:extLst>
          </p:cNvPr>
          <p:cNvSpPr>
            <a:spLocks noGrp="1"/>
          </p:cNvSpPr>
          <p:nvPr>
            <p:ph type="body" sz="quarter" idx="17"/>
          </p:nvPr>
        </p:nvSpPr>
        <p:spPr>
          <a:xfrm>
            <a:off x="456013"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5" name="Text Placeholder 6">
            <a:extLst>
              <a:ext uri="{FF2B5EF4-FFF2-40B4-BE49-F238E27FC236}">
                <a16:creationId xmlns:a16="http://schemas.microsoft.com/office/drawing/2014/main" id="{C5E872E7-D2A9-B148-82AD-D405CFB46C3C}"/>
              </a:ext>
            </a:extLst>
          </p:cNvPr>
          <p:cNvSpPr>
            <a:spLocks noGrp="1"/>
          </p:cNvSpPr>
          <p:nvPr>
            <p:ph type="body" sz="quarter" idx="18" hasCustomPrompt="1"/>
          </p:nvPr>
        </p:nvSpPr>
        <p:spPr>
          <a:xfrm>
            <a:off x="456013" y="1401346"/>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36" name="Text Placeholder 6">
            <a:extLst>
              <a:ext uri="{FF2B5EF4-FFF2-40B4-BE49-F238E27FC236}">
                <a16:creationId xmlns:a16="http://schemas.microsoft.com/office/drawing/2014/main" id="{F5C8BD13-FB53-3345-AB5F-4F6E0AD06A17}"/>
              </a:ext>
            </a:extLst>
          </p:cNvPr>
          <p:cNvSpPr>
            <a:spLocks noGrp="1"/>
          </p:cNvSpPr>
          <p:nvPr>
            <p:ph type="body" sz="quarter" idx="23"/>
          </p:nvPr>
        </p:nvSpPr>
        <p:spPr>
          <a:xfrm>
            <a:off x="3434740"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7" name="Text Placeholder 6">
            <a:extLst>
              <a:ext uri="{FF2B5EF4-FFF2-40B4-BE49-F238E27FC236}">
                <a16:creationId xmlns:a16="http://schemas.microsoft.com/office/drawing/2014/main" id="{1B51A5EF-B61D-554F-B9E7-1AB08E051608}"/>
              </a:ext>
            </a:extLst>
          </p:cNvPr>
          <p:cNvSpPr>
            <a:spLocks noGrp="1"/>
          </p:cNvSpPr>
          <p:nvPr>
            <p:ph type="body" sz="quarter" idx="24" hasCustomPrompt="1"/>
          </p:nvPr>
        </p:nvSpPr>
        <p:spPr>
          <a:xfrm>
            <a:off x="3434741" y="1401346"/>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38" name="Text Placeholder 6">
            <a:extLst>
              <a:ext uri="{FF2B5EF4-FFF2-40B4-BE49-F238E27FC236}">
                <a16:creationId xmlns:a16="http://schemas.microsoft.com/office/drawing/2014/main" id="{140EC64A-8966-BA42-BE5C-A9BD1AA21C42}"/>
              </a:ext>
            </a:extLst>
          </p:cNvPr>
          <p:cNvSpPr>
            <a:spLocks noGrp="1"/>
          </p:cNvSpPr>
          <p:nvPr>
            <p:ph type="body" sz="quarter" idx="25"/>
          </p:nvPr>
        </p:nvSpPr>
        <p:spPr>
          <a:xfrm>
            <a:off x="6305168"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9" name="Text Placeholder 6">
            <a:extLst>
              <a:ext uri="{FF2B5EF4-FFF2-40B4-BE49-F238E27FC236}">
                <a16:creationId xmlns:a16="http://schemas.microsoft.com/office/drawing/2014/main" id="{05347101-00EB-FF48-BC01-47B7B7D2D557}"/>
              </a:ext>
            </a:extLst>
          </p:cNvPr>
          <p:cNvSpPr>
            <a:spLocks noGrp="1"/>
          </p:cNvSpPr>
          <p:nvPr>
            <p:ph type="body" sz="quarter" idx="26" hasCustomPrompt="1"/>
          </p:nvPr>
        </p:nvSpPr>
        <p:spPr>
          <a:xfrm>
            <a:off x="6305169" y="1401346"/>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0" name="Text Placeholder 6">
            <a:extLst>
              <a:ext uri="{FF2B5EF4-FFF2-40B4-BE49-F238E27FC236}">
                <a16:creationId xmlns:a16="http://schemas.microsoft.com/office/drawing/2014/main" id="{D4EF6DD3-F7C2-F540-9BE7-431A68174F3C}"/>
              </a:ext>
            </a:extLst>
          </p:cNvPr>
          <p:cNvSpPr>
            <a:spLocks noGrp="1"/>
          </p:cNvSpPr>
          <p:nvPr>
            <p:ph type="body" sz="quarter" idx="27"/>
          </p:nvPr>
        </p:nvSpPr>
        <p:spPr>
          <a:xfrm>
            <a:off x="456013"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1" name="Text Placeholder 6">
            <a:extLst>
              <a:ext uri="{FF2B5EF4-FFF2-40B4-BE49-F238E27FC236}">
                <a16:creationId xmlns:a16="http://schemas.microsoft.com/office/drawing/2014/main" id="{98849689-4580-8844-89B3-4C058D3A20B0}"/>
              </a:ext>
            </a:extLst>
          </p:cNvPr>
          <p:cNvSpPr>
            <a:spLocks noGrp="1"/>
          </p:cNvSpPr>
          <p:nvPr>
            <p:ph type="body" sz="quarter" idx="28" hasCustomPrompt="1"/>
          </p:nvPr>
        </p:nvSpPr>
        <p:spPr>
          <a:xfrm>
            <a:off x="456013" y="3841561"/>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2" name="Text Placeholder 6">
            <a:extLst>
              <a:ext uri="{FF2B5EF4-FFF2-40B4-BE49-F238E27FC236}">
                <a16:creationId xmlns:a16="http://schemas.microsoft.com/office/drawing/2014/main" id="{62719882-4968-A84A-A3DC-DD757C8DD253}"/>
              </a:ext>
            </a:extLst>
          </p:cNvPr>
          <p:cNvSpPr>
            <a:spLocks noGrp="1"/>
          </p:cNvSpPr>
          <p:nvPr>
            <p:ph type="body" sz="quarter" idx="29"/>
          </p:nvPr>
        </p:nvSpPr>
        <p:spPr>
          <a:xfrm>
            <a:off x="3434740"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3" name="Text Placeholder 6">
            <a:extLst>
              <a:ext uri="{FF2B5EF4-FFF2-40B4-BE49-F238E27FC236}">
                <a16:creationId xmlns:a16="http://schemas.microsoft.com/office/drawing/2014/main" id="{7C9F287A-7541-8643-8604-3CBC34DAA9CC}"/>
              </a:ext>
            </a:extLst>
          </p:cNvPr>
          <p:cNvSpPr>
            <a:spLocks noGrp="1"/>
          </p:cNvSpPr>
          <p:nvPr>
            <p:ph type="body" sz="quarter" idx="30" hasCustomPrompt="1"/>
          </p:nvPr>
        </p:nvSpPr>
        <p:spPr>
          <a:xfrm>
            <a:off x="3434741" y="3841561"/>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4" name="Text Placeholder 6">
            <a:extLst>
              <a:ext uri="{FF2B5EF4-FFF2-40B4-BE49-F238E27FC236}">
                <a16:creationId xmlns:a16="http://schemas.microsoft.com/office/drawing/2014/main" id="{311661B2-5ABF-7044-8DB9-5C887E2AEB6C}"/>
              </a:ext>
            </a:extLst>
          </p:cNvPr>
          <p:cNvSpPr>
            <a:spLocks noGrp="1"/>
          </p:cNvSpPr>
          <p:nvPr>
            <p:ph type="body" sz="quarter" idx="31"/>
          </p:nvPr>
        </p:nvSpPr>
        <p:spPr>
          <a:xfrm>
            <a:off x="6305168"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5" name="Text Placeholder 6">
            <a:extLst>
              <a:ext uri="{FF2B5EF4-FFF2-40B4-BE49-F238E27FC236}">
                <a16:creationId xmlns:a16="http://schemas.microsoft.com/office/drawing/2014/main" id="{EC278BFD-4528-4B41-81AA-C4E4C0D8AD1D}"/>
              </a:ext>
            </a:extLst>
          </p:cNvPr>
          <p:cNvSpPr>
            <a:spLocks noGrp="1"/>
          </p:cNvSpPr>
          <p:nvPr>
            <p:ph type="body" sz="quarter" idx="32" hasCustomPrompt="1"/>
          </p:nvPr>
        </p:nvSpPr>
        <p:spPr>
          <a:xfrm>
            <a:off x="6305169" y="3841561"/>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Tree>
    <p:extLst>
      <p:ext uri="{BB962C8B-B14F-4D97-AF65-F5344CB8AC3E}">
        <p14:creationId xmlns:p14="http://schemas.microsoft.com/office/powerpoint/2010/main" val="2396379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Info slide 2">
    <p:spTree>
      <p:nvGrpSpPr>
        <p:cNvPr id="1" name=""/>
        <p:cNvGrpSpPr/>
        <p:nvPr/>
      </p:nvGrpSpPr>
      <p:grpSpPr>
        <a:xfrm>
          <a:off x="0" y="0"/>
          <a:ext cx="0" cy="0"/>
          <a:chOff x="0" y="0"/>
          <a:chExt cx="0" cy="0"/>
        </a:xfrm>
      </p:grpSpPr>
      <p:sp>
        <p:nvSpPr>
          <p:cNvPr id="21" name="Title 1">
            <a:extLst>
              <a:ext uri="{FF2B5EF4-FFF2-40B4-BE49-F238E27FC236}">
                <a16:creationId xmlns:a16="http://schemas.microsoft.com/office/drawing/2014/main" id="{EE8FF7C9-5218-F04B-B347-1215875BBB63}"/>
              </a:ext>
            </a:extLst>
          </p:cNvPr>
          <p:cNvSpPr>
            <a:spLocks noGrp="1"/>
          </p:cNvSpPr>
          <p:nvPr>
            <p:ph type="title"/>
          </p:nvPr>
        </p:nvSpPr>
        <p:spPr>
          <a:xfrm>
            <a:off x="452437" y="95251"/>
            <a:ext cx="8024813"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32" name="Slide Number Placeholder 4">
            <a:extLst>
              <a:ext uri="{FF2B5EF4-FFF2-40B4-BE49-F238E27FC236}">
                <a16:creationId xmlns:a16="http://schemas.microsoft.com/office/drawing/2014/main" id="{A05F5A3A-4C6D-B746-BAC4-F1D9A3346D4F}"/>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33" name="Straight Connector 32">
            <a:extLst>
              <a:ext uri="{FF2B5EF4-FFF2-40B4-BE49-F238E27FC236}">
                <a16:creationId xmlns:a16="http://schemas.microsoft.com/office/drawing/2014/main" id="{FB84A50E-0AB5-3344-9F88-873FADD13412}"/>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4" name="Text Placeholder 6">
            <a:extLst>
              <a:ext uri="{FF2B5EF4-FFF2-40B4-BE49-F238E27FC236}">
                <a16:creationId xmlns:a16="http://schemas.microsoft.com/office/drawing/2014/main" id="{8C618EE9-9609-F24A-9294-64E98AA4C1A8}"/>
              </a:ext>
            </a:extLst>
          </p:cNvPr>
          <p:cNvSpPr>
            <a:spLocks noGrp="1"/>
          </p:cNvSpPr>
          <p:nvPr>
            <p:ph type="body" sz="quarter" idx="17"/>
          </p:nvPr>
        </p:nvSpPr>
        <p:spPr>
          <a:xfrm>
            <a:off x="458280"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5" name="Text Placeholder 6">
            <a:extLst>
              <a:ext uri="{FF2B5EF4-FFF2-40B4-BE49-F238E27FC236}">
                <a16:creationId xmlns:a16="http://schemas.microsoft.com/office/drawing/2014/main" id="{7DB2F04A-B232-A045-8332-07ED995DA7E4}"/>
              </a:ext>
            </a:extLst>
          </p:cNvPr>
          <p:cNvSpPr>
            <a:spLocks noGrp="1"/>
          </p:cNvSpPr>
          <p:nvPr>
            <p:ph type="body" sz="quarter" idx="18" hasCustomPrompt="1"/>
          </p:nvPr>
        </p:nvSpPr>
        <p:spPr>
          <a:xfrm>
            <a:off x="458281" y="1401346"/>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36" name="Text Placeholder 6">
            <a:extLst>
              <a:ext uri="{FF2B5EF4-FFF2-40B4-BE49-F238E27FC236}">
                <a16:creationId xmlns:a16="http://schemas.microsoft.com/office/drawing/2014/main" id="{D9360764-A156-544A-92ED-51439A46CC5B}"/>
              </a:ext>
            </a:extLst>
          </p:cNvPr>
          <p:cNvSpPr>
            <a:spLocks noGrp="1"/>
          </p:cNvSpPr>
          <p:nvPr>
            <p:ph type="body" sz="quarter" idx="23"/>
          </p:nvPr>
        </p:nvSpPr>
        <p:spPr>
          <a:xfrm>
            <a:off x="3437008"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7" name="Text Placeholder 6">
            <a:extLst>
              <a:ext uri="{FF2B5EF4-FFF2-40B4-BE49-F238E27FC236}">
                <a16:creationId xmlns:a16="http://schemas.microsoft.com/office/drawing/2014/main" id="{3E27E741-D033-CD4B-94A8-EC10B0611566}"/>
              </a:ext>
            </a:extLst>
          </p:cNvPr>
          <p:cNvSpPr>
            <a:spLocks noGrp="1"/>
          </p:cNvSpPr>
          <p:nvPr>
            <p:ph type="body" sz="quarter" idx="24" hasCustomPrompt="1"/>
          </p:nvPr>
        </p:nvSpPr>
        <p:spPr>
          <a:xfrm>
            <a:off x="3437008" y="1401346"/>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38" name="Text Placeholder 6">
            <a:extLst>
              <a:ext uri="{FF2B5EF4-FFF2-40B4-BE49-F238E27FC236}">
                <a16:creationId xmlns:a16="http://schemas.microsoft.com/office/drawing/2014/main" id="{12DFDDC4-38DE-024C-9EAD-423EAADC138D}"/>
              </a:ext>
            </a:extLst>
          </p:cNvPr>
          <p:cNvSpPr>
            <a:spLocks noGrp="1"/>
          </p:cNvSpPr>
          <p:nvPr>
            <p:ph type="body" sz="quarter" idx="25"/>
          </p:nvPr>
        </p:nvSpPr>
        <p:spPr>
          <a:xfrm>
            <a:off x="6307436"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9" name="Text Placeholder 6">
            <a:extLst>
              <a:ext uri="{FF2B5EF4-FFF2-40B4-BE49-F238E27FC236}">
                <a16:creationId xmlns:a16="http://schemas.microsoft.com/office/drawing/2014/main" id="{D0D4DD96-E691-4142-9325-1F110CC14089}"/>
              </a:ext>
            </a:extLst>
          </p:cNvPr>
          <p:cNvSpPr>
            <a:spLocks noGrp="1"/>
          </p:cNvSpPr>
          <p:nvPr>
            <p:ph type="body" sz="quarter" idx="26" hasCustomPrompt="1"/>
          </p:nvPr>
        </p:nvSpPr>
        <p:spPr>
          <a:xfrm>
            <a:off x="6307436" y="1401346"/>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0" name="Text Placeholder 6">
            <a:extLst>
              <a:ext uri="{FF2B5EF4-FFF2-40B4-BE49-F238E27FC236}">
                <a16:creationId xmlns:a16="http://schemas.microsoft.com/office/drawing/2014/main" id="{8B2BF18C-38A4-3849-871D-8737E79D8538}"/>
              </a:ext>
            </a:extLst>
          </p:cNvPr>
          <p:cNvSpPr>
            <a:spLocks noGrp="1"/>
          </p:cNvSpPr>
          <p:nvPr>
            <p:ph type="body" sz="quarter" idx="27"/>
          </p:nvPr>
        </p:nvSpPr>
        <p:spPr>
          <a:xfrm>
            <a:off x="458280"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1" name="Text Placeholder 6">
            <a:extLst>
              <a:ext uri="{FF2B5EF4-FFF2-40B4-BE49-F238E27FC236}">
                <a16:creationId xmlns:a16="http://schemas.microsoft.com/office/drawing/2014/main" id="{F5AB9D1D-43A8-0041-9226-524BDCAD20E1}"/>
              </a:ext>
            </a:extLst>
          </p:cNvPr>
          <p:cNvSpPr>
            <a:spLocks noGrp="1"/>
          </p:cNvSpPr>
          <p:nvPr>
            <p:ph type="body" sz="quarter" idx="28" hasCustomPrompt="1"/>
          </p:nvPr>
        </p:nvSpPr>
        <p:spPr>
          <a:xfrm>
            <a:off x="458281" y="3841561"/>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2" name="Text Placeholder 6">
            <a:extLst>
              <a:ext uri="{FF2B5EF4-FFF2-40B4-BE49-F238E27FC236}">
                <a16:creationId xmlns:a16="http://schemas.microsoft.com/office/drawing/2014/main" id="{B92BEEE5-6123-854E-AAA9-3B8FC5949156}"/>
              </a:ext>
            </a:extLst>
          </p:cNvPr>
          <p:cNvSpPr>
            <a:spLocks noGrp="1"/>
          </p:cNvSpPr>
          <p:nvPr>
            <p:ph type="body" sz="quarter" idx="29"/>
          </p:nvPr>
        </p:nvSpPr>
        <p:spPr>
          <a:xfrm>
            <a:off x="3437008"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3" name="Text Placeholder 6">
            <a:extLst>
              <a:ext uri="{FF2B5EF4-FFF2-40B4-BE49-F238E27FC236}">
                <a16:creationId xmlns:a16="http://schemas.microsoft.com/office/drawing/2014/main" id="{5BC9775F-3C31-2D42-AA0B-2A9555D08D5B}"/>
              </a:ext>
            </a:extLst>
          </p:cNvPr>
          <p:cNvSpPr>
            <a:spLocks noGrp="1"/>
          </p:cNvSpPr>
          <p:nvPr>
            <p:ph type="body" sz="quarter" idx="30" hasCustomPrompt="1"/>
          </p:nvPr>
        </p:nvSpPr>
        <p:spPr>
          <a:xfrm>
            <a:off x="3437008" y="3841561"/>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4" name="Text Placeholder 6">
            <a:extLst>
              <a:ext uri="{FF2B5EF4-FFF2-40B4-BE49-F238E27FC236}">
                <a16:creationId xmlns:a16="http://schemas.microsoft.com/office/drawing/2014/main" id="{5EE94358-F1D3-5E40-9E40-32B760FDEAF6}"/>
              </a:ext>
            </a:extLst>
          </p:cNvPr>
          <p:cNvSpPr>
            <a:spLocks noGrp="1"/>
          </p:cNvSpPr>
          <p:nvPr>
            <p:ph type="body" sz="quarter" idx="31"/>
          </p:nvPr>
        </p:nvSpPr>
        <p:spPr>
          <a:xfrm>
            <a:off x="6307436"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5" name="Text Placeholder 6">
            <a:extLst>
              <a:ext uri="{FF2B5EF4-FFF2-40B4-BE49-F238E27FC236}">
                <a16:creationId xmlns:a16="http://schemas.microsoft.com/office/drawing/2014/main" id="{37F54ABB-C8FD-644B-A895-1726FD9881F3}"/>
              </a:ext>
            </a:extLst>
          </p:cNvPr>
          <p:cNvSpPr>
            <a:spLocks noGrp="1"/>
          </p:cNvSpPr>
          <p:nvPr>
            <p:ph type="body" sz="quarter" idx="32" hasCustomPrompt="1"/>
          </p:nvPr>
        </p:nvSpPr>
        <p:spPr>
          <a:xfrm>
            <a:off x="6307436" y="3841561"/>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Tree>
    <p:extLst>
      <p:ext uri="{BB962C8B-B14F-4D97-AF65-F5344CB8AC3E}">
        <p14:creationId xmlns:p14="http://schemas.microsoft.com/office/powerpoint/2010/main" val="30144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Info Slide Split 1">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EAD70765-1E88-2D45-AD73-D0C1A571DB89}"/>
              </a:ext>
            </a:extLst>
          </p:cNvPr>
          <p:cNvSpPr>
            <a:spLocks noGrp="1"/>
          </p:cNvSpPr>
          <p:nvPr>
            <p:ph type="title"/>
          </p:nvPr>
        </p:nvSpPr>
        <p:spPr>
          <a:xfrm>
            <a:off x="333375" y="95251"/>
            <a:ext cx="81438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9" name="Slide Number Placeholder 4">
            <a:extLst>
              <a:ext uri="{FF2B5EF4-FFF2-40B4-BE49-F238E27FC236}">
                <a16:creationId xmlns:a16="http://schemas.microsoft.com/office/drawing/2014/main" id="{CE7CB1D7-2001-4940-8C28-2AF9A7DC0A1F}"/>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20" name="Straight Connector 19">
            <a:extLst>
              <a:ext uri="{FF2B5EF4-FFF2-40B4-BE49-F238E27FC236}">
                <a16:creationId xmlns:a16="http://schemas.microsoft.com/office/drawing/2014/main" id="{F64C85AA-E340-6445-811B-75984FAF1B16}"/>
              </a:ext>
            </a:extLst>
          </p:cNvPr>
          <p:cNvCxnSpPr>
            <a:cxnSpLocks/>
          </p:cNvCxnSpPr>
          <p:nvPr userDrawn="1"/>
        </p:nvCxnSpPr>
        <p:spPr>
          <a:xfrm>
            <a:off x="334481" y="852136"/>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1" name="Text Placeholder 6">
            <a:extLst>
              <a:ext uri="{FF2B5EF4-FFF2-40B4-BE49-F238E27FC236}">
                <a16:creationId xmlns:a16="http://schemas.microsoft.com/office/drawing/2014/main" id="{7F25C4F0-77FD-084B-871F-90E55A3AAE2C}"/>
              </a:ext>
            </a:extLst>
          </p:cNvPr>
          <p:cNvSpPr>
            <a:spLocks noGrp="1"/>
          </p:cNvSpPr>
          <p:nvPr>
            <p:ph type="body" sz="quarter" idx="17"/>
          </p:nvPr>
        </p:nvSpPr>
        <p:spPr>
          <a:xfrm>
            <a:off x="452437"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6" name="Text Placeholder 6">
            <a:extLst>
              <a:ext uri="{FF2B5EF4-FFF2-40B4-BE49-F238E27FC236}">
                <a16:creationId xmlns:a16="http://schemas.microsoft.com/office/drawing/2014/main" id="{78A32A8C-DEE3-544C-88E6-D35A2DA8E107}"/>
              </a:ext>
            </a:extLst>
          </p:cNvPr>
          <p:cNvSpPr>
            <a:spLocks noGrp="1"/>
          </p:cNvSpPr>
          <p:nvPr>
            <p:ph type="body" sz="quarter" idx="18" hasCustomPrompt="1"/>
          </p:nvPr>
        </p:nvSpPr>
        <p:spPr>
          <a:xfrm>
            <a:off x="452438" y="1397001"/>
            <a:ext cx="2150867" cy="792604"/>
          </a:xfrm>
          <a:prstGeom prst="rect">
            <a:avLst/>
          </a:prstGeom>
        </p:spPr>
        <p:txBody>
          <a:bodyPr anchor="t"/>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27" name="Text Placeholder 6">
            <a:extLst>
              <a:ext uri="{FF2B5EF4-FFF2-40B4-BE49-F238E27FC236}">
                <a16:creationId xmlns:a16="http://schemas.microsoft.com/office/drawing/2014/main" id="{F10CB5E7-B5D0-A343-A36B-CA64EB1EB458}"/>
              </a:ext>
            </a:extLst>
          </p:cNvPr>
          <p:cNvSpPr>
            <a:spLocks noGrp="1"/>
          </p:cNvSpPr>
          <p:nvPr>
            <p:ph type="body" sz="quarter" idx="23"/>
          </p:nvPr>
        </p:nvSpPr>
        <p:spPr>
          <a:xfrm>
            <a:off x="3431165"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8" name="Text Placeholder 6">
            <a:extLst>
              <a:ext uri="{FF2B5EF4-FFF2-40B4-BE49-F238E27FC236}">
                <a16:creationId xmlns:a16="http://schemas.microsoft.com/office/drawing/2014/main" id="{25046639-66E5-BD4E-AC8F-424D7D71EBC1}"/>
              </a:ext>
            </a:extLst>
          </p:cNvPr>
          <p:cNvSpPr>
            <a:spLocks noGrp="1"/>
          </p:cNvSpPr>
          <p:nvPr>
            <p:ph type="body" sz="quarter" idx="24" hasCustomPrompt="1"/>
          </p:nvPr>
        </p:nvSpPr>
        <p:spPr>
          <a:xfrm>
            <a:off x="3431166" y="1397001"/>
            <a:ext cx="2150867" cy="792604"/>
          </a:xfrm>
          <a:prstGeom prst="rect">
            <a:avLst/>
          </a:prstGeom>
        </p:spPr>
        <p:txBody>
          <a:bodyPr anchor="t"/>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29" name="Text Placeholder 6">
            <a:extLst>
              <a:ext uri="{FF2B5EF4-FFF2-40B4-BE49-F238E27FC236}">
                <a16:creationId xmlns:a16="http://schemas.microsoft.com/office/drawing/2014/main" id="{5B29EFEC-4E27-8242-9A43-EC089E2D3677}"/>
              </a:ext>
            </a:extLst>
          </p:cNvPr>
          <p:cNvSpPr>
            <a:spLocks noGrp="1"/>
          </p:cNvSpPr>
          <p:nvPr>
            <p:ph type="body" sz="quarter" idx="25"/>
          </p:nvPr>
        </p:nvSpPr>
        <p:spPr>
          <a:xfrm>
            <a:off x="6301594"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0" name="Text Placeholder 6">
            <a:extLst>
              <a:ext uri="{FF2B5EF4-FFF2-40B4-BE49-F238E27FC236}">
                <a16:creationId xmlns:a16="http://schemas.microsoft.com/office/drawing/2014/main" id="{DED1A697-577B-BD4E-9FBF-ED0CC71F95C9}"/>
              </a:ext>
            </a:extLst>
          </p:cNvPr>
          <p:cNvSpPr>
            <a:spLocks noGrp="1"/>
          </p:cNvSpPr>
          <p:nvPr>
            <p:ph type="body" sz="quarter" idx="26" hasCustomPrompt="1"/>
          </p:nvPr>
        </p:nvSpPr>
        <p:spPr>
          <a:xfrm>
            <a:off x="6301594" y="1397001"/>
            <a:ext cx="2150867" cy="792604"/>
          </a:xfrm>
          <a:prstGeom prst="rect">
            <a:avLst/>
          </a:prstGeom>
        </p:spPr>
        <p:txBody>
          <a:bodyPr anchor="t"/>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cxnSp>
        <p:nvCxnSpPr>
          <p:cNvPr id="31" name="Straight Connector 30">
            <a:extLst>
              <a:ext uri="{FF2B5EF4-FFF2-40B4-BE49-F238E27FC236}">
                <a16:creationId xmlns:a16="http://schemas.microsoft.com/office/drawing/2014/main" id="{A18210DD-2230-5F40-A73E-5AC03A759838}"/>
              </a:ext>
            </a:extLst>
          </p:cNvPr>
          <p:cNvCxnSpPr>
            <a:cxnSpLocks/>
          </p:cNvCxnSpPr>
          <p:nvPr userDrawn="1"/>
        </p:nvCxnSpPr>
        <p:spPr>
          <a:xfrm>
            <a:off x="334481" y="417422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4" name="Text Placeholder 6">
            <a:extLst>
              <a:ext uri="{FF2B5EF4-FFF2-40B4-BE49-F238E27FC236}">
                <a16:creationId xmlns:a16="http://schemas.microsoft.com/office/drawing/2014/main" id="{F690891B-644E-194A-B0F0-64EE7B06B804}"/>
              </a:ext>
            </a:extLst>
          </p:cNvPr>
          <p:cNvSpPr>
            <a:spLocks noGrp="1"/>
          </p:cNvSpPr>
          <p:nvPr>
            <p:ph type="body" sz="quarter" idx="27"/>
          </p:nvPr>
        </p:nvSpPr>
        <p:spPr>
          <a:xfrm>
            <a:off x="452437" y="4571386"/>
            <a:ext cx="8024813" cy="1356605"/>
          </a:xfrm>
          <a:prstGeom prst="rect">
            <a:avLst/>
          </a:prstGeom>
        </p:spPr>
        <p:txBody>
          <a:bodyPr/>
          <a:lstStyle>
            <a:lvl1pPr marL="0" indent="0">
              <a:spcAft>
                <a:spcPts val="0"/>
              </a:spcAft>
              <a:buNone/>
              <a:defRPr sz="1000"/>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Tree>
    <p:extLst>
      <p:ext uri="{BB962C8B-B14F-4D97-AF65-F5344CB8AC3E}">
        <p14:creationId xmlns:p14="http://schemas.microsoft.com/office/powerpoint/2010/main" val="2700875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Info Slide Split 2">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7FEBA971-228D-8D45-887F-1FB9F31AC098}"/>
              </a:ext>
            </a:extLst>
          </p:cNvPr>
          <p:cNvSpPr>
            <a:spLocks noGrp="1"/>
          </p:cNvSpPr>
          <p:nvPr>
            <p:ph type="title"/>
          </p:nvPr>
        </p:nvSpPr>
        <p:spPr>
          <a:xfrm>
            <a:off x="333375" y="95251"/>
            <a:ext cx="81438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9" name="Slide Number Placeholder 4">
            <a:extLst>
              <a:ext uri="{FF2B5EF4-FFF2-40B4-BE49-F238E27FC236}">
                <a16:creationId xmlns:a16="http://schemas.microsoft.com/office/drawing/2014/main" id="{EA48053A-DB78-9246-AF79-3F127CF18133}"/>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20" name="Straight Connector 19">
            <a:extLst>
              <a:ext uri="{FF2B5EF4-FFF2-40B4-BE49-F238E27FC236}">
                <a16:creationId xmlns:a16="http://schemas.microsoft.com/office/drawing/2014/main" id="{6A6EABD8-859F-7647-ADAF-0A3B243D7401}"/>
              </a:ext>
            </a:extLst>
          </p:cNvPr>
          <p:cNvCxnSpPr>
            <a:cxnSpLocks/>
          </p:cNvCxnSpPr>
          <p:nvPr userDrawn="1"/>
        </p:nvCxnSpPr>
        <p:spPr>
          <a:xfrm>
            <a:off x="334481" y="852136"/>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1" name="Text Placeholder 6">
            <a:extLst>
              <a:ext uri="{FF2B5EF4-FFF2-40B4-BE49-F238E27FC236}">
                <a16:creationId xmlns:a16="http://schemas.microsoft.com/office/drawing/2014/main" id="{0318E0D4-1E86-4B44-A57E-4C0C1677EA6D}"/>
              </a:ext>
            </a:extLst>
          </p:cNvPr>
          <p:cNvSpPr>
            <a:spLocks noGrp="1"/>
          </p:cNvSpPr>
          <p:nvPr>
            <p:ph type="body" sz="quarter" idx="17"/>
          </p:nvPr>
        </p:nvSpPr>
        <p:spPr>
          <a:xfrm>
            <a:off x="452437"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6" name="Text Placeholder 6">
            <a:extLst>
              <a:ext uri="{FF2B5EF4-FFF2-40B4-BE49-F238E27FC236}">
                <a16:creationId xmlns:a16="http://schemas.microsoft.com/office/drawing/2014/main" id="{521CD8BB-641D-8A43-A1D0-28DA41504966}"/>
              </a:ext>
            </a:extLst>
          </p:cNvPr>
          <p:cNvSpPr>
            <a:spLocks noGrp="1"/>
          </p:cNvSpPr>
          <p:nvPr>
            <p:ph type="body" sz="quarter" idx="18" hasCustomPrompt="1"/>
          </p:nvPr>
        </p:nvSpPr>
        <p:spPr>
          <a:xfrm>
            <a:off x="452438" y="1397001"/>
            <a:ext cx="2150867" cy="792604"/>
          </a:xfrm>
          <a:prstGeom prst="rect">
            <a:avLst/>
          </a:prstGeom>
        </p:spPr>
        <p:txBody>
          <a:bodyPr anchor="t"/>
          <a:lstStyle>
            <a:lvl1pPr marL="0" indent="0">
              <a:lnSpc>
                <a:spcPct val="90000"/>
              </a:lnSpc>
              <a:spcBef>
                <a:spcPts val="0"/>
              </a:spcBef>
              <a:spcAft>
                <a:spcPts val="0"/>
              </a:spcAft>
              <a:buNone/>
              <a:defRPr sz="2000" b="1" i="0">
                <a:solidFill>
                  <a:schemeClr val="accent5"/>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27" name="Text Placeholder 6">
            <a:extLst>
              <a:ext uri="{FF2B5EF4-FFF2-40B4-BE49-F238E27FC236}">
                <a16:creationId xmlns:a16="http://schemas.microsoft.com/office/drawing/2014/main" id="{F032646C-B65B-9D4B-822F-AD49B0F4932B}"/>
              </a:ext>
            </a:extLst>
          </p:cNvPr>
          <p:cNvSpPr>
            <a:spLocks noGrp="1"/>
          </p:cNvSpPr>
          <p:nvPr>
            <p:ph type="body" sz="quarter" idx="23"/>
          </p:nvPr>
        </p:nvSpPr>
        <p:spPr>
          <a:xfrm>
            <a:off x="3431165"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8" name="Text Placeholder 6">
            <a:extLst>
              <a:ext uri="{FF2B5EF4-FFF2-40B4-BE49-F238E27FC236}">
                <a16:creationId xmlns:a16="http://schemas.microsoft.com/office/drawing/2014/main" id="{2B68FFBD-477E-C349-878E-496358803E0E}"/>
              </a:ext>
            </a:extLst>
          </p:cNvPr>
          <p:cNvSpPr>
            <a:spLocks noGrp="1"/>
          </p:cNvSpPr>
          <p:nvPr>
            <p:ph type="body" sz="quarter" idx="24" hasCustomPrompt="1"/>
          </p:nvPr>
        </p:nvSpPr>
        <p:spPr>
          <a:xfrm>
            <a:off x="3431166" y="1397001"/>
            <a:ext cx="2150867" cy="792604"/>
          </a:xfrm>
          <a:prstGeom prst="rect">
            <a:avLst/>
          </a:prstGeom>
        </p:spPr>
        <p:txBody>
          <a:bodyPr anchor="t"/>
          <a:lstStyle>
            <a:lvl1pPr marL="0" indent="0">
              <a:lnSpc>
                <a:spcPct val="90000"/>
              </a:lnSpc>
              <a:spcBef>
                <a:spcPts val="0"/>
              </a:spcBef>
              <a:spcAft>
                <a:spcPts val="0"/>
              </a:spcAft>
              <a:buNone/>
              <a:defRPr sz="2000" b="1" i="0">
                <a:solidFill>
                  <a:schemeClr val="accent5"/>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29" name="Text Placeholder 6">
            <a:extLst>
              <a:ext uri="{FF2B5EF4-FFF2-40B4-BE49-F238E27FC236}">
                <a16:creationId xmlns:a16="http://schemas.microsoft.com/office/drawing/2014/main" id="{B5CC17AB-DA74-1F47-B5C6-54C6B7D336CB}"/>
              </a:ext>
            </a:extLst>
          </p:cNvPr>
          <p:cNvSpPr>
            <a:spLocks noGrp="1"/>
          </p:cNvSpPr>
          <p:nvPr>
            <p:ph type="body" sz="quarter" idx="25"/>
          </p:nvPr>
        </p:nvSpPr>
        <p:spPr>
          <a:xfrm>
            <a:off x="6301594"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0" name="Text Placeholder 6">
            <a:extLst>
              <a:ext uri="{FF2B5EF4-FFF2-40B4-BE49-F238E27FC236}">
                <a16:creationId xmlns:a16="http://schemas.microsoft.com/office/drawing/2014/main" id="{3572F8E2-C035-B640-8F56-E2F1145F6FD8}"/>
              </a:ext>
            </a:extLst>
          </p:cNvPr>
          <p:cNvSpPr>
            <a:spLocks noGrp="1"/>
          </p:cNvSpPr>
          <p:nvPr>
            <p:ph type="body" sz="quarter" idx="26" hasCustomPrompt="1"/>
          </p:nvPr>
        </p:nvSpPr>
        <p:spPr>
          <a:xfrm>
            <a:off x="6301594" y="1397001"/>
            <a:ext cx="2150867" cy="792604"/>
          </a:xfrm>
          <a:prstGeom prst="rect">
            <a:avLst/>
          </a:prstGeom>
        </p:spPr>
        <p:txBody>
          <a:bodyPr anchor="t"/>
          <a:lstStyle>
            <a:lvl1pPr marL="0" indent="0">
              <a:lnSpc>
                <a:spcPct val="90000"/>
              </a:lnSpc>
              <a:spcBef>
                <a:spcPts val="0"/>
              </a:spcBef>
              <a:spcAft>
                <a:spcPts val="0"/>
              </a:spcAft>
              <a:buNone/>
              <a:defRPr sz="2000" b="1" i="0">
                <a:solidFill>
                  <a:schemeClr val="accent5"/>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cxnSp>
        <p:nvCxnSpPr>
          <p:cNvPr id="31" name="Straight Connector 30">
            <a:extLst>
              <a:ext uri="{FF2B5EF4-FFF2-40B4-BE49-F238E27FC236}">
                <a16:creationId xmlns:a16="http://schemas.microsoft.com/office/drawing/2014/main" id="{1DEF69B6-D616-A24C-A7D5-377834E1B179}"/>
              </a:ext>
            </a:extLst>
          </p:cNvPr>
          <p:cNvCxnSpPr>
            <a:cxnSpLocks/>
          </p:cNvCxnSpPr>
          <p:nvPr userDrawn="1"/>
        </p:nvCxnSpPr>
        <p:spPr>
          <a:xfrm>
            <a:off x="334481" y="417422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4" name="Text Placeholder 6">
            <a:extLst>
              <a:ext uri="{FF2B5EF4-FFF2-40B4-BE49-F238E27FC236}">
                <a16:creationId xmlns:a16="http://schemas.microsoft.com/office/drawing/2014/main" id="{A59A0F04-4C48-5B4E-A329-0302008AA095}"/>
              </a:ext>
            </a:extLst>
          </p:cNvPr>
          <p:cNvSpPr>
            <a:spLocks noGrp="1"/>
          </p:cNvSpPr>
          <p:nvPr>
            <p:ph type="body" sz="quarter" idx="27"/>
          </p:nvPr>
        </p:nvSpPr>
        <p:spPr>
          <a:xfrm>
            <a:off x="452437" y="4571386"/>
            <a:ext cx="8024813" cy="1356605"/>
          </a:xfrm>
          <a:prstGeom prst="rect">
            <a:avLst/>
          </a:prstGeom>
        </p:spPr>
        <p:txBody>
          <a:bodyPr/>
          <a:lstStyle>
            <a:lvl1pPr marL="0" indent="0">
              <a:spcAft>
                <a:spcPts val="0"/>
              </a:spcAft>
              <a:buNone/>
              <a:defRPr sz="1000"/>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Tree>
    <p:extLst>
      <p:ext uri="{BB962C8B-B14F-4D97-AF65-F5344CB8AC3E}">
        <p14:creationId xmlns:p14="http://schemas.microsoft.com/office/powerpoint/2010/main" val="3165960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7"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theme" Target="../theme/theme3.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theme" Target="../theme/theme4.xml"/><Relationship Id="rId2" Type="http://schemas.openxmlformats.org/officeDocument/2006/relationships/slideLayout" Target="../slideLayouts/slideLayout37.xml"/><Relationship Id="rId16" Type="http://schemas.openxmlformats.org/officeDocument/2006/relationships/slideLayout" Target="../slideLayouts/slideLayout51.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slideLayout" Target="../slideLayouts/slideLayout5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54.xml"/><Relationship Id="rId7" Type="http://schemas.openxmlformats.org/officeDocument/2006/relationships/theme" Target="../theme/theme5.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5" Type="http://schemas.openxmlformats.org/officeDocument/2006/relationships/slideLayout" Target="../slideLayouts/slideLayout56.xml"/><Relationship Id="rId4"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60.xml"/><Relationship Id="rId7" Type="http://schemas.openxmlformats.org/officeDocument/2006/relationships/theme" Target="../theme/theme6.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5" Type="http://schemas.openxmlformats.org/officeDocument/2006/relationships/slideLayout" Target="../slideLayouts/slideLayout62.xml"/><Relationship Id="rId4" Type="http://schemas.openxmlformats.org/officeDocument/2006/relationships/slideLayout" Target="../slideLayouts/slideLayout61.xml"/></Relationships>
</file>

<file path=ppt/slideMasters/_rels/slideMaster7.xml.rels><?xml version="1.0" encoding="UTF-8" standalone="yes"?>
<Relationships xmlns="http://schemas.openxmlformats.org/package/2006/relationships"><Relationship Id="rId26" Type="http://schemas.openxmlformats.org/officeDocument/2006/relationships/slideLayout" Target="../slideLayouts/slideLayout89.xml"/><Relationship Id="rId21" Type="http://schemas.openxmlformats.org/officeDocument/2006/relationships/slideLayout" Target="../slideLayouts/slideLayout84.xml"/><Relationship Id="rId42" Type="http://schemas.openxmlformats.org/officeDocument/2006/relationships/slideLayout" Target="../slideLayouts/slideLayout105.xml"/><Relationship Id="rId47" Type="http://schemas.openxmlformats.org/officeDocument/2006/relationships/slideLayout" Target="../slideLayouts/slideLayout110.xml"/><Relationship Id="rId63" Type="http://schemas.openxmlformats.org/officeDocument/2006/relationships/slideLayout" Target="../slideLayouts/slideLayout126.xml"/><Relationship Id="rId68" Type="http://schemas.openxmlformats.org/officeDocument/2006/relationships/slideLayout" Target="../slideLayouts/slideLayout131.xml"/><Relationship Id="rId2" Type="http://schemas.openxmlformats.org/officeDocument/2006/relationships/slideLayout" Target="../slideLayouts/slideLayout65.xml"/><Relationship Id="rId16" Type="http://schemas.openxmlformats.org/officeDocument/2006/relationships/slideLayout" Target="../slideLayouts/slideLayout79.xml"/><Relationship Id="rId29" Type="http://schemas.openxmlformats.org/officeDocument/2006/relationships/slideLayout" Target="../slideLayouts/slideLayout92.xml"/><Relationship Id="rId11" Type="http://schemas.openxmlformats.org/officeDocument/2006/relationships/slideLayout" Target="../slideLayouts/slideLayout74.xml"/><Relationship Id="rId24" Type="http://schemas.openxmlformats.org/officeDocument/2006/relationships/slideLayout" Target="../slideLayouts/slideLayout87.xml"/><Relationship Id="rId32" Type="http://schemas.openxmlformats.org/officeDocument/2006/relationships/slideLayout" Target="../slideLayouts/slideLayout95.xml"/><Relationship Id="rId37" Type="http://schemas.openxmlformats.org/officeDocument/2006/relationships/slideLayout" Target="../slideLayouts/slideLayout100.xml"/><Relationship Id="rId40" Type="http://schemas.openxmlformats.org/officeDocument/2006/relationships/slideLayout" Target="../slideLayouts/slideLayout103.xml"/><Relationship Id="rId45" Type="http://schemas.openxmlformats.org/officeDocument/2006/relationships/slideLayout" Target="../slideLayouts/slideLayout108.xml"/><Relationship Id="rId53" Type="http://schemas.openxmlformats.org/officeDocument/2006/relationships/slideLayout" Target="../slideLayouts/slideLayout116.xml"/><Relationship Id="rId58" Type="http://schemas.openxmlformats.org/officeDocument/2006/relationships/slideLayout" Target="../slideLayouts/slideLayout121.xml"/><Relationship Id="rId66" Type="http://schemas.openxmlformats.org/officeDocument/2006/relationships/slideLayout" Target="../slideLayouts/slideLayout129.xml"/><Relationship Id="rId5" Type="http://schemas.openxmlformats.org/officeDocument/2006/relationships/slideLayout" Target="../slideLayouts/slideLayout68.xml"/><Relationship Id="rId61" Type="http://schemas.openxmlformats.org/officeDocument/2006/relationships/slideLayout" Target="../slideLayouts/slideLayout124.xml"/><Relationship Id="rId19" Type="http://schemas.openxmlformats.org/officeDocument/2006/relationships/slideLayout" Target="../slideLayouts/slideLayout82.xml"/><Relationship Id="rId14" Type="http://schemas.openxmlformats.org/officeDocument/2006/relationships/slideLayout" Target="../slideLayouts/slideLayout77.xml"/><Relationship Id="rId22" Type="http://schemas.openxmlformats.org/officeDocument/2006/relationships/slideLayout" Target="../slideLayouts/slideLayout85.xml"/><Relationship Id="rId27" Type="http://schemas.openxmlformats.org/officeDocument/2006/relationships/slideLayout" Target="../slideLayouts/slideLayout90.xml"/><Relationship Id="rId30" Type="http://schemas.openxmlformats.org/officeDocument/2006/relationships/slideLayout" Target="../slideLayouts/slideLayout93.xml"/><Relationship Id="rId35" Type="http://schemas.openxmlformats.org/officeDocument/2006/relationships/slideLayout" Target="../slideLayouts/slideLayout98.xml"/><Relationship Id="rId43" Type="http://schemas.openxmlformats.org/officeDocument/2006/relationships/slideLayout" Target="../slideLayouts/slideLayout106.xml"/><Relationship Id="rId48" Type="http://schemas.openxmlformats.org/officeDocument/2006/relationships/slideLayout" Target="../slideLayouts/slideLayout111.xml"/><Relationship Id="rId56" Type="http://schemas.openxmlformats.org/officeDocument/2006/relationships/slideLayout" Target="../slideLayouts/slideLayout119.xml"/><Relationship Id="rId64" Type="http://schemas.openxmlformats.org/officeDocument/2006/relationships/slideLayout" Target="../slideLayouts/slideLayout127.xml"/><Relationship Id="rId69" Type="http://schemas.openxmlformats.org/officeDocument/2006/relationships/slideLayout" Target="../slideLayouts/slideLayout132.xml"/><Relationship Id="rId8" Type="http://schemas.openxmlformats.org/officeDocument/2006/relationships/slideLayout" Target="../slideLayouts/slideLayout71.xml"/><Relationship Id="rId51" Type="http://schemas.openxmlformats.org/officeDocument/2006/relationships/slideLayout" Target="../slideLayouts/slideLayout114.xml"/><Relationship Id="rId72" Type="http://schemas.openxmlformats.org/officeDocument/2006/relationships/theme" Target="../theme/theme7.xml"/><Relationship Id="rId3" Type="http://schemas.openxmlformats.org/officeDocument/2006/relationships/slideLayout" Target="../slideLayouts/slideLayout66.xml"/><Relationship Id="rId12" Type="http://schemas.openxmlformats.org/officeDocument/2006/relationships/slideLayout" Target="../slideLayouts/slideLayout75.xml"/><Relationship Id="rId17" Type="http://schemas.openxmlformats.org/officeDocument/2006/relationships/slideLayout" Target="../slideLayouts/slideLayout80.xml"/><Relationship Id="rId25" Type="http://schemas.openxmlformats.org/officeDocument/2006/relationships/slideLayout" Target="../slideLayouts/slideLayout88.xml"/><Relationship Id="rId33" Type="http://schemas.openxmlformats.org/officeDocument/2006/relationships/slideLayout" Target="../slideLayouts/slideLayout96.xml"/><Relationship Id="rId38" Type="http://schemas.openxmlformats.org/officeDocument/2006/relationships/slideLayout" Target="../slideLayouts/slideLayout101.xml"/><Relationship Id="rId46" Type="http://schemas.openxmlformats.org/officeDocument/2006/relationships/slideLayout" Target="../slideLayouts/slideLayout109.xml"/><Relationship Id="rId59" Type="http://schemas.openxmlformats.org/officeDocument/2006/relationships/slideLayout" Target="../slideLayouts/slideLayout122.xml"/><Relationship Id="rId67" Type="http://schemas.openxmlformats.org/officeDocument/2006/relationships/slideLayout" Target="../slideLayouts/slideLayout130.xml"/><Relationship Id="rId20" Type="http://schemas.openxmlformats.org/officeDocument/2006/relationships/slideLayout" Target="../slideLayouts/slideLayout83.xml"/><Relationship Id="rId41" Type="http://schemas.openxmlformats.org/officeDocument/2006/relationships/slideLayout" Target="../slideLayouts/slideLayout104.xml"/><Relationship Id="rId54" Type="http://schemas.openxmlformats.org/officeDocument/2006/relationships/slideLayout" Target="../slideLayouts/slideLayout117.xml"/><Relationship Id="rId62" Type="http://schemas.openxmlformats.org/officeDocument/2006/relationships/slideLayout" Target="../slideLayouts/slideLayout125.xml"/><Relationship Id="rId70" Type="http://schemas.openxmlformats.org/officeDocument/2006/relationships/slideLayout" Target="../slideLayouts/slideLayout133.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5" Type="http://schemas.openxmlformats.org/officeDocument/2006/relationships/slideLayout" Target="../slideLayouts/slideLayout78.xml"/><Relationship Id="rId23" Type="http://schemas.openxmlformats.org/officeDocument/2006/relationships/slideLayout" Target="../slideLayouts/slideLayout86.xml"/><Relationship Id="rId28" Type="http://schemas.openxmlformats.org/officeDocument/2006/relationships/slideLayout" Target="../slideLayouts/slideLayout91.xml"/><Relationship Id="rId36" Type="http://schemas.openxmlformats.org/officeDocument/2006/relationships/slideLayout" Target="../slideLayouts/slideLayout99.xml"/><Relationship Id="rId49" Type="http://schemas.openxmlformats.org/officeDocument/2006/relationships/slideLayout" Target="../slideLayouts/slideLayout112.xml"/><Relationship Id="rId57" Type="http://schemas.openxmlformats.org/officeDocument/2006/relationships/slideLayout" Target="../slideLayouts/slideLayout120.xml"/><Relationship Id="rId10" Type="http://schemas.openxmlformats.org/officeDocument/2006/relationships/slideLayout" Target="../slideLayouts/slideLayout73.xml"/><Relationship Id="rId31" Type="http://schemas.openxmlformats.org/officeDocument/2006/relationships/slideLayout" Target="../slideLayouts/slideLayout94.xml"/><Relationship Id="rId44" Type="http://schemas.openxmlformats.org/officeDocument/2006/relationships/slideLayout" Target="../slideLayouts/slideLayout107.xml"/><Relationship Id="rId52" Type="http://schemas.openxmlformats.org/officeDocument/2006/relationships/slideLayout" Target="../slideLayouts/slideLayout115.xml"/><Relationship Id="rId60" Type="http://schemas.openxmlformats.org/officeDocument/2006/relationships/slideLayout" Target="../slideLayouts/slideLayout123.xml"/><Relationship Id="rId65" Type="http://schemas.openxmlformats.org/officeDocument/2006/relationships/slideLayout" Target="../slideLayouts/slideLayout128.xml"/><Relationship Id="rId73" Type="http://schemas.openxmlformats.org/officeDocument/2006/relationships/image" Target="../media/image2.png"/><Relationship Id="rId4" Type="http://schemas.openxmlformats.org/officeDocument/2006/relationships/slideLayout" Target="../slideLayouts/slideLayout67.xml"/><Relationship Id="rId9" Type="http://schemas.openxmlformats.org/officeDocument/2006/relationships/slideLayout" Target="../slideLayouts/slideLayout72.xml"/><Relationship Id="rId13" Type="http://schemas.openxmlformats.org/officeDocument/2006/relationships/slideLayout" Target="../slideLayouts/slideLayout76.xml"/><Relationship Id="rId18" Type="http://schemas.openxmlformats.org/officeDocument/2006/relationships/slideLayout" Target="../slideLayouts/slideLayout81.xml"/><Relationship Id="rId39" Type="http://schemas.openxmlformats.org/officeDocument/2006/relationships/slideLayout" Target="../slideLayouts/slideLayout102.xml"/><Relationship Id="rId34" Type="http://schemas.openxmlformats.org/officeDocument/2006/relationships/slideLayout" Target="../slideLayouts/slideLayout97.xml"/><Relationship Id="rId50" Type="http://schemas.openxmlformats.org/officeDocument/2006/relationships/slideLayout" Target="../slideLayouts/slideLayout113.xml"/><Relationship Id="rId55" Type="http://schemas.openxmlformats.org/officeDocument/2006/relationships/slideLayout" Target="../slideLayouts/slideLayout118.xml"/><Relationship Id="rId7" Type="http://schemas.openxmlformats.org/officeDocument/2006/relationships/slideLayout" Target="../slideLayouts/slideLayout70.xml"/><Relationship Id="rId71" Type="http://schemas.openxmlformats.org/officeDocument/2006/relationships/slideLayout" Target="../slideLayouts/slideLayout1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l-G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686A80-6528-44B2-A1C9-958A706BB4D2}" type="slidenum">
              <a:rPr lang="el-GR" smtClean="0"/>
              <a:t>‹#›</a:t>
            </a:fld>
            <a:endParaRPr lang="el-GR"/>
          </a:p>
        </p:txBody>
      </p:sp>
    </p:spTree>
    <p:extLst>
      <p:ext uri="{BB962C8B-B14F-4D97-AF65-F5344CB8AC3E}">
        <p14:creationId xmlns:p14="http://schemas.microsoft.com/office/powerpoint/2010/main" val="14785977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dirty="0"/>
              <a:t>Slide title</a:t>
            </a:r>
            <a:endParaRPr lang="en-GB" dirty="0"/>
          </a:p>
        </p:txBody>
      </p:sp>
      <p:sp>
        <p:nvSpPr>
          <p:cNvPr id="3" name="Text Placeholder 2"/>
          <p:cNvSpPr>
            <a:spLocks noGrp="1"/>
          </p:cNvSpPr>
          <p:nvPr>
            <p:ph type="body" idx="1"/>
          </p:nvPr>
        </p:nvSpPr>
        <p:spPr>
          <a:xfrm>
            <a:off x="520701" y="1634068"/>
            <a:ext cx="8089900" cy="484293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28729104"/>
      </p:ext>
    </p:extLst>
  </p:cSld>
  <p:clrMap bg1="dk1" tx1="lt1" bg2="dk2" tx2="lt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Lst>
  <p:hf hdr="0" dt="0"/>
  <p:txStyles>
    <p:titleStyle>
      <a:lvl1pPr marL="0" marR="0" indent="0" algn="l" defTabSz="685800" rtl="0" eaLnBrk="1" fontAlgn="auto" latinLnBrk="0" hangingPunct="1">
        <a:lnSpc>
          <a:spcPct val="90000"/>
        </a:lnSpc>
        <a:spcBef>
          <a:spcPct val="0"/>
        </a:spcBef>
        <a:spcAft>
          <a:spcPts val="0"/>
        </a:spcAft>
        <a:buClrTx/>
        <a:buSzTx/>
        <a:buFontTx/>
        <a:buNone/>
        <a:tabLst/>
        <a:defRPr sz="2100" kern="1200" baseline="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685800" rtl="0" eaLnBrk="1" latinLnBrk="0" hangingPunct="1">
        <a:lnSpc>
          <a:spcPct val="90000"/>
        </a:lnSpc>
        <a:spcBef>
          <a:spcPts val="750"/>
        </a:spcBef>
        <a:buFont typeface="Arial" panose="020B0604020202020204" pitchFamily="34" charset="0"/>
        <a:buNone/>
        <a:defRPr sz="15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bg2"/>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bg2"/>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71462" y="1257300"/>
            <a:ext cx="8622506" cy="52197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dirty="0"/>
              <a:t>Slide title</a:t>
            </a:r>
            <a:endParaRPr lang="en-GB" dirty="0"/>
          </a:p>
        </p:txBody>
      </p:sp>
    </p:spTree>
    <p:extLst>
      <p:ext uri="{BB962C8B-B14F-4D97-AF65-F5344CB8AC3E}">
        <p14:creationId xmlns:p14="http://schemas.microsoft.com/office/powerpoint/2010/main" val="906414744"/>
      </p:ext>
    </p:extLst>
  </p:cSld>
  <p:clrMap bg1="dk1" tx1="lt1" bg2="dk2" tx2="lt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85" r:id="rId15"/>
    <p:sldLayoutId id="2147483686" r:id="rId16"/>
  </p:sldLayoutIdLst>
  <p:hf hdr="0" dt="0"/>
  <p:txStyles>
    <p:titleStyle>
      <a:lvl1pPr marL="0" marR="0" indent="0" algn="l" defTabSz="685800" rtl="0" eaLnBrk="1" fontAlgn="auto" latinLnBrk="0" hangingPunct="1">
        <a:lnSpc>
          <a:spcPct val="90000"/>
        </a:lnSpc>
        <a:spcBef>
          <a:spcPct val="0"/>
        </a:spcBef>
        <a:spcAft>
          <a:spcPts val="0"/>
        </a:spcAft>
        <a:buClrTx/>
        <a:buSzTx/>
        <a:buFontTx/>
        <a:buNone/>
        <a:tabLst/>
        <a:defRPr sz="2100" kern="1200" baseline="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685800" rtl="0" eaLnBrk="1" latinLnBrk="0" hangingPunct="1">
        <a:lnSpc>
          <a:spcPct val="90000"/>
        </a:lnSpc>
        <a:spcBef>
          <a:spcPts val="750"/>
        </a:spcBef>
        <a:buFont typeface="Arial" panose="020B0604020202020204" pitchFamily="34" charset="0"/>
        <a:buNone/>
        <a:defRPr sz="18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71462" y="1257300"/>
            <a:ext cx="8622506" cy="52197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dirty="0"/>
              <a:t>Slide title</a:t>
            </a:r>
            <a:endParaRPr lang="en-GB" dirty="0"/>
          </a:p>
        </p:txBody>
      </p:sp>
    </p:spTree>
    <p:extLst>
      <p:ext uri="{BB962C8B-B14F-4D97-AF65-F5344CB8AC3E}">
        <p14:creationId xmlns:p14="http://schemas.microsoft.com/office/powerpoint/2010/main" val="2543879737"/>
      </p:ext>
    </p:extLst>
  </p:cSld>
  <p:clrMap bg1="dk1" tx1="lt1" bg2="dk2"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Lst>
  <p:txStyles>
    <p:titleStyle>
      <a:lvl1pPr marL="0" marR="0" indent="0" algn="l" defTabSz="685800" rtl="0" eaLnBrk="1" fontAlgn="auto" latinLnBrk="0" hangingPunct="1">
        <a:lnSpc>
          <a:spcPct val="90000"/>
        </a:lnSpc>
        <a:spcBef>
          <a:spcPct val="0"/>
        </a:spcBef>
        <a:spcAft>
          <a:spcPts val="0"/>
        </a:spcAft>
        <a:buClrTx/>
        <a:buSzTx/>
        <a:buFontTx/>
        <a:buNone/>
        <a:tabLst/>
        <a:defRPr sz="2100" kern="1200" baseline="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685800" rtl="0" eaLnBrk="1" latinLnBrk="0" hangingPunct="1">
        <a:lnSpc>
          <a:spcPct val="90000"/>
        </a:lnSpc>
        <a:spcBef>
          <a:spcPts val="750"/>
        </a:spcBef>
        <a:buFont typeface="Arial" panose="020B0604020202020204" pitchFamily="34" charset="0"/>
        <a:buNone/>
        <a:defRPr sz="18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dirty="0"/>
              <a:t>Slide title</a:t>
            </a:r>
            <a:endParaRPr lang="en-GB" dirty="0"/>
          </a:p>
        </p:txBody>
      </p:sp>
      <p:sp>
        <p:nvSpPr>
          <p:cNvPr id="3" name="Text Placeholder 2"/>
          <p:cNvSpPr>
            <a:spLocks noGrp="1"/>
          </p:cNvSpPr>
          <p:nvPr>
            <p:ph type="body" idx="1"/>
          </p:nvPr>
        </p:nvSpPr>
        <p:spPr>
          <a:xfrm>
            <a:off x="520701" y="1447800"/>
            <a:ext cx="8089900" cy="5029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118992698"/>
      </p:ext>
    </p:extLst>
  </p:cSld>
  <p:clrMap bg1="dk1" tx1="lt1" bg2="dk2" tx2="lt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Lst>
  <p:txStyles>
    <p:titleStyle>
      <a:lvl1pPr marL="0" marR="0" indent="0" algn="l" defTabSz="685800" rtl="0" eaLnBrk="1" fontAlgn="auto" latinLnBrk="0" hangingPunct="1">
        <a:lnSpc>
          <a:spcPct val="90000"/>
        </a:lnSpc>
        <a:spcBef>
          <a:spcPct val="0"/>
        </a:spcBef>
        <a:spcAft>
          <a:spcPts val="0"/>
        </a:spcAft>
        <a:buClrTx/>
        <a:buSzTx/>
        <a:buFontTx/>
        <a:buNone/>
        <a:tabLst/>
        <a:defRPr sz="2100" kern="1200" baseline="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685800" rtl="0" eaLnBrk="1" latinLnBrk="0" hangingPunct="1">
        <a:lnSpc>
          <a:spcPct val="90000"/>
        </a:lnSpc>
        <a:spcBef>
          <a:spcPts val="750"/>
        </a:spcBef>
        <a:buFont typeface="Arial" panose="020B0604020202020204" pitchFamily="34" charset="0"/>
        <a:buNone/>
        <a:defRPr sz="15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bg2"/>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bg2"/>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dirty="0"/>
              <a:t>Slide title</a:t>
            </a:r>
            <a:endParaRPr lang="en-GB" dirty="0"/>
          </a:p>
        </p:txBody>
      </p:sp>
      <p:sp>
        <p:nvSpPr>
          <p:cNvPr id="3" name="Text Placeholder 2"/>
          <p:cNvSpPr>
            <a:spLocks noGrp="1"/>
          </p:cNvSpPr>
          <p:nvPr>
            <p:ph type="body" idx="1"/>
          </p:nvPr>
        </p:nvSpPr>
        <p:spPr>
          <a:xfrm>
            <a:off x="520701" y="1634068"/>
            <a:ext cx="8089900" cy="484293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784290454"/>
      </p:ext>
    </p:extLst>
  </p:cSld>
  <p:clrMap bg1="dk1" tx1="lt1" bg2="dk2" tx2="lt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Lst>
  <p:txStyles>
    <p:titleStyle>
      <a:lvl1pPr marL="0" marR="0" indent="0" algn="l" defTabSz="685800" rtl="0" eaLnBrk="1" fontAlgn="auto" latinLnBrk="0" hangingPunct="1">
        <a:lnSpc>
          <a:spcPct val="90000"/>
        </a:lnSpc>
        <a:spcBef>
          <a:spcPct val="0"/>
        </a:spcBef>
        <a:spcAft>
          <a:spcPts val="0"/>
        </a:spcAft>
        <a:buClrTx/>
        <a:buSzTx/>
        <a:buFontTx/>
        <a:buNone/>
        <a:tabLst/>
        <a:defRPr sz="2100" kern="1200" baseline="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685800" rtl="0" eaLnBrk="1" latinLnBrk="0" hangingPunct="1">
        <a:lnSpc>
          <a:spcPct val="90000"/>
        </a:lnSpc>
        <a:spcBef>
          <a:spcPts val="750"/>
        </a:spcBef>
        <a:buFont typeface="Arial" panose="020B0604020202020204" pitchFamily="34" charset="0"/>
        <a:buNone/>
        <a:defRPr sz="15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bg2"/>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bg2"/>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0" tIns="45720" rIns="0" bIns="45720" rtlCol="0" anchor="ctr">
            <a:noAutofit/>
          </a:bodyPr>
          <a:lstStyle/>
          <a:p>
            <a:r>
              <a:rPr lang="en-US"/>
              <a:t>Click to edit Master title style</a:t>
            </a:r>
            <a:endParaRPr lang="en-US" dirty="0"/>
          </a:p>
        </p:txBody>
      </p:sp>
      <p:sp>
        <p:nvSpPr>
          <p:cNvPr id="10" name="Text Placeholder 9"/>
          <p:cNvSpPr>
            <a:spLocks noGrp="1"/>
          </p:cNvSpPr>
          <p:nvPr>
            <p:ph type="body" idx="1"/>
          </p:nvPr>
        </p:nvSpPr>
        <p:spPr>
          <a:xfrm>
            <a:off x="629047" y="1825626"/>
            <a:ext cx="7885907" cy="4351073"/>
          </a:xfrm>
          <a:prstGeom prst="rect">
            <a:avLst/>
          </a:prstGeom>
        </p:spPr>
        <p:txBody>
          <a:bodyPr vert="horz" lIns="0" tIns="45720" rIns="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a:extLst>
              <a:ext uri="{FF2B5EF4-FFF2-40B4-BE49-F238E27FC236}">
                <a16:creationId xmlns:a16="http://schemas.microsoft.com/office/drawing/2014/main" id="{27E6FEC3-8D75-D948-B1B5-EDDDECEA6520}"/>
              </a:ext>
            </a:extLst>
          </p:cNvPr>
          <p:cNvPicPr>
            <a:picLocks noChangeAspect="1"/>
          </p:cNvPicPr>
          <p:nvPr userDrawn="1"/>
        </p:nvPicPr>
        <p:blipFill>
          <a:blip r:embed="rId73" cstate="print">
            <a:extLst>
              <a:ext uri="{28A0092B-C50C-407E-A947-70E740481C1C}">
                <a14:useLocalDpi xmlns:a14="http://schemas.microsoft.com/office/drawing/2010/main" val="0"/>
              </a:ext>
            </a:extLst>
          </a:blip>
          <a:stretch>
            <a:fillRect/>
          </a:stretch>
        </p:blipFill>
        <p:spPr>
          <a:xfrm>
            <a:off x="341156" y="6332220"/>
            <a:ext cx="222563" cy="240030"/>
          </a:xfrm>
          <a:prstGeom prst="rect">
            <a:avLst/>
          </a:prstGeom>
        </p:spPr>
      </p:pic>
      <p:sp>
        <p:nvSpPr>
          <p:cNvPr id="11" name="Slide Number Placeholder 5">
            <a:extLst>
              <a:ext uri="{FF2B5EF4-FFF2-40B4-BE49-F238E27FC236}">
                <a16:creationId xmlns:a16="http://schemas.microsoft.com/office/drawing/2014/main" id="{0183C1DA-6088-4E41-B934-9691110D0477}"/>
              </a:ext>
            </a:extLst>
          </p:cNvPr>
          <p:cNvSpPr>
            <a:spLocks noGrp="1"/>
          </p:cNvSpPr>
          <p:nvPr>
            <p:ph type="sldNum" sz="quarter" idx="4"/>
          </p:nvPr>
        </p:nvSpPr>
        <p:spPr>
          <a:xfrm>
            <a:off x="7144857" y="6349495"/>
            <a:ext cx="1808390" cy="365125"/>
          </a:xfrm>
          <a:prstGeom prst="rect">
            <a:avLst/>
          </a:prstGeom>
        </p:spPr>
        <p:txBody>
          <a:bodyPr vert="horz" lIns="91440" tIns="45720" rIns="91440" bIns="45720" rtlCol="0" anchor="ctr"/>
          <a:lstStyle>
            <a:lvl1pPr algn="r">
              <a:defRPr sz="563">
                <a:solidFill>
                  <a:schemeClr val="accent6"/>
                </a:solidFill>
              </a:defRPr>
            </a:lvl1pPr>
          </a:lstStyle>
          <a:p>
            <a:fld id="{F384092C-9B9C-9748-AC6A-F06C9D03AD52}" type="slidenum">
              <a:rPr lang="en-US" smtClean="0"/>
              <a:pPr/>
              <a:t>‹#›</a:t>
            </a:fld>
            <a:endParaRPr lang="en-US" dirty="0"/>
          </a:p>
        </p:txBody>
      </p:sp>
    </p:spTree>
    <p:extLst>
      <p:ext uri="{BB962C8B-B14F-4D97-AF65-F5344CB8AC3E}">
        <p14:creationId xmlns:p14="http://schemas.microsoft.com/office/powerpoint/2010/main" val="2551946058"/>
      </p:ext>
    </p:extLst>
  </p:cSld>
  <p:clrMap bg1="lt1" tx1="dk1" bg2="lt2" tx2="dk2" accent1="accent1" accent2="accent2" accent3="accent3" accent4="accent4" accent5="accent5" accent6="accent6" hlink="hlink" folHlink="folHlink"/>
  <p:sldLayoutIdLst>
    <p:sldLayoutId id="2147483878" r:id="rId1"/>
    <p:sldLayoutId id="2147483879" r:id="rId2"/>
    <p:sldLayoutId id="2147483880" r:id="rId3"/>
    <p:sldLayoutId id="2147483881" r:id="rId4"/>
    <p:sldLayoutId id="2147483882" r:id="rId5"/>
    <p:sldLayoutId id="2147483883" r:id="rId6"/>
    <p:sldLayoutId id="2147483884" r:id="rId7"/>
    <p:sldLayoutId id="2147483885" r:id="rId8"/>
    <p:sldLayoutId id="2147483886" r:id="rId9"/>
    <p:sldLayoutId id="2147483887" r:id="rId10"/>
    <p:sldLayoutId id="2147483888" r:id="rId11"/>
    <p:sldLayoutId id="2147483889" r:id="rId12"/>
    <p:sldLayoutId id="2147483890" r:id="rId13"/>
    <p:sldLayoutId id="2147483891" r:id="rId14"/>
    <p:sldLayoutId id="2147483892" r:id="rId15"/>
    <p:sldLayoutId id="2147483893" r:id="rId16"/>
    <p:sldLayoutId id="2147483894" r:id="rId17"/>
    <p:sldLayoutId id="2147483895" r:id="rId18"/>
    <p:sldLayoutId id="2147483896" r:id="rId19"/>
    <p:sldLayoutId id="2147483897" r:id="rId20"/>
    <p:sldLayoutId id="2147483898" r:id="rId21"/>
    <p:sldLayoutId id="2147483899" r:id="rId22"/>
    <p:sldLayoutId id="2147483900" r:id="rId23"/>
    <p:sldLayoutId id="2147483901" r:id="rId24"/>
    <p:sldLayoutId id="2147483902" r:id="rId25"/>
    <p:sldLayoutId id="2147483903" r:id="rId26"/>
    <p:sldLayoutId id="2147483904" r:id="rId27"/>
    <p:sldLayoutId id="2147483905" r:id="rId28"/>
    <p:sldLayoutId id="2147483906" r:id="rId29"/>
    <p:sldLayoutId id="2147483907" r:id="rId30"/>
    <p:sldLayoutId id="2147483908" r:id="rId31"/>
    <p:sldLayoutId id="2147483909" r:id="rId32"/>
    <p:sldLayoutId id="2147483910" r:id="rId33"/>
    <p:sldLayoutId id="2147483911" r:id="rId34"/>
    <p:sldLayoutId id="2147483912" r:id="rId35"/>
    <p:sldLayoutId id="2147483913" r:id="rId36"/>
    <p:sldLayoutId id="2147483914" r:id="rId37"/>
    <p:sldLayoutId id="2147483915" r:id="rId38"/>
    <p:sldLayoutId id="2147483916" r:id="rId39"/>
    <p:sldLayoutId id="2147483917" r:id="rId40"/>
    <p:sldLayoutId id="2147483918" r:id="rId41"/>
    <p:sldLayoutId id="2147483919" r:id="rId42"/>
    <p:sldLayoutId id="2147483920" r:id="rId43"/>
    <p:sldLayoutId id="2147483921" r:id="rId44"/>
    <p:sldLayoutId id="2147483922" r:id="rId45"/>
    <p:sldLayoutId id="2147483923" r:id="rId46"/>
    <p:sldLayoutId id="2147483924" r:id="rId47"/>
    <p:sldLayoutId id="2147483925" r:id="rId48"/>
    <p:sldLayoutId id="2147483926" r:id="rId49"/>
    <p:sldLayoutId id="2147483927" r:id="rId50"/>
    <p:sldLayoutId id="2147483928" r:id="rId51"/>
    <p:sldLayoutId id="2147483929" r:id="rId52"/>
    <p:sldLayoutId id="2147483930" r:id="rId53"/>
    <p:sldLayoutId id="2147483931" r:id="rId54"/>
    <p:sldLayoutId id="2147483932" r:id="rId55"/>
    <p:sldLayoutId id="2147483933" r:id="rId56"/>
    <p:sldLayoutId id="2147483934" r:id="rId57"/>
    <p:sldLayoutId id="2147483935" r:id="rId58"/>
    <p:sldLayoutId id="2147483936" r:id="rId59"/>
    <p:sldLayoutId id="2147483937" r:id="rId60"/>
    <p:sldLayoutId id="2147483938" r:id="rId61"/>
    <p:sldLayoutId id="2147483939" r:id="rId62"/>
    <p:sldLayoutId id="2147483940" r:id="rId63"/>
    <p:sldLayoutId id="2147483941" r:id="rId64"/>
    <p:sldLayoutId id="2147483942" r:id="rId65"/>
    <p:sldLayoutId id="2147483943" r:id="rId66"/>
    <p:sldLayoutId id="2147483944" r:id="rId67"/>
    <p:sldLayoutId id="2147483945" r:id="rId68"/>
    <p:sldLayoutId id="2147483946" r:id="rId69"/>
    <p:sldLayoutId id="2147483947" r:id="rId70"/>
    <p:sldLayoutId id="2147483948" r:id="rId7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685772" rtl="0" eaLnBrk="1" latinLnBrk="0" hangingPunct="1">
        <a:lnSpc>
          <a:spcPct val="90000"/>
        </a:lnSpc>
        <a:spcBef>
          <a:spcPct val="0"/>
        </a:spcBef>
        <a:buNone/>
        <a:defRPr sz="2000" b="1" i="0" kern="1200">
          <a:solidFill>
            <a:schemeClr val="tx1"/>
          </a:solidFill>
          <a:latin typeface="DM Sans Medium" charset="0"/>
          <a:ea typeface="DM Sans Medium" charset="0"/>
          <a:cs typeface="DM Sans Medium" charset="0"/>
        </a:defRPr>
      </a:lvl1pPr>
    </p:titleStyle>
    <p:bodyStyle>
      <a:lvl1pPr marL="142869" indent="-142869" algn="l" defTabSz="685772" rtl="0" eaLnBrk="1" latinLnBrk="0" hangingPunct="1">
        <a:lnSpc>
          <a:spcPct val="110000"/>
        </a:lnSpc>
        <a:spcBef>
          <a:spcPts val="375"/>
        </a:spcBef>
        <a:spcAft>
          <a:spcPts val="0"/>
        </a:spcAft>
        <a:buFont typeface="Arial" panose="020B0604020202020204" pitchFamily="34" charset="0"/>
        <a:buChar char="•"/>
        <a:defRPr sz="1250" b="0" i="0" kern="1200">
          <a:solidFill>
            <a:schemeClr val="tx1"/>
          </a:solidFill>
          <a:latin typeface="+mn-lt"/>
          <a:ea typeface="DM Sans Medium" charset="0"/>
          <a:cs typeface="DM Sans Medium" charset="0"/>
        </a:defRPr>
      </a:lvl1pPr>
      <a:lvl2pPr marL="285739" indent="-142869" algn="l" defTabSz="685772" rtl="0" eaLnBrk="1" latinLnBrk="0" hangingPunct="1">
        <a:lnSpc>
          <a:spcPct val="110000"/>
        </a:lnSpc>
        <a:spcBef>
          <a:spcPts val="250"/>
        </a:spcBef>
        <a:spcAft>
          <a:spcPts val="0"/>
        </a:spcAft>
        <a:buFont typeface=".AppleSystemUIFont" charset="-120"/>
        <a:buChar char="-"/>
        <a:defRPr sz="1125" b="0" i="0" kern="1200">
          <a:solidFill>
            <a:schemeClr val="tx1"/>
          </a:solidFill>
          <a:latin typeface="+mn-lt"/>
          <a:ea typeface="DM Sans Medium" charset="0"/>
          <a:cs typeface="DM Sans Medium" charset="0"/>
        </a:defRPr>
      </a:lvl2pPr>
      <a:lvl3pPr marL="428608" indent="-142869" algn="l" defTabSz="685772" rtl="0" eaLnBrk="1" latinLnBrk="0" hangingPunct="1">
        <a:lnSpc>
          <a:spcPct val="110000"/>
        </a:lnSpc>
        <a:spcBef>
          <a:spcPts val="250"/>
        </a:spcBef>
        <a:spcAft>
          <a:spcPts val="0"/>
        </a:spcAft>
        <a:buFont typeface="Arial" panose="020B0604020202020204" pitchFamily="34" charset="0"/>
        <a:buChar char="•"/>
        <a:defRPr sz="1125" b="0" i="0" kern="1200">
          <a:solidFill>
            <a:schemeClr val="tx1"/>
          </a:solidFill>
          <a:latin typeface="+mn-lt"/>
          <a:ea typeface="DM Sans Medium" charset="0"/>
          <a:cs typeface="DM Sans Medium" charset="0"/>
        </a:defRPr>
      </a:lvl3pPr>
      <a:lvl4pPr marL="571478" indent="-142869" algn="l" defTabSz="685772" rtl="0" eaLnBrk="1" latinLnBrk="0" hangingPunct="1">
        <a:lnSpc>
          <a:spcPct val="110000"/>
        </a:lnSpc>
        <a:spcBef>
          <a:spcPts val="188"/>
        </a:spcBef>
        <a:spcAft>
          <a:spcPts val="0"/>
        </a:spcAft>
        <a:buFont typeface=".AppleSystemUIFont" charset="-120"/>
        <a:buChar char="-"/>
        <a:defRPr sz="1000" b="0" i="0" kern="1200">
          <a:solidFill>
            <a:schemeClr val="tx1"/>
          </a:solidFill>
          <a:latin typeface="+mn-lt"/>
          <a:ea typeface="DM Sans Medium" charset="0"/>
          <a:cs typeface="DM Sans Medium" charset="0"/>
        </a:defRPr>
      </a:lvl4pPr>
      <a:lvl5pPr marL="714347" indent="-142869" algn="l" defTabSz="685772" rtl="0" eaLnBrk="1" latinLnBrk="0" hangingPunct="1">
        <a:lnSpc>
          <a:spcPct val="110000"/>
        </a:lnSpc>
        <a:spcBef>
          <a:spcPts val="188"/>
        </a:spcBef>
        <a:spcAft>
          <a:spcPts val="0"/>
        </a:spcAft>
        <a:buFont typeface="Arial" panose="020B0604020202020204" pitchFamily="34" charset="0"/>
        <a:buChar char="•"/>
        <a:defRPr sz="1000" b="0" i="0" kern="1200">
          <a:solidFill>
            <a:schemeClr val="tx1"/>
          </a:solidFill>
          <a:latin typeface="+mn-lt"/>
          <a:ea typeface="DM Sans Medium" charset="0"/>
          <a:cs typeface="DM Sans Medium" charset="0"/>
        </a:defRPr>
      </a:lvl5pPr>
      <a:lvl6pPr marL="1885874"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61"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47"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34"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72" rtl="0" eaLnBrk="1" latinLnBrk="0" hangingPunct="1">
        <a:defRPr sz="1350" kern="1200">
          <a:solidFill>
            <a:schemeClr val="tx1"/>
          </a:solidFill>
          <a:latin typeface="+mn-lt"/>
          <a:ea typeface="+mn-ea"/>
          <a:cs typeface="+mn-cs"/>
        </a:defRPr>
      </a:lvl1pPr>
      <a:lvl2pPr marL="342887" algn="l" defTabSz="685772" rtl="0" eaLnBrk="1" latinLnBrk="0" hangingPunct="1">
        <a:defRPr sz="1350" kern="1200">
          <a:solidFill>
            <a:schemeClr val="tx1"/>
          </a:solidFill>
          <a:latin typeface="+mn-lt"/>
          <a:ea typeface="+mn-ea"/>
          <a:cs typeface="+mn-cs"/>
        </a:defRPr>
      </a:lvl2pPr>
      <a:lvl3pPr marL="685772" algn="l" defTabSz="685772" rtl="0" eaLnBrk="1" latinLnBrk="0" hangingPunct="1">
        <a:defRPr sz="1350" kern="1200">
          <a:solidFill>
            <a:schemeClr val="tx1"/>
          </a:solidFill>
          <a:latin typeface="+mn-lt"/>
          <a:ea typeface="+mn-ea"/>
          <a:cs typeface="+mn-cs"/>
        </a:defRPr>
      </a:lvl3pPr>
      <a:lvl4pPr marL="1028659" algn="l" defTabSz="685772" rtl="0" eaLnBrk="1" latinLnBrk="0" hangingPunct="1">
        <a:defRPr sz="1350" kern="1200">
          <a:solidFill>
            <a:schemeClr val="tx1"/>
          </a:solidFill>
          <a:latin typeface="+mn-lt"/>
          <a:ea typeface="+mn-ea"/>
          <a:cs typeface="+mn-cs"/>
        </a:defRPr>
      </a:lvl4pPr>
      <a:lvl5pPr marL="1371545" algn="l" defTabSz="685772" rtl="0" eaLnBrk="1" latinLnBrk="0" hangingPunct="1">
        <a:defRPr sz="1350" kern="1200">
          <a:solidFill>
            <a:schemeClr val="tx1"/>
          </a:solidFill>
          <a:latin typeface="+mn-lt"/>
          <a:ea typeface="+mn-ea"/>
          <a:cs typeface="+mn-cs"/>
        </a:defRPr>
      </a:lvl5pPr>
      <a:lvl6pPr marL="1714432" algn="l" defTabSz="685772" rtl="0" eaLnBrk="1" latinLnBrk="0" hangingPunct="1">
        <a:defRPr sz="1350" kern="1200">
          <a:solidFill>
            <a:schemeClr val="tx1"/>
          </a:solidFill>
          <a:latin typeface="+mn-lt"/>
          <a:ea typeface="+mn-ea"/>
          <a:cs typeface="+mn-cs"/>
        </a:defRPr>
      </a:lvl6pPr>
      <a:lvl7pPr marL="2057318" algn="l" defTabSz="685772" rtl="0" eaLnBrk="1" latinLnBrk="0" hangingPunct="1">
        <a:defRPr sz="1350" kern="1200">
          <a:solidFill>
            <a:schemeClr val="tx1"/>
          </a:solidFill>
          <a:latin typeface="+mn-lt"/>
          <a:ea typeface="+mn-ea"/>
          <a:cs typeface="+mn-cs"/>
        </a:defRPr>
      </a:lvl7pPr>
      <a:lvl8pPr marL="2400204" algn="l" defTabSz="685772" rtl="0" eaLnBrk="1" latinLnBrk="0" hangingPunct="1">
        <a:defRPr sz="1350" kern="1200">
          <a:solidFill>
            <a:schemeClr val="tx1"/>
          </a:solidFill>
          <a:latin typeface="+mn-lt"/>
          <a:ea typeface="+mn-ea"/>
          <a:cs typeface="+mn-cs"/>
        </a:defRPr>
      </a:lvl8pPr>
      <a:lvl9pPr marL="2743091" algn="l" defTabSz="685772"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144">
          <p15:clr>
            <a:srgbClr val="F26B43"/>
          </p15:clr>
        </p15:guide>
        <p15:guide id="2" orient="horz" pos="3792">
          <p15:clr>
            <a:srgbClr val="F26B43"/>
          </p15:clr>
        </p15:guide>
        <p15:guide id="3" orient="horz" pos="3672">
          <p15:clr>
            <a:srgbClr val="F26B43"/>
          </p15:clr>
        </p15:guide>
        <p15:guide id="4" pos="105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118.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8" Type="http://schemas.openxmlformats.org/officeDocument/2006/relationships/image" Target="../media/image64.svg"/><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hyperlink" Target="https://cinea.ec.europa.eu/news-events/news/transition-towards-greener-future-western-macedonia-first-project-supported-european-unions-public-2023-11-07_en" TargetMode="External"/><Relationship Id="rId1" Type="http://schemas.openxmlformats.org/officeDocument/2006/relationships/slideLayout" Target="../slideLayouts/slideLayout12.xml"/><Relationship Id="rId6" Type="http://schemas.openxmlformats.org/officeDocument/2006/relationships/image" Target="../media/image62.svg"/><Relationship Id="rId5" Type="http://schemas.openxmlformats.org/officeDocument/2006/relationships/image" Target="../media/image61.png"/><Relationship Id="rId4" Type="http://schemas.openxmlformats.org/officeDocument/2006/relationships/image" Target="../media/image60.sv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pepba.gr/%cf%80%cf%81%ce%bf%cf%83%ce%ba%ce%bb%ce%ae%cf%83%ce%b5%ce%b9%cf%82/"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pepna.gr/el/calls/energeiaki-anabathmisi-toy-dimosioy-ktiriakoy-apothematos-tis-perifereias-notioy-aigaioy-0"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www.pepkritis.gr/prosklisi/%ce%b5%cf%84%cf%80%ce%b1_12-%ce%b4%cf%81%ce%ac%cf%83%ce%b7-2-1-1-2-%ce%b5%ce%bd%ce%b5%cf%81%ce%b3%ce%b5%ce%b9%ce%b1%ce%ba%ce%ae-%ce%b1%ce%bd%ce%b1%ce%b2%ce%ac%ce%b8%ce%bc%ce%b9%cf%83%ce%b7-%ce%ba/"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eydam.gr/" TargetMode="Externa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8.xml"/></Relationships>
</file>

<file path=ppt/slides/_rels/slide8.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svg"/><Relationship Id="rId18" Type="http://schemas.openxmlformats.org/officeDocument/2006/relationships/image" Target="../media/image40.svg"/><Relationship Id="rId3" Type="http://schemas.openxmlformats.org/officeDocument/2006/relationships/image" Target="../media/image25.svg"/><Relationship Id="rId7" Type="http://schemas.openxmlformats.org/officeDocument/2006/relationships/image" Target="../media/image29.svg"/><Relationship Id="rId12" Type="http://schemas.openxmlformats.org/officeDocument/2006/relationships/image" Target="../media/image34.png"/><Relationship Id="rId17" Type="http://schemas.openxmlformats.org/officeDocument/2006/relationships/image" Target="../media/image39.svg"/><Relationship Id="rId2" Type="http://schemas.openxmlformats.org/officeDocument/2006/relationships/image" Target="../media/image24.png"/><Relationship Id="rId16"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28.png"/><Relationship Id="rId11" Type="http://schemas.openxmlformats.org/officeDocument/2006/relationships/image" Target="../media/image33.svg"/><Relationship Id="rId5" Type="http://schemas.openxmlformats.org/officeDocument/2006/relationships/image" Target="../media/image27.svg"/><Relationship Id="rId15" Type="http://schemas.openxmlformats.org/officeDocument/2006/relationships/image" Target="../media/image37.sv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svg"/><Relationship Id="rId14" Type="http://schemas.openxmlformats.org/officeDocument/2006/relationships/image" Target="../media/image36.png"/></Relationships>
</file>

<file path=ppt/slides/_rels/slide9.xml.rels><?xml version="1.0" encoding="UTF-8" standalone="yes"?>
<Relationships xmlns="http://schemas.openxmlformats.org/package/2006/relationships"><Relationship Id="rId8" Type="http://schemas.openxmlformats.org/officeDocument/2006/relationships/image" Target="../media/image47.png"/><Relationship Id="rId13" Type="http://schemas.openxmlformats.org/officeDocument/2006/relationships/image" Target="../media/image52.svg"/><Relationship Id="rId18" Type="http://schemas.openxmlformats.org/officeDocument/2006/relationships/image" Target="../media/image57.png"/><Relationship Id="rId3" Type="http://schemas.openxmlformats.org/officeDocument/2006/relationships/image" Target="../media/image42.svg"/><Relationship Id="rId7" Type="http://schemas.openxmlformats.org/officeDocument/2006/relationships/image" Target="../media/image46.svg"/><Relationship Id="rId12" Type="http://schemas.openxmlformats.org/officeDocument/2006/relationships/image" Target="../media/image51.png"/><Relationship Id="rId17" Type="http://schemas.openxmlformats.org/officeDocument/2006/relationships/image" Target="../media/image56.svg"/><Relationship Id="rId2" Type="http://schemas.openxmlformats.org/officeDocument/2006/relationships/image" Target="../media/image41.png"/><Relationship Id="rId16" Type="http://schemas.openxmlformats.org/officeDocument/2006/relationships/image" Target="../media/image55.png"/><Relationship Id="rId1" Type="http://schemas.openxmlformats.org/officeDocument/2006/relationships/slideLayout" Target="../slideLayouts/slideLayout2.xml"/><Relationship Id="rId6" Type="http://schemas.openxmlformats.org/officeDocument/2006/relationships/image" Target="../media/image45.png"/><Relationship Id="rId11" Type="http://schemas.openxmlformats.org/officeDocument/2006/relationships/image" Target="../media/image50.svg"/><Relationship Id="rId5" Type="http://schemas.openxmlformats.org/officeDocument/2006/relationships/image" Target="../media/image44.svg"/><Relationship Id="rId15" Type="http://schemas.openxmlformats.org/officeDocument/2006/relationships/image" Target="../media/image54.svg"/><Relationship Id="rId10" Type="http://schemas.openxmlformats.org/officeDocument/2006/relationships/image" Target="../media/image49.png"/><Relationship Id="rId19" Type="http://schemas.openxmlformats.org/officeDocument/2006/relationships/image" Target="../media/image58.svg"/><Relationship Id="rId4" Type="http://schemas.openxmlformats.org/officeDocument/2006/relationships/image" Target="../media/image43.png"/><Relationship Id="rId9" Type="http://schemas.openxmlformats.org/officeDocument/2006/relationships/image" Target="../media/image48.svg"/><Relationship Id="rId14" Type="http://schemas.openxmlformats.org/officeDocument/2006/relationships/image" Target="../media/image5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L-Shape 18">
            <a:extLst>
              <a:ext uri="{FF2B5EF4-FFF2-40B4-BE49-F238E27FC236}">
                <a16:creationId xmlns:a16="http://schemas.microsoft.com/office/drawing/2014/main" id="{D0705533-F5F1-E095-789C-81C4933856AC}"/>
              </a:ext>
            </a:extLst>
          </p:cNvPr>
          <p:cNvSpPr/>
          <p:nvPr/>
        </p:nvSpPr>
        <p:spPr>
          <a:xfrm rot="13500000">
            <a:off x="346548" y="1948404"/>
            <a:ext cx="373874" cy="389813"/>
          </a:xfrm>
          <a:prstGeom prst="corner">
            <a:avLst>
              <a:gd name="adj1" fmla="val 20121"/>
              <a:gd name="adj2" fmla="val 2027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85739" rtl="0" eaLnBrk="1" fontAlgn="auto" latinLnBrk="0" hangingPunct="1">
              <a:lnSpc>
                <a:spcPct val="100000"/>
              </a:lnSpc>
              <a:spcBef>
                <a:spcPts val="0"/>
              </a:spcBef>
              <a:spcAft>
                <a:spcPts val="0"/>
              </a:spcAft>
              <a:buClrTx/>
              <a:buSzTx/>
              <a:buFontTx/>
              <a:buNone/>
              <a:tabLst/>
              <a:defRPr/>
            </a:pPr>
            <a:endParaRPr kumimoji="0" lang="en-US" sz="1750" b="0" i="0" u="none" strike="noStrike" kern="1200" cap="none" spc="0" normalizeH="0" baseline="0" noProof="0" dirty="0">
              <a:ln>
                <a:noFill/>
              </a:ln>
              <a:solidFill>
                <a:srgbClr val="000000"/>
              </a:solidFill>
              <a:effectLst/>
              <a:uLnTx/>
              <a:uFillTx/>
              <a:latin typeface="DM Sans Medium"/>
              <a:ea typeface="+mn-ea"/>
              <a:cs typeface="+mn-cs"/>
            </a:endParaRPr>
          </a:p>
        </p:txBody>
      </p:sp>
      <p:sp>
        <p:nvSpPr>
          <p:cNvPr id="7" name="TextBox 6">
            <a:extLst>
              <a:ext uri="{FF2B5EF4-FFF2-40B4-BE49-F238E27FC236}">
                <a16:creationId xmlns:a16="http://schemas.microsoft.com/office/drawing/2014/main" id="{A2EE81B0-163C-E99E-779F-BC3D89851271}"/>
              </a:ext>
            </a:extLst>
          </p:cNvPr>
          <p:cNvSpPr txBox="1"/>
          <p:nvPr/>
        </p:nvSpPr>
        <p:spPr>
          <a:xfrm>
            <a:off x="5220072" y="3659284"/>
            <a:ext cx="2994127" cy="253916"/>
          </a:xfrm>
          <a:prstGeom prst="rect">
            <a:avLst/>
          </a:prstGeom>
          <a:noFill/>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l-GR" sz="1050" b="1" i="0" u="none" strike="noStrike" kern="1200" cap="none" spc="0" normalizeH="0" baseline="0" noProof="0" dirty="0">
                <a:ln>
                  <a:noFill/>
                </a:ln>
                <a:solidFill>
                  <a:srgbClr val="414041"/>
                </a:solidFill>
                <a:effectLst/>
                <a:uLnTx/>
                <a:uFillTx/>
                <a:latin typeface="Calibri" panose="020F0502020204030204" pitchFamily="34" charset="0"/>
                <a:ea typeface="+mn-ea"/>
                <a:cs typeface="Calibri" panose="020F0502020204030204" pitchFamily="34" charset="0"/>
              </a:rPr>
              <a:t>Παρασκευή 22 Μαρτίου</a:t>
            </a:r>
            <a:r>
              <a:rPr lang="el-GR" sz="1050" b="1" dirty="0">
                <a:solidFill>
                  <a:srgbClr val="414041"/>
                </a:solidFill>
                <a:latin typeface="Calibri" panose="020F0502020204030204" pitchFamily="34" charset="0"/>
                <a:cs typeface="Calibri" panose="020F0502020204030204" pitchFamily="34" charset="0"/>
              </a:rPr>
              <a:t> </a:t>
            </a:r>
            <a:r>
              <a:rPr kumimoji="0" lang="el-GR" sz="1050" b="1" i="0" u="none" strike="noStrike" kern="1200" cap="none" spc="0" normalizeH="0" baseline="0" noProof="0" dirty="0">
                <a:ln>
                  <a:noFill/>
                </a:ln>
                <a:solidFill>
                  <a:srgbClr val="414041"/>
                </a:solidFill>
                <a:effectLst/>
                <a:uLnTx/>
                <a:uFillTx/>
                <a:latin typeface="Calibri" panose="020F0502020204030204" pitchFamily="34" charset="0"/>
                <a:ea typeface="+mn-ea"/>
                <a:cs typeface="Calibri" panose="020F0502020204030204" pitchFamily="34" charset="0"/>
              </a:rPr>
              <a:t>2024</a:t>
            </a:r>
            <a:endParaRPr kumimoji="0" lang="en-US" sz="1050" b="0" i="0" u="none" strike="noStrike" kern="1200" cap="none" spc="0" normalizeH="0" baseline="0" noProof="0" dirty="0">
              <a:ln>
                <a:noFill/>
              </a:ln>
              <a:solidFill>
                <a:srgbClr val="000000"/>
              </a:solidFill>
              <a:effectLst/>
              <a:uLnTx/>
              <a:uFillTx/>
              <a:latin typeface="DM Sans Medium"/>
              <a:ea typeface="+mn-ea"/>
              <a:cs typeface="+mn-cs"/>
            </a:endParaRPr>
          </a:p>
        </p:txBody>
      </p:sp>
      <p:sp>
        <p:nvSpPr>
          <p:cNvPr id="8" name="Text Placeholder 1">
            <a:extLst>
              <a:ext uri="{FF2B5EF4-FFF2-40B4-BE49-F238E27FC236}">
                <a16:creationId xmlns:a16="http://schemas.microsoft.com/office/drawing/2014/main" id="{3F10F060-AAA0-B43B-0FB5-ED50774A3F28}"/>
              </a:ext>
            </a:extLst>
          </p:cNvPr>
          <p:cNvSpPr txBox="1">
            <a:spLocks/>
          </p:cNvSpPr>
          <p:nvPr/>
        </p:nvSpPr>
        <p:spPr>
          <a:xfrm>
            <a:off x="929801" y="2673243"/>
            <a:ext cx="7284398" cy="434916"/>
          </a:xfrm>
          <a:prstGeom prst="rect">
            <a:avLst/>
          </a:prstGeom>
        </p:spPr>
        <p:txBody>
          <a:bodyPr vert="horz" lIns="0" tIns="34290" rIns="0" bIns="34290" rtlCol="0" anchor="b">
            <a:noAutofit/>
          </a:bodyPr>
          <a:lstStyle>
            <a:lvl1pPr marL="0" indent="0" algn="l" defTabSz="914363" rtl="0" eaLnBrk="1" latinLnBrk="0" hangingPunct="1">
              <a:lnSpc>
                <a:spcPct val="110000"/>
              </a:lnSpc>
              <a:spcBef>
                <a:spcPts val="500"/>
              </a:spcBef>
              <a:spcAft>
                <a:spcPts val="0"/>
              </a:spcAft>
              <a:buFontTx/>
              <a:buNone/>
              <a:defRPr sz="3333" b="1" i="0" kern="1200">
                <a:solidFill>
                  <a:schemeClr val="tx1"/>
                </a:solidFill>
                <a:latin typeface="DM Sans" pitchFamily="2" charset="77"/>
                <a:ea typeface="DM Sans Medium" charset="0"/>
                <a:cs typeface="DM Sans Medium" charset="0"/>
              </a:defRPr>
            </a:lvl1pPr>
            <a:lvl2pPr marL="457182"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2pPr>
            <a:lvl3pPr marL="914363"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3pPr>
            <a:lvl4pPr marL="1371545"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4pPr>
            <a:lvl5pPr marL="1828727"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72" rtl="0" eaLnBrk="1" fontAlgn="auto" latinLnBrk="0" hangingPunct="1">
              <a:lnSpc>
                <a:spcPct val="110000"/>
              </a:lnSpc>
              <a:spcBef>
                <a:spcPts val="375"/>
              </a:spcBef>
              <a:spcAft>
                <a:spcPts val="0"/>
              </a:spcAft>
              <a:buClrTx/>
              <a:buSzTx/>
              <a:buFontTx/>
              <a:buNone/>
              <a:tabLst/>
              <a:defRPr/>
            </a:pPr>
            <a:r>
              <a:rPr kumimoji="0" lang="el-GR" sz="1275" b="1" i="0" u="none" strike="noStrike" kern="1200" cap="none" spc="0" normalizeH="0" baseline="0" noProof="0" dirty="0">
                <a:ln>
                  <a:noFill/>
                </a:ln>
                <a:solidFill>
                  <a:srgbClr val="414041"/>
                </a:solidFill>
                <a:effectLst/>
                <a:uLnTx/>
                <a:uFillTx/>
                <a:latin typeface="Calibri" panose="020F0502020204030204" pitchFamily="34" charset="0"/>
                <a:cs typeface="Calibri" panose="020F0502020204030204" pitchFamily="34" charset="0"/>
              </a:rPr>
              <a:t>στο πλαίσιο του έργου: ΥΠΟΣΤΗΡΙΞΗ ΥΛΟΠΟΙΗΣΗΣ ΤΗΣ ΔΙΚΑΙΗΣ ΜΕΤΑΒΑΣΗΣ ΣΤΗΝ ΕΛΛΑΔΑ, που υλοποιείται για τη ΓΔ Μεταρρυθμίσεων της Ευρωπαϊκής Επιτροπής</a:t>
            </a:r>
            <a:endParaRPr kumimoji="0" lang="en-GB" sz="1275" b="1" i="0" u="none" strike="noStrike" kern="1200" cap="none" spc="0" normalizeH="0" baseline="0" noProof="0" dirty="0">
              <a:ln>
                <a:noFill/>
              </a:ln>
              <a:solidFill>
                <a:srgbClr val="414041"/>
              </a:solidFill>
              <a:effectLst/>
              <a:uLnTx/>
              <a:uFillTx/>
              <a:latin typeface="Calibri" panose="020F0502020204030204" pitchFamily="34" charset="0"/>
              <a:cs typeface="Calibri" panose="020F0502020204030204" pitchFamily="34" charset="0"/>
            </a:endParaRPr>
          </a:p>
        </p:txBody>
      </p:sp>
      <p:sp>
        <p:nvSpPr>
          <p:cNvPr id="14" name="Text Placeholder 1">
            <a:extLst>
              <a:ext uri="{FF2B5EF4-FFF2-40B4-BE49-F238E27FC236}">
                <a16:creationId xmlns:a16="http://schemas.microsoft.com/office/drawing/2014/main" id="{CF55F009-9C5D-9614-8B16-383DBCBA9EA5}"/>
              </a:ext>
            </a:extLst>
          </p:cNvPr>
          <p:cNvSpPr txBox="1">
            <a:spLocks/>
          </p:cNvSpPr>
          <p:nvPr/>
        </p:nvSpPr>
        <p:spPr>
          <a:xfrm>
            <a:off x="929801" y="1700466"/>
            <a:ext cx="7284398" cy="619011"/>
          </a:xfrm>
          <a:prstGeom prst="rect">
            <a:avLst/>
          </a:prstGeom>
        </p:spPr>
        <p:txBody>
          <a:bodyPr vert="horz" lIns="0" tIns="34290" rIns="0" bIns="34290" rtlCol="0" anchor="b">
            <a:normAutofit fontScale="85000" lnSpcReduction="10000"/>
          </a:bodyPr>
          <a:lstStyle>
            <a:lvl1pPr marL="0" indent="0" algn="l" defTabSz="914363" rtl="0" eaLnBrk="1" latinLnBrk="0" hangingPunct="1">
              <a:lnSpc>
                <a:spcPct val="110000"/>
              </a:lnSpc>
              <a:spcBef>
                <a:spcPts val="500"/>
              </a:spcBef>
              <a:spcAft>
                <a:spcPts val="0"/>
              </a:spcAft>
              <a:buFontTx/>
              <a:buNone/>
              <a:defRPr sz="3333" b="1" i="0" kern="1200">
                <a:solidFill>
                  <a:schemeClr val="tx1"/>
                </a:solidFill>
                <a:latin typeface="DM Sans" pitchFamily="2" charset="77"/>
                <a:ea typeface="DM Sans Medium" charset="0"/>
                <a:cs typeface="DM Sans Medium" charset="0"/>
              </a:defRPr>
            </a:lvl1pPr>
            <a:lvl2pPr marL="457182"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2pPr>
            <a:lvl3pPr marL="914363"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3pPr>
            <a:lvl4pPr marL="1371545"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4pPr>
            <a:lvl5pPr marL="1828727"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72" rtl="0" eaLnBrk="1" fontAlgn="auto" latinLnBrk="0" hangingPunct="1">
              <a:lnSpc>
                <a:spcPct val="110000"/>
              </a:lnSpc>
              <a:spcBef>
                <a:spcPts val="375"/>
              </a:spcBef>
              <a:spcAft>
                <a:spcPts val="0"/>
              </a:spcAft>
              <a:buClrTx/>
              <a:buSzTx/>
              <a:buFontTx/>
              <a:buNone/>
              <a:tabLst/>
              <a:defRPr/>
            </a:pPr>
            <a:r>
              <a:rPr kumimoji="0" lang="el-GR" sz="1800" b="1" i="0" u="none" strike="noStrike" kern="1200" cap="none" spc="0" normalizeH="0" baseline="0" noProof="0" dirty="0">
                <a:ln>
                  <a:noFill/>
                </a:ln>
                <a:solidFill>
                  <a:srgbClr val="FFC000"/>
                </a:solidFill>
                <a:effectLst/>
                <a:uLnTx/>
                <a:uFillTx/>
                <a:latin typeface="Calibri" panose="020F0502020204030204" pitchFamily="34" charset="0"/>
                <a:cs typeface="Calibri" panose="020F0502020204030204" pitchFamily="34" charset="0"/>
              </a:rPr>
              <a:t>Επενδύσεις στην Ενεργειακή Απόδοση και Μέτρα Ενσωμάτωσης, Συμπεριλαμβανομένων των Ανακαινίσεων και Μετατροπών Κτιρίων, την Αστική Ανανέωση και Ανάπλαση</a:t>
            </a:r>
          </a:p>
        </p:txBody>
      </p:sp>
      <p:grpSp>
        <p:nvGrpSpPr>
          <p:cNvPr id="15" name="Ομάδα 14">
            <a:extLst>
              <a:ext uri="{FF2B5EF4-FFF2-40B4-BE49-F238E27FC236}">
                <a16:creationId xmlns:a16="http://schemas.microsoft.com/office/drawing/2014/main" id="{3ED6B8A5-9E1F-F929-B6FF-5339C18A852A}"/>
              </a:ext>
            </a:extLst>
          </p:cNvPr>
          <p:cNvGrpSpPr/>
          <p:nvPr/>
        </p:nvGrpSpPr>
        <p:grpSpPr>
          <a:xfrm>
            <a:off x="929801" y="4293096"/>
            <a:ext cx="7107503" cy="1421065"/>
            <a:chOff x="1298829" y="4221088"/>
            <a:chExt cx="7107503" cy="1421065"/>
          </a:xfrm>
        </p:grpSpPr>
        <p:sp>
          <p:nvSpPr>
            <p:cNvPr id="17" name="Ορθογώνιο 16">
              <a:extLst>
                <a:ext uri="{FF2B5EF4-FFF2-40B4-BE49-F238E27FC236}">
                  <a16:creationId xmlns:a16="http://schemas.microsoft.com/office/drawing/2014/main" id="{430C1B98-A8A0-42A7-B828-011454A8A46D}"/>
                </a:ext>
              </a:extLst>
            </p:cNvPr>
            <p:cNvSpPr/>
            <p:nvPr/>
          </p:nvSpPr>
          <p:spPr>
            <a:xfrm>
              <a:off x="2236548" y="4561091"/>
              <a:ext cx="3510294" cy="108106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5">
              <a:extLst>
                <a:ext uri="{FF2B5EF4-FFF2-40B4-BE49-F238E27FC236}">
                  <a16:creationId xmlns:a16="http://schemas.microsoft.com/office/drawing/2014/main" id="{40196C01-84DD-0FAD-5637-27FA634CDA25}"/>
                </a:ext>
              </a:extLst>
            </p:cNvPr>
            <p:cNvPicPr>
              <a:picLocks noChangeAspect="1"/>
            </p:cNvPicPr>
            <p:nvPr/>
          </p:nvPicPr>
          <p:blipFill>
            <a:blip r:embed="rId3" cstate="print">
              <a:biLevel thresh="75000"/>
              <a:extLst>
                <a:ext uri="{28A0092B-C50C-407E-A947-70E740481C1C}">
                  <a14:useLocalDpi xmlns:a14="http://schemas.microsoft.com/office/drawing/2010/main" val="0"/>
                </a:ext>
              </a:extLst>
            </a:blip>
            <a:stretch>
              <a:fillRect/>
            </a:stretch>
          </p:blipFill>
          <p:spPr>
            <a:xfrm>
              <a:off x="2712189" y="5068762"/>
              <a:ext cx="653863" cy="528886"/>
            </a:xfrm>
            <a:prstGeom prst="rect">
              <a:avLst/>
            </a:prstGeom>
          </p:spPr>
        </p:pic>
        <p:pic>
          <p:nvPicPr>
            <p:cNvPr id="21" name="Εικόνα 20">
              <a:extLst>
                <a:ext uri="{FF2B5EF4-FFF2-40B4-BE49-F238E27FC236}">
                  <a16:creationId xmlns:a16="http://schemas.microsoft.com/office/drawing/2014/main" id="{6CA53391-94F2-8D4C-9DF7-D23C57B2B933}"/>
                </a:ext>
              </a:extLst>
            </p:cNvPr>
            <p:cNvPicPr>
              <a:picLocks noChangeAspect="1"/>
            </p:cNvPicPr>
            <p:nvPr/>
          </p:nvPicPr>
          <p:blipFill>
            <a:blip r:embed="rId4"/>
            <a:stretch>
              <a:fillRect/>
            </a:stretch>
          </p:blipFill>
          <p:spPr>
            <a:xfrm>
              <a:off x="5443536" y="5280988"/>
              <a:ext cx="1681282" cy="361165"/>
            </a:xfrm>
            <a:prstGeom prst="rect">
              <a:avLst/>
            </a:prstGeom>
          </p:spPr>
        </p:pic>
        <p:pic>
          <p:nvPicPr>
            <p:cNvPr id="22" name="Εικόνα 21" descr="Εικόνα που περιέχει κείμενο, γραμματοσειρά, στιγμιότυπο οθόνης, γραφικά&#10;&#10;Περιγραφή που δημιουργήθηκε αυτόματα">
              <a:extLst>
                <a:ext uri="{FF2B5EF4-FFF2-40B4-BE49-F238E27FC236}">
                  <a16:creationId xmlns:a16="http://schemas.microsoft.com/office/drawing/2014/main" id="{F4FE5210-045B-94D9-E152-89D5EA31CBB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07452" y="4290677"/>
              <a:ext cx="1498880" cy="579585"/>
            </a:xfrm>
            <a:prstGeom prst="rect">
              <a:avLst/>
            </a:prstGeom>
          </p:spPr>
        </p:pic>
        <p:grpSp>
          <p:nvGrpSpPr>
            <p:cNvPr id="23" name="Ομάδα 22">
              <a:extLst>
                <a:ext uri="{FF2B5EF4-FFF2-40B4-BE49-F238E27FC236}">
                  <a16:creationId xmlns:a16="http://schemas.microsoft.com/office/drawing/2014/main" id="{F763CE30-A774-392B-5B9E-02F3892319E3}"/>
                </a:ext>
              </a:extLst>
            </p:cNvPr>
            <p:cNvGrpSpPr/>
            <p:nvPr/>
          </p:nvGrpSpPr>
          <p:grpSpPr>
            <a:xfrm>
              <a:off x="1298829" y="4221088"/>
              <a:ext cx="3287379" cy="847725"/>
              <a:chOff x="1165987" y="6029710"/>
              <a:chExt cx="3287379" cy="847725"/>
            </a:xfrm>
          </p:grpSpPr>
          <p:pic>
            <p:nvPicPr>
              <p:cNvPr id="26" name="Εικόνα 25">
                <a:extLst>
                  <a:ext uri="{FF2B5EF4-FFF2-40B4-BE49-F238E27FC236}">
                    <a16:creationId xmlns:a16="http://schemas.microsoft.com/office/drawing/2014/main" id="{DD641CB6-3A12-A203-A98B-C14650DC7BF9}"/>
                  </a:ext>
                </a:extLst>
              </p:cNvPr>
              <p:cNvPicPr>
                <a:picLocks noChangeAspect="1"/>
              </p:cNvPicPr>
              <p:nvPr userDrawn="1"/>
            </p:nvPicPr>
            <p:blipFill>
              <a:blip r:embed="rId6"/>
              <a:stretch>
                <a:fillRect/>
              </a:stretch>
            </p:blipFill>
            <p:spPr>
              <a:xfrm>
                <a:off x="1165987" y="6029710"/>
                <a:ext cx="2724150" cy="847725"/>
              </a:xfrm>
              <a:prstGeom prst="rect">
                <a:avLst/>
              </a:prstGeom>
            </p:spPr>
          </p:pic>
          <p:sp>
            <p:nvSpPr>
              <p:cNvPr id="27" name="TextBox 26">
                <a:extLst>
                  <a:ext uri="{FF2B5EF4-FFF2-40B4-BE49-F238E27FC236}">
                    <a16:creationId xmlns:a16="http://schemas.microsoft.com/office/drawing/2014/main" id="{1D5EC455-EB4D-821D-9A8C-30A09433F43C}"/>
                  </a:ext>
                </a:extLst>
              </p:cNvPr>
              <p:cNvSpPr txBox="1"/>
              <p:nvPr userDrawn="1"/>
            </p:nvSpPr>
            <p:spPr>
              <a:xfrm>
                <a:off x="2041470" y="6154269"/>
                <a:ext cx="2411896" cy="430887"/>
              </a:xfrm>
              <a:prstGeom prst="rect">
                <a:avLst/>
              </a:prstGeom>
              <a:solidFill>
                <a:schemeClr val="bg1"/>
              </a:solidFill>
            </p:spPr>
            <p:txBody>
              <a:bodyPr wrap="square" rtlCol="0">
                <a:spAutoFit/>
              </a:bodyPr>
              <a:lstStyle/>
              <a:p>
                <a:r>
                  <a:rPr lang="el-GR" sz="1050" b="1" dirty="0">
                    <a:solidFill>
                      <a:schemeClr val="accent3">
                        <a:lumMod val="90000"/>
                        <a:lumOff val="10000"/>
                      </a:schemeClr>
                    </a:solidFill>
                    <a:latin typeface="Arial" panose="020B0604020202020204" pitchFamily="34" charset="0"/>
                    <a:cs typeface="Arial" panose="020B0604020202020204" pitchFamily="34" charset="0"/>
                  </a:rPr>
                  <a:t>Με τη Χρηματοδότηση της Ευρωπαϊκής Ένωσης </a:t>
                </a:r>
                <a:endParaRPr lang="en-US" sz="1050" b="1" dirty="0">
                  <a:solidFill>
                    <a:schemeClr val="accent3">
                      <a:lumMod val="90000"/>
                      <a:lumOff val="10000"/>
                    </a:schemeClr>
                  </a:solidFill>
                  <a:latin typeface="Arial" panose="020B0604020202020204" pitchFamily="34" charset="0"/>
                  <a:cs typeface="Arial" panose="020B0604020202020204" pitchFamily="34" charset="0"/>
                </a:endParaRPr>
              </a:p>
            </p:txBody>
          </p:sp>
        </p:grpSp>
        <p:pic>
          <p:nvPicPr>
            <p:cNvPr id="24" name="Picture 17">
              <a:extLst>
                <a:ext uri="{FF2B5EF4-FFF2-40B4-BE49-F238E27FC236}">
                  <a16:creationId xmlns:a16="http://schemas.microsoft.com/office/drawing/2014/main" id="{99BC2357-5E1E-5126-909A-E0C212ADABB4}"/>
                </a:ext>
              </a:extLst>
            </p:cNvPr>
            <p:cNvPicPr>
              <a:picLocks noChangeAspect="1"/>
            </p:cNvPicPr>
            <p:nvPr/>
          </p:nvPicPr>
          <p:blipFill>
            <a:blip r:embed="rId7"/>
            <a:stretch>
              <a:fillRect/>
            </a:stretch>
          </p:blipFill>
          <p:spPr>
            <a:xfrm>
              <a:off x="4298586" y="4333516"/>
              <a:ext cx="600971" cy="536746"/>
            </a:xfrm>
            <a:prstGeom prst="rect">
              <a:avLst/>
            </a:prstGeom>
          </p:spPr>
        </p:pic>
        <p:sp>
          <p:nvSpPr>
            <p:cNvPr id="25" name="TextBox 24">
              <a:extLst>
                <a:ext uri="{FF2B5EF4-FFF2-40B4-BE49-F238E27FC236}">
                  <a16:creationId xmlns:a16="http://schemas.microsoft.com/office/drawing/2014/main" id="{27E99906-F3DA-5ABB-C290-46E612E737ED}"/>
                </a:ext>
              </a:extLst>
            </p:cNvPr>
            <p:cNvSpPr txBox="1"/>
            <p:nvPr/>
          </p:nvSpPr>
          <p:spPr>
            <a:xfrm>
              <a:off x="4898462" y="4353341"/>
              <a:ext cx="1804296" cy="415498"/>
            </a:xfrm>
            <a:prstGeom prst="rect">
              <a:avLst/>
            </a:prstGeom>
            <a:solidFill>
              <a:schemeClr val="bg1"/>
            </a:solidFill>
          </p:spPr>
          <p:txBody>
            <a:bodyPr wrap="square" rtlCol="0">
              <a:spAutoFit/>
            </a:bodyPr>
            <a:lstStyle/>
            <a:p>
              <a:r>
                <a:rPr lang="el-GR" sz="1000" b="0" dirty="0">
                  <a:solidFill>
                    <a:schemeClr val="accent3">
                      <a:lumMod val="90000"/>
                      <a:lumOff val="10000"/>
                    </a:schemeClr>
                  </a:solidFill>
                  <a:latin typeface="Arial" panose="020B0604020202020204" pitchFamily="34" charset="0"/>
                  <a:cs typeface="Arial" panose="020B0604020202020204" pitchFamily="34" charset="0"/>
                </a:rPr>
                <a:t>Υπουργείο Εθνικής Οικονομίας &amp; Οικονομικών</a:t>
              </a:r>
              <a:endParaRPr lang="en-US" sz="1000" b="0" dirty="0">
                <a:solidFill>
                  <a:schemeClr val="accent3">
                    <a:lumMod val="90000"/>
                    <a:lumOff val="10000"/>
                  </a:schemeClr>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256880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0EFB4E1-7736-11DA-E0BB-64AD0C14D023}"/>
              </a:ext>
            </a:extLst>
          </p:cNvPr>
          <p:cNvSpPr txBox="1"/>
          <p:nvPr/>
        </p:nvSpPr>
        <p:spPr>
          <a:xfrm>
            <a:off x="962948" y="1237865"/>
            <a:ext cx="3168352" cy="369332"/>
          </a:xfrm>
          <a:prstGeom prst="rect">
            <a:avLst/>
          </a:prstGeom>
          <a:noFill/>
        </p:spPr>
        <p:txBody>
          <a:bodyPr wrap="square" rtlCol="0">
            <a:spAutoFit/>
          </a:bodyPr>
          <a:lstStyle/>
          <a:p>
            <a:r>
              <a:rPr lang="el-GR" b="1" dirty="0">
                <a:solidFill>
                  <a:srgbClr val="649696"/>
                </a:solidFill>
              </a:rPr>
              <a:t>Μορφή και ένταση ενίσχυσης</a:t>
            </a:r>
          </a:p>
        </p:txBody>
      </p:sp>
      <p:sp>
        <p:nvSpPr>
          <p:cNvPr id="5" name="Rectangle 2">
            <a:extLst>
              <a:ext uri="{FF2B5EF4-FFF2-40B4-BE49-F238E27FC236}">
                <a16:creationId xmlns:a16="http://schemas.microsoft.com/office/drawing/2014/main" id="{85DE83B9-1D3E-E13B-CDA9-7DAE747AE4E8}"/>
              </a:ext>
            </a:extLst>
          </p:cNvPr>
          <p:cNvSpPr>
            <a:spLocks noChangeAspect="1"/>
          </p:cNvSpPr>
          <p:nvPr/>
        </p:nvSpPr>
        <p:spPr>
          <a:xfrm>
            <a:off x="602908" y="1274031"/>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6" name="Subtitle 2">
            <a:extLst>
              <a:ext uri="{FF2B5EF4-FFF2-40B4-BE49-F238E27FC236}">
                <a16:creationId xmlns:a16="http://schemas.microsoft.com/office/drawing/2014/main" id="{C3DED0C7-69C4-D747-9310-25284CB98270}"/>
              </a:ext>
            </a:extLst>
          </p:cNvPr>
          <p:cNvSpPr txBox="1">
            <a:spLocks/>
          </p:cNvSpPr>
          <p:nvPr/>
        </p:nvSpPr>
        <p:spPr>
          <a:xfrm>
            <a:off x="531121" y="2002354"/>
            <a:ext cx="3752848" cy="4667006"/>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600"/>
              </a:spcBef>
              <a:tabLst>
                <a:tab pos="171450" algn="l"/>
              </a:tabLst>
            </a:pPr>
            <a:r>
              <a:rPr lang="el-GR" sz="1200" b="1" dirty="0">
                <a:solidFill>
                  <a:schemeClr val="tx1"/>
                </a:solidFill>
                <a:highlight>
                  <a:srgbClr val="C0C0C0"/>
                </a:highlight>
                <a:ea typeface="Calibri" panose="020F0502020204030204" pitchFamily="34" charset="0"/>
                <a:cs typeface="Arial" panose="020B0604020202020204" pitchFamily="34" charset="0"/>
              </a:rPr>
              <a:t>Δάνειο από ΕΤΕπ</a:t>
            </a:r>
          </a:p>
          <a:p>
            <a:pPr marL="129779" indent="-129779" algn="just">
              <a:lnSpc>
                <a:spcPct val="100000"/>
              </a:lnSpc>
              <a:spcBef>
                <a:spcPts val="60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Δάνειο αυτόνομου έργου (</a:t>
            </a:r>
            <a:r>
              <a:rPr lang="en-US" sz="1200" dirty="0">
                <a:solidFill>
                  <a:schemeClr val="tx1"/>
                </a:solidFill>
                <a:ea typeface="Calibri" panose="020F0502020204030204" pitchFamily="34" charset="0"/>
                <a:cs typeface="Arial" panose="020B0604020202020204" pitchFamily="34" charset="0"/>
              </a:rPr>
              <a:t>standalone project loan)</a:t>
            </a:r>
            <a:r>
              <a:rPr lang="el-GR" sz="1200" dirty="0">
                <a:solidFill>
                  <a:schemeClr val="tx1"/>
                </a:solidFill>
                <a:ea typeface="Calibri" panose="020F0502020204030204" pitchFamily="34" charset="0"/>
                <a:cs typeface="Arial" panose="020B0604020202020204" pitchFamily="34" charset="0"/>
              </a:rPr>
              <a:t> για ένα έργο π/υ τουλάχιστον €25 εκ.</a:t>
            </a:r>
            <a:endParaRPr lang="en-US" sz="1200" dirty="0">
              <a:solidFill>
                <a:schemeClr val="tx1"/>
              </a:solidFill>
              <a:ea typeface="Calibri" panose="020F0502020204030204" pitchFamily="34" charset="0"/>
              <a:cs typeface="Arial" panose="020B0604020202020204" pitchFamily="34" charset="0"/>
            </a:endParaRPr>
          </a:p>
          <a:p>
            <a:pPr marL="129779" indent="-129779" algn="just">
              <a:lnSpc>
                <a:spcPct val="100000"/>
              </a:lnSpc>
              <a:spcBef>
                <a:spcPts val="60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Τυποποιημένο δάνειο-πλαίσιο (</a:t>
            </a:r>
            <a:r>
              <a:rPr lang="en-US" sz="1200" dirty="0">
                <a:solidFill>
                  <a:schemeClr val="tx1"/>
                </a:solidFill>
                <a:ea typeface="Calibri" panose="020F0502020204030204" pitchFamily="34" charset="0"/>
                <a:cs typeface="Arial" panose="020B0604020202020204" pitchFamily="34" charset="0"/>
              </a:rPr>
              <a:t>framework loan)</a:t>
            </a:r>
            <a:r>
              <a:rPr lang="el-GR" sz="1200" dirty="0">
                <a:solidFill>
                  <a:schemeClr val="tx1"/>
                </a:solidFill>
                <a:ea typeface="Calibri" panose="020F0502020204030204" pitchFamily="34" charset="0"/>
                <a:cs typeface="Arial" panose="020B0604020202020204" pitchFamily="34" charset="0"/>
              </a:rPr>
              <a:t> για έργα που αθροίζουν π/υ τουλάχιστον €25 εκ. </a:t>
            </a:r>
            <a:endParaRPr lang="en-US" sz="1200" dirty="0">
              <a:solidFill>
                <a:schemeClr val="tx1"/>
              </a:solidFill>
              <a:ea typeface="Calibri" panose="020F0502020204030204" pitchFamily="34" charset="0"/>
              <a:cs typeface="Arial" panose="020B0604020202020204" pitchFamily="34" charset="0"/>
            </a:endParaRPr>
          </a:p>
          <a:p>
            <a:pPr marL="129779" indent="-129779" algn="just">
              <a:lnSpc>
                <a:spcPct val="100000"/>
              </a:lnSpc>
              <a:spcBef>
                <a:spcPts val="60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Συντονισμένο δάνειο-πλαίσιο (</a:t>
            </a:r>
            <a:r>
              <a:rPr lang="en-US" sz="1200" dirty="0">
                <a:solidFill>
                  <a:schemeClr val="tx1"/>
                </a:solidFill>
                <a:ea typeface="Calibri" panose="020F0502020204030204" pitchFamily="34" charset="0"/>
                <a:cs typeface="Arial" panose="020B0604020202020204" pitchFamily="34" charset="0"/>
              </a:rPr>
              <a:t>coordinated framework loan)</a:t>
            </a:r>
            <a:r>
              <a:rPr lang="el-GR" sz="1200" dirty="0">
                <a:solidFill>
                  <a:schemeClr val="tx1"/>
                </a:solidFill>
                <a:ea typeface="Calibri" panose="020F0502020204030204" pitchFamily="34" charset="0"/>
                <a:cs typeface="Arial" panose="020B0604020202020204" pitchFamily="34" charset="0"/>
              </a:rPr>
              <a:t> για έργα που αθροίζουν π/υ τουλάχιστον €25 εκ.</a:t>
            </a:r>
          </a:p>
          <a:p>
            <a:pPr algn="just">
              <a:lnSpc>
                <a:spcPct val="100000"/>
              </a:lnSpc>
              <a:spcBef>
                <a:spcPts val="600"/>
              </a:spcBef>
              <a:tabLst>
                <a:tab pos="171450" algn="l"/>
              </a:tabLst>
            </a:pPr>
            <a:r>
              <a:rPr lang="el-GR" sz="1200" b="1" dirty="0">
                <a:solidFill>
                  <a:schemeClr val="tx1"/>
                </a:solidFill>
                <a:highlight>
                  <a:srgbClr val="FFC179"/>
                </a:highlight>
                <a:cs typeface="Arial" panose="020B0604020202020204" pitchFamily="34" charset="0"/>
              </a:rPr>
              <a:t>* Οι ανωτέρω είναι οι κύριες μορφές δανειοδότησης</a:t>
            </a:r>
          </a:p>
          <a:p>
            <a:pPr algn="just">
              <a:lnSpc>
                <a:spcPct val="100000"/>
              </a:lnSpc>
              <a:spcBef>
                <a:spcPts val="600"/>
              </a:spcBef>
              <a:tabLst>
                <a:tab pos="171450" algn="l"/>
              </a:tabLst>
            </a:pPr>
            <a:r>
              <a:rPr lang="el-GR" sz="1200" b="1" dirty="0">
                <a:solidFill>
                  <a:schemeClr val="tx1"/>
                </a:solidFill>
                <a:highlight>
                  <a:srgbClr val="C0C0C0"/>
                </a:highlight>
                <a:ea typeface="Calibri" panose="020F0502020204030204" pitchFamily="34" charset="0"/>
                <a:cs typeface="Arial" panose="020B0604020202020204" pitchFamily="34" charset="0"/>
              </a:rPr>
              <a:t>Επιχορήγηση από την ΕΕ</a:t>
            </a:r>
          </a:p>
          <a:p>
            <a:pPr marL="129779" indent="-129779" algn="just">
              <a:lnSpc>
                <a:spcPct val="100000"/>
              </a:lnSpc>
              <a:spcBef>
                <a:spcPts val="60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Σε ποσοστό έως 15% ή 25% για τις λιγότερο ανεπτυγμένες περιφέρειες, του ποσού του δανείου* </a:t>
            </a:r>
          </a:p>
          <a:p>
            <a:pPr algn="just">
              <a:lnSpc>
                <a:spcPct val="100000"/>
              </a:lnSpc>
              <a:spcBef>
                <a:spcPts val="600"/>
              </a:spcBef>
              <a:tabLst>
                <a:tab pos="171450" algn="l"/>
              </a:tabLst>
            </a:pPr>
            <a:r>
              <a:rPr lang="el-GR" sz="1200" b="1" dirty="0">
                <a:solidFill>
                  <a:schemeClr val="tx1"/>
                </a:solidFill>
                <a:highlight>
                  <a:srgbClr val="FFC179"/>
                </a:highlight>
                <a:cs typeface="Arial" panose="020B0604020202020204" pitchFamily="34" charset="0"/>
              </a:rPr>
              <a:t>* Η </a:t>
            </a:r>
            <a:r>
              <a:rPr lang="el-GR" sz="1200" b="1" dirty="0" err="1">
                <a:solidFill>
                  <a:schemeClr val="tx1"/>
                </a:solidFill>
                <a:highlight>
                  <a:srgbClr val="FFC179"/>
                </a:highlight>
                <a:cs typeface="Arial" panose="020B0604020202020204" pitchFamily="34" charset="0"/>
              </a:rPr>
              <a:t>Δυτ</a:t>
            </a:r>
            <a:r>
              <a:rPr lang="el-GR" sz="1200" b="1" dirty="0">
                <a:solidFill>
                  <a:schemeClr val="tx1"/>
                </a:solidFill>
                <a:highlight>
                  <a:srgbClr val="FFC179"/>
                </a:highlight>
                <a:cs typeface="Arial" panose="020B0604020202020204" pitchFamily="34" charset="0"/>
              </a:rPr>
              <a:t>. Μακεδονία, η Μεγαλόπολη, η Κρήτη και το Β. Αιγαίο κατατάσσονται στις Λιγότερο Ανεπτυγμένες Περιφέρειες. Ως εκ τούτου, η επιχορήγηση από την ΕΕ είναι 25% του ποσού του δανείου. Το δάνειο στις εν λόγω περιφέρειες δύναται να ανέλθει στο 72% του συνολικού π/υ του έργου. Αθροιστικά οι δύο μορφές ενίσχυσης (δάνειο &amp; επιδότηση) μπορούν να φθάσουν στο 90% του π/υ του έργου. Στις Περιφέρειες Μετάβασης η επιχορήγηση είναι 15% επί του δανείου, αλλά το δάνειο δύναται κι εκεί να υπερβεί το 50% του συνολικού π/υ</a:t>
            </a:r>
            <a:endParaRPr lang="en-GB" sz="1200" dirty="0">
              <a:solidFill>
                <a:schemeClr val="tx1"/>
              </a:solidFill>
            </a:endParaRPr>
          </a:p>
        </p:txBody>
      </p:sp>
      <p:sp>
        <p:nvSpPr>
          <p:cNvPr id="14" name="TextBox 13">
            <a:extLst>
              <a:ext uri="{FF2B5EF4-FFF2-40B4-BE49-F238E27FC236}">
                <a16:creationId xmlns:a16="http://schemas.microsoft.com/office/drawing/2014/main" id="{1FBBC959-99FB-54DF-D338-AAE31605CC94}"/>
              </a:ext>
            </a:extLst>
          </p:cNvPr>
          <p:cNvSpPr txBox="1"/>
          <p:nvPr/>
        </p:nvSpPr>
        <p:spPr>
          <a:xfrm>
            <a:off x="5161202" y="1227382"/>
            <a:ext cx="3526884" cy="646331"/>
          </a:xfrm>
          <a:prstGeom prst="rect">
            <a:avLst/>
          </a:prstGeom>
          <a:noFill/>
        </p:spPr>
        <p:txBody>
          <a:bodyPr wrap="square" rtlCol="0">
            <a:spAutoFit/>
          </a:bodyPr>
          <a:lstStyle/>
          <a:p>
            <a:r>
              <a:rPr lang="el-GR" b="1" dirty="0"/>
              <a:t>Διαθεσιμότητα πόρων για την Ελλάδα</a:t>
            </a:r>
          </a:p>
        </p:txBody>
      </p:sp>
      <p:sp>
        <p:nvSpPr>
          <p:cNvPr id="15" name="Rectangle 2">
            <a:extLst>
              <a:ext uri="{FF2B5EF4-FFF2-40B4-BE49-F238E27FC236}">
                <a16:creationId xmlns:a16="http://schemas.microsoft.com/office/drawing/2014/main" id="{28FE9ABE-B785-33AA-D6AD-85AFB4442346}"/>
              </a:ext>
            </a:extLst>
          </p:cNvPr>
          <p:cNvSpPr>
            <a:spLocks noChangeAspect="1"/>
          </p:cNvSpPr>
          <p:nvPr/>
        </p:nvSpPr>
        <p:spPr>
          <a:xfrm>
            <a:off x="4864202" y="1274031"/>
            <a:ext cx="297000" cy="297000"/>
          </a:xfrm>
          <a:prstGeom prst="rect">
            <a:avLst/>
          </a:prstGeom>
          <a:solidFill>
            <a:srgbClr val="BCBCB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GB" b="1" dirty="0">
              <a:solidFill>
                <a:schemeClr val="tx1"/>
              </a:solidFill>
            </a:endParaRPr>
          </a:p>
        </p:txBody>
      </p:sp>
      <p:sp>
        <p:nvSpPr>
          <p:cNvPr id="16" name="Subtitle 2">
            <a:extLst>
              <a:ext uri="{FF2B5EF4-FFF2-40B4-BE49-F238E27FC236}">
                <a16:creationId xmlns:a16="http://schemas.microsoft.com/office/drawing/2014/main" id="{6A2AFDD9-7F75-0FB6-B01A-4D3FEA8339A2}"/>
              </a:ext>
            </a:extLst>
          </p:cNvPr>
          <p:cNvSpPr txBox="1">
            <a:spLocks/>
          </p:cNvSpPr>
          <p:nvPr/>
        </p:nvSpPr>
        <p:spPr>
          <a:xfrm>
            <a:off x="4860032" y="1964113"/>
            <a:ext cx="3634771" cy="3985167"/>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9779" indent="-129779" algn="just">
              <a:lnSpc>
                <a:spcPct val="120000"/>
              </a:lnSpc>
              <a:spcBef>
                <a:spcPts val="450"/>
              </a:spcBef>
              <a:spcAft>
                <a:spcPts val="900"/>
              </a:spcAft>
              <a:buFont typeface="Symbol" panose="05050102010706020507" pitchFamily="18" charset="2"/>
              <a:buChar char=""/>
              <a:tabLst>
                <a:tab pos="171450" algn="l"/>
              </a:tabLst>
            </a:pPr>
            <a:r>
              <a:rPr lang="el-GR" sz="1200" b="1" dirty="0">
                <a:solidFill>
                  <a:schemeClr val="tx1"/>
                </a:solidFill>
                <a:ea typeface="Calibri" panose="020F0502020204030204" pitchFamily="34" charset="0"/>
                <a:cs typeface="Arial" panose="020B0604020202020204" pitchFamily="34" charset="0"/>
              </a:rPr>
              <a:t>Έως τις 31 Δεκεμβρίου 2025: </a:t>
            </a:r>
            <a:r>
              <a:rPr lang="el-GR" sz="1200" dirty="0">
                <a:solidFill>
                  <a:schemeClr val="tx1"/>
                </a:solidFill>
                <a:ea typeface="Calibri" panose="020F0502020204030204" pitchFamily="34" charset="0"/>
                <a:cs typeface="Arial" panose="020B0604020202020204" pitchFamily="34" charset="0"/>
              </a:rPr>
              <a:t>σε κάθε κράτος μέλος αναλογεί συγκεκριμένο μερίδιο επί του συνόλου της επιχορήγησης για το PSLF. Μετά την πάροδο της συγκεκριμένης ημερομηνίας και μέχρι την ολοκλήρωση του PSLF, στις 31 Δεκεμβρίου 2027, οι υπολειπόμενοι πόροι όλων των κρατών μελών αντιμετωπίζονται ως ένα ενιαίο ποσό και για την επιλογή των έργων ακολουθείται ανταγωνιστική διαδικασία μεταξύ των ενδιαφερόμενων επιλέξιμων δημόσιων φορέων όλων των κρατών μελών**</a:t>
            </a:r>
          </a:p>
          <a:p>
            <a:pPr algn="just">
              <a:lnSpc>
                <a:spcPct val="120000"/>
              </a:lnSpc>
              <a:spcBef>
                <a:spcPts val="450"/>
              </a:spcBef>
              <a:spcAft>
                <a:spcPts val="900"/>
              </a:spcAft>
              <a:tabLst>
                <a:tab pos="171450" algn="l"/>
              </a:tabLst>
            </a:pPr>
            <a:r>
              <a:rPr lang="el-GR" sz="1200" b="1" dirty="0">
                <a:solidFill>
                  <a:schemeClr val="tx1"/>
                </a:solidFill>
                <a:highlight>
                  <a:srgbClr val="FFC179"/>
                </a:highlight>
                <a:ea typeface="Calibri" panose="020F0502020204030204" pitchFamily="34" charset="0"/>
                <a:cs typeface="Arial" panose="020B0604020202020204" pitchFamily="34" charset="0"/>
              </a:rPr>
              <a:t>** Για την Ελλάδα έως τις 31 Δεκεμβρίου 2025 προβλέπεται επιχορήγηση από την ΕΕ €62.97 εκατ., που αντιστοιχεί σε π/υ έργων περίπου €350 εκατ. (δική μας εκτίμηση). </a:t>
            </a:r>
          </a:p>
          <a:p>
            <a:pPr algn="just">
              <a:lnSpc>
                <a:spcPct val="120000"/>
              </a:lnSpc>
              <a:spcBef>
                <a:spcPts val="450"/>
              </a:spcBef>
              <a:spcAft>
                <a:spcPts val="900"/>
              </a:spcAft>
              <a:tabLst>
                <a:tab pos="171450" algn="l"/>
              </a:tabLst>
            </a:pPr>
            <a:endParaRPr lang="el-GR" sz="1200" b="1" dirty="0">
              <a:solidFill>
                <a:schemeClr val="tx1"/>
              </a:solidFill>
              <a:highlight>
                <a:srgbClr val="FFC179"/>
              </a:highlight>
              <a:ea typeface="Calibri" panose="020F0502020204030204" pitchFamily="34" charset="0"/>
              <a:cs typeface="Arial" panose="020B0604020202020204" pitchFamily="34" charset="0"/>
            </a:endParaRPr>
          </a:p>
          <a:p>
            <a:pPr algn="just">
              <a:lnSpc>
                <a:spcPct val="120000"/>
              </a:lnSpc>
              <a:spcBef>
                <a:spcPts val="450"/>
              </a:spcBef>
              <a:spcAft>
                <a:spcPts val="900"/>
              </a:spcAft>
              <a:tabLst>
                <a:tab pos="171450" algn="l"/>
              </a:tabLst>
            </a:pPr>
            <a:endParaRPr lang="el-GR" sz="1200" dirty="0">
              <a:solidFill>
                <a:schemeClr val="tx1"/>
              </a:solidFill>
              <a:ea typeface="Calibri" panose="020F0502020204030204" pitchFamily="34" charset="0"/>
              <a:cs typeface="Arial" panose="020B0604020202020204" pitchFamily="34" charset="0"/>
            </a:endParaRPr>
          </a:p>
          <a:p>
            <a:pPr marL="129779" indent="-129779" algn="just">
              <a:lnSpc>
                <a:spcPct val="120000"/>
              </a:lnSpc>
              <a:spcBef>
                <a:spcPts val="450"/>
              </a:spcBef>
              <a:spcAft>
                <a:spcPts val="900"/>
              </a:spcAft>
            </a:pPr>
            <a:endParaRPr lang="en-GB" sz="1200" dirty="0">
              <a:solidFill>
                <a:schemeClr val="tx1"/>
              </a:solidFill>
            </a:endParaRPr>
          </a:p>
        </p:txBody>
      </p:sp>
      <p:sp>
        <p:nvSpPr>
          <p:cNvPr id="2" name="Slide Number Placeholder 12">
            <a:extLst>
              <a:ext uri="{FF2B5EF4-FFF2-40B4-BE49-F238E27FC236}">
                <a16:creationId xmlns:a16="http://schemas.microsoft.com/office/drawing/2014/main" id="{A296BA67-A721-0808-506D-FBCB391DE663}"/>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pPr/>
              <a:t>10</a:t>
            </a:fld>
            <a:endParaRPr lang="el-GR" dirty="0"/>
          </a:p>
        </p:txBody>
      </p:sp>
      <p:sp>
        <p:nvSpPr>
          <p:cNvPr id="8" name="Title 6">
            <a:extLst>
              <a:ext uri="{FF2B5EF4-FFF2-40B4-BE49-F238E27FC236}">
                <a16:creationId xmlns:a16="http://schemas.microsoft.com/office/drawing/2014/main" id="{E71AC552-62CC-83A2-D8CD-EC81783AFAC3}"/>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2. Παρουσίαση των δυνατοτήτων του Πυλώνα 3</a:t>
            </a:r>
          </a:p>
        </p:txBody>
      </p:sp>
    </p:spTree>
    <p:extLst>
      <p:ext uri="{BB962C8B-B14F-4D97-AF65-F5344CB8AC3E}">
        <p14:creationId xmlns:p14="http://schemas.microsoft.com/office/powerpoint/2010/main" val="9820395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3F3B7245-0A8F-2595-B864-A8C8EA186F1D}"/>
              </a:ext>
            </a:extLst>
          </p:cNvPr>
          <p:cNvGraphicFramePr>
            <a:graphicFrameLocks noGrp="1"/>
          </p:cNvGraphicFramePr>
          <p:nvPr>
            <p:extLst>
              <p:ext uri="{D42A27DB-BD31-4B8C-83A1-F6EECF244321}">
                <p14:modId xmlns:p14="http://schemas.microsoft.com/office/powerpoint/2010/main" val="1447990419"/>
              </p:ext>
            </p:extLst>
          </p:nvPr>
        </p:nvGraphicFramePr>
        <p:xfrm>
          <a:off x="5148064" y="1633404"/>
          <a:ext cx="3182276" cy="4525972"/>
        </p:xfrm>
        <a:graphic>
          <a:graphicData uri="http://schemas.openxmlformats.org/drawingml/2006/table">
            <a:tbl>
              <a:tblPr/>
              <a:tblGrid>
                <a:gridCol w="1368152">
                  <a:extLst>
                    <a:ext uri="{9D8B030D-6E8A-4147-A177-3AD203B41FA5}">
                      <a16:colId xmlns:a16="http://schemas.microsoft.com/office/drawing/2014/main" val="2429765151"/>
                    </a:ext>
                  </a:extLst>
                </a:gridCol>
                <a:gridCol w="654030">
                  <a:extLst>
                    <a:ext uri="{9D8B030D-6E8A-4147-A177-3AD203B41FA5}">
                      <a16:colId xmlns:a16="http://schemas.microsoft.com/office/drawing/2014/main" val="3377193993"/>
                    </a:ext>
                  </a:extLst>
                </a:gridCol>
                <a:gridCol w="617298">
                  <a:extLst>
                    <a:ext uri="{9D8B030D-6E8A-4147-A177-3AD203B41FA5}">
                      <a16:colId xmlns:a16="http://schemas.microsoft.com/office/drawing/2014/main" val="2868107388"/>
                    </a:ext>
                  </a:extLst>
                </a:gridCol>
                <a:gridCol w="542796">
                  <a:extLst>
                    <a:ext uri="{9D8B030D-6E8A-4147-A177-3AD203B41FA5}">
                      <a16:colId xmlns:a16="http://schemas.microsoft.com/office/drawing/2014/main" val="3608603370"/>
                    </a:ext>
                  </a:extLst>
                </a:gridCol>
              </a:tblGrid>
              <a:tr h="151664">
                <a:tc>
                  <a:txBody>
                    <a:bodyPr/>
                    <a:lstStyle/>
                    <a:p>
                      <a:pPr algn="l" fontAlgn="b"/>
                      <a:endParaRPr lang="en-GB" sz="800" b="0" i="0" u="none" strike="noStrike">
                        <a:solidFill>
                          <a:srgbClr val="000000"/>
                        </a:solidFill>
                        <a:effectLst/>
                        <a:latin typeface="Calibri" panose="020F0502020204030204" pitchFamily="34" charset="0"/>
                      </a:endParaRPr>
                    </a:p>
                  </a:txBody>
                  <a:tcPr marL="3992" marR="3992" marT="3992" marB="0" anchor="b">
                    <a:lnL>
                      <a:noFill/>
                    </a:lnL>
                    <a:lnR>
                      <a:noFill/>
                    </a:lnR>
                    <a:lnT>
                      <a:noFill/>
                    </a:lnT>
                    <a:lnB>
                      <a:noFill/>
                    </a:lnB>
                  </a:tcPr>
                </a:tc>
                <a:tc gridSpan="3">
                  <a:txBody>
                    <a:bodyPr/>
                    <a:lstStyle/>
                    <a:p>
                      <a:pPr algn="ctr" fontAlgn="ctr"/>
                      <a:r>
                        <a:rPr lang="el-GR" sz="800" b="1" i="0" u="none" strike="noStrike">
                          <a:solidFill>
                            <a:srgbClr val="404040"/>
                          </a:solidFill>
                          <a:effectLst/>
                          <a:latin typeface="Calibri" panose="020F0502020204030204" pitchFamily="34" charset="0"/>
                        </a:rPr>
                        <a:t>Επιχορήγηση</a:t>
                      </a:r>
                    </a:p>
                  </a:txBody>
                  <a:tcPr marL="3992" marR="3992" marT="3992" marB="0" anchor="ctr">
                    <a:lnL>
                      <a:noFill/>
                    </a:lnL>
                    <a:lnR>
                      <a:noFill/>
                    </a:lnR>
                    <a:lnT>
                      <a:noFill/>
                    </a:lnT>
                    <a:lnB>
                      <a:noFill/>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960413231"/>
                  </a:ext>
                </a:extLst>
              </a:tr>
              <a:tr h="279380">
                <a:tc>
                  <a:txBody>
                    <a:bodyPr/>
                    <a:lstStyle/>
                    <a:p>
                      <a:pPr algn="l" fontAlgn="ctr"/>
                      <a:r>
                        <a:rPr lang="el-GR" sz="800" b="1" i="0" u="none" strike="noStrike">
                          <a:solidFill>
                            <a:srgbClr val="404040"/>
                          </a:solidFill>
                          <a:effectLst/>
                          <a:latin typeface="Calibri" panose="020F0502020204030204" pitchFamily="34" charset="0"/>
                        </a:rPr>
                        <a:t>Ωφελούμενο κ-μ</a:t>
                      </a:r>
                    </a:p>
                  </a:txBody>
                  <a:tcPr marL="3992" marR="3992" marT="3992" marB="0" anchor="ctr">
                    <a:lnL>
                      <a:noFill/>
                    </a:lnL>
                    <a:lnR>
                      <a:noFill/>
                    </a:lnR>
                    <a:lnT>
                      <a:noFill/>
                    </a:lnT>
                    <a:lnB>
                      <a:noFill/>
                    </a:lnB>
                  </a:tcPr>
                </a:tc>
                <a:tc>
                  <a:txBody>
                    <a:bodyPr/>
                    <a:lstStyle/>
                    <a:p>
                      <a:pPr algn="l" fontAlgn="ctr"/>
                      <a:r>
                        <a:rPr lang="el-GR" sz="800" b="1" i="0" u="none" strike="noStrike">
                          <a:solidFill>
                            <a:srgbClr val="404040"/>
                          </a:solidFill>
                          <a:effectLst/>
                          <a:latin typeface="Calibri" panose="020F0502020204030204" pitchFamily="34" charset="0"/>
                        </a:rPr>
                        <a:t>Αρχική</a:t>
                      </a:r>
                    </a:p>
                  </a:txBody>
                  <a:tcPr marL="3992" marR="3992" marT="3992" marB="0" anchor="ctr">
                    <a:lnL>
                      <a:noFill/>
                    </a:lnL>
                    <a:lnR>
                      <a:noFill/>
                    </a:lnR>
                    <a:lnT>
                      <a:noFill/>
                    </a:lnT>
                    <a:lnB>
                      <a:noFill/>
                    </a:lnB>
                  </a:tcPr>
                </a:tc>
                <a:tc>
                  <a:txBody>
                    <a:bodyPr/>
                    <a:lstStyle/>
                    <a:p>
                      <a:pPr algn="l" fontAlgn="ctr"/>
                      <a:r>
                        <a:rPr lang="el-GR" sz="800" b="1" i="0" u="none" strike="noStrike">
                          <a:solidFill>
                            <a:srgbClr val="404040"/>
                          </a:solidFill>
                          <a:effectLst/>
                          <a:latin typeface="Calibri" panose="020F0502020204030204" pitchFamily="34" charset="0"/>
                        </a:rPr>
                        <a:t>Δεσμευμένη</a:t>
                      </a:r>
                    </a:p>
                  </a:txBody>
                  <a:tcPr marL="3992" marR="3992" marT="3992" marB="0" anchor="ctr">
                    <a:lnL>
                      <a:noFill/>
                    </a:lnL>
                    <a:lnR>
                      <a:noFill/>
                    </a:lnR>
                    <a:lnT>
                      <a:noFill/>
                    </a:lnT>
                    <a:lnB>
                      <a:noFill/>
                    </a:lnB>
                  </a:tcPr>
                </a:tc>
                <a:tc>
                  <a:txBody>
                    <a:bodyPr/>
                    <a:lstStyle/>
                    <a:p>
                      <a:pPr algn="l" fontAlgn="ctr"/>
                      <a:r>
                        <a:rPr lang="el-GR" sz="800" b="1" i="0" u="none" strike="noStrike">
                          <a:solidFill>
                            <a:srgbClr val="404040"/>
                          </a:solidFill>
                          <a:effectLst/>
                          <a:latin typeface="Calibri" panose="020F0502020204030204" pitchFamily="34" charset="0"/>
                        </a:rPr>
                        <a:t>Διαθέσιμη</a:t>
                      </a:r>
                    </a:p>
                  </a:txBody>
                  <a:tcPr marL="3992" marR="3992" marT="3992" marB="0" anchor="ctr">
                    <a:lnL>
                      <a:noFill/>
                    </a:lnL>
                    <a:lnR>
                      <a:noFill/>
                    </a:lnR>
                    <a:lnT>
                      <a:noFill/>
                    </a:lnT>
                    <a:lnB>
                      <a:noFill/>
                    </a:lnB>
                  </a:tcPr>
                </a:tc>
                <a:extLst>
                  <a:ext uri="{0D108BD9-81ED-4DB2-BD59-A6C34878D82A}">
                    <a16:rowId xmlns:a16="http://schemas.microsoft.com/office/drawing/2014/main" val="1408380953"/>
                  </a:ext>
                </a:extLst>
              </a:tr>
              <a:tr h="151664">
                <a:tc>
                  <a:txBody>
                    <a:bodyPr/>
                    <a:lstStyle/>
                    <a:p>
                      <a:pPr algn="l" fontAlgn="ctr"/>
                      <a:r>
                        <a:rPr lang="en-GB" sz="900" b="0" i="0" u="none" strike="noStrike">
                          <a:solidFill>
                            <a:srgbClr val="404040"/>
                          </a:solidFill>
                          <a:effectLst/>
                          <a:latin typeface="Calibri" panose="020F0502020204030204" pitchFamily="34" charset="0"/>
                        </a:rPr>
                        <a:t>AT</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10.3</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10.3</a:t>
                      </a:r>
                    </a:p>
                  </a:txBody>
                  <a:tcPr marL="3992" marR="3992" marT="3992" marB="0" anchor="ctr">
                    <a:lnL>
                      <a:noFill/>
                    </a:lnL>
                    <a:lnR>
                      <a:noFill/>
                    </a:lnR>
                    <a:lnT>
                      <a:noFill/>
                    </a:lnT>
                    <a:lnB>
                      <a:noFill/>
                    </a:lnB>
                  </a:tcPr>
                </a:tc>
                <a:extLst>
                  <a:ext uri="{0D108BD9-81ED-4DB2-BD59-A6C34878D82A}">
                    <a16:rowId xmlns:a16="http://schemas.microsoft.com/office/drawing/2014/main" val="795329055"/>
                  </a:ext>
                </a:extLst>
              </a:tr>
              <a:tr h="151664">
                <a:tc>
                  <a:txBody>
                    <a:bodyPr/>
                    <a:lstStyle/>
                    <a:p>
                      <a:pPr algn="l" fontAlgn="ctr"/>
                      <a:r>
                        <a:rPr lang="en-GB" sz="900" b="0" i="0" u="none" strike="noStrike">
                          <a:solidFill>
                            <a:srgbClr val="404040"/>
                          </a:solidFill>
                          <a:effectLst/>
                          <a:latin typeface="Calibri" panose="020F0502020204030204" pitchFamily="34" charset="0"/>
                        </a:rPr>
                        <a:t>BE</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13.9</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dirty="0">
                          <a:solidFill>
                            <a:srgbClr val="404040"/>
                          </a:solidFill>
                          <a:effectLst/>
                          <a:latin typeface="Calibri" panose="020F0502020204030204" pitchFamily="34" charset="0"/>
                        </a:rPr>
                        <a:t>13.9</a:t>
                      </a:r>
                    </a:p>
                  </a:txBody>
                  <a:tcPr marL="3992" marR="3992" marT="3992" marB="0" anchor="ctr">
                    <a:lnL>
                      <a:noFill/>
                    </a:lnL>
                    <a:lnR>
                      <a:noFill/>
                    </a:lnR>
                    <a:lnT>
                      <a:noFill/>
                    </a:lnT>
                    <a:lnB>
                      <a:noFill/>
                    </a:lnB>
                  </a:tcPr>
                </a:tc>
                <a:extLst>
                  <a:ext uri="{0D108BD9-81ED-4DB2-BD59-A6C34878D82A}">
                    <a16:rowId xmlns:a16="http://schemas.microsoft.com/office/drawing/2014/main" val="1300040505"/>
                  </a:ext>
                </a:extLst>
              </a:tr>
              <a:tr h="151664">
                <a:tc>
                  <a:txBody>
                    <a:bodyPr/>
                    <a:lstStyle/>
                    <a:p>
                      <a:pPr algn="l" fontAlgn="ctr"/>
                      <a:r>
                        <a:rPr lang="en-GB" sz="900" b="0" i="0" u="none" strike="noStrike">
                          <a:solidFill>
                            <a:srgbClr val="404040"/>
                          </a:solidFill>
                          <a:effectLst/>
                          <a:latin typeface="Calibri" panose="020F0502020204030204" pitchFamily="34" charset="0"/>
                        </a:rPr>
                        <a:t>BG</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98.3</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98.3</a:t>
                      </a:r>
                    </a:p>
                  </a:txBody>
                  <a:tcPr marL="3992" marR="3992" marT="3992" marB="0" anchor="ctr">
                    <a:lnL>
                      <a:noFill/>
                    </a:lnL>
                    <a:lnR>
                      <a:noFill/>
                    </a:lnR>
                    <a:lnT>
                      <a:noFill/>
                    </a:lnT>
                    <a:lnB>
                      <a:noFill/>
                    </a:lnB>
                  </a:tcPr>
                </a:tc>
                <a:extLst>
                  <a:ext uri="{0D108BD9-81ED-4DB2-BD59-A6C34878D82A}">
                    <a16:rowId xmlns:a16="http://schemas.microsoft.com/office/drawing/2014/main" val="4120995672"/>
                  </a:ext>
                </a:extLst>
              </a:tr>
              <a:tr h="151664">
                <a:tc>
                  <a:txBody>
                    <a:bodyPr/>
                    <a:lstStyle/>
                    <a:p>
                      <a:pPr algn="l" fontAlgn="ctr"/>
                      <a:r>
                        <a:rPr lang="en-GB" sz="900" b="0" i="0" u="none" strike="noStrike">
                          <a:solidFill>
                            <a:srgbClr val="404040"/>
                          </a:solidFill>
                          <a:effectLst/>
                          <a:latin typeface="Calibri" panose="020F0502020204030204" pitchFamily="34" charset="0"/>
                        </a:rPr>
                        <a:t>CY</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7.7</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7.7</a:t>
                      </a:r>
                    </a:p>
                  </a:txBody>
                  <a:tcPr marL="3992" marR="3992" marT="3992" marB="0" anchor="ctr">
                    <a:lnL>
                      <a:noFill/>
                    </a:lnL>
                    <a:lnR>
                      <a:noFill/>
                    </a:lnR>
                    <a:lnT>
                      <a:noFill/>
                    </a:lnT>
                    <a:lnB>
                      <a:noFill/>
                    </a:lnB>
                  </a:tcPr>
                </a:tc>
                <a:extLst>
                  <a:ext uri="{0D108BD9-81ED-4DB2-BD59-A6C34878D82A}">
                    <a16:rowId xmlns:a16="http://schemas.microsoft.com/office/drawing/2014/main" val="663121258"/>
                  </a:ext>
                </a:extLst>
              </a:tr>
              <a:tr h="151664">
                <a:tc>
                  <a:txBody>
                    <a:bodyPr/>
                    <a:lstStyle/>
                    <a:p>
                      <a:pPr algn="l" fontAlgn="ctr"/>
                      <a:r>
                        <a:rPr lang="en-GB" sz="900" b="0" i="0" u="none" strike="noStrike">
                          <a:solidFill>
                            <a:srgbClr val="404040"/>
                          </a:solidFill>
                          <a:effectLst/>
                          <a:latin typeface="Calibri" panose="020F0502020204030204" pitchFamily="34" charset="0"/>
                        </a:rPr>
                        <a:t>CZ</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124.5</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21</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103.5</a:t>
                      </a:r>
                    </a:p>
                  </a:txBody>
                  <a:tcPr marL="3992" marR="3992" marT="3992" marB="0" anchor="ctr">
                    <a:lnL>
                      <a:noFill/>
                    </a:lnL>
                    <a:lnR>
                      <a:noFill/>
                    </a:lnR>
                    <a:lnT>
                      <a:noFill/>
                    </a:lnT>
                    <a:lnB>
                      <a:noFill/>
                    </a:lnB>
                    <a:solidFill>
                      <a:srgbClr val="FFE699"/>
                    </a:solidFill>
                  </a:tcPr>
                </a:tc>
                <a:extLst>
                  <a:ext uri="{0D108BD9-81ED-4DB2-BD59-A6C34878D82A}">
                    <a16:rowId xmlns:a16="http://schemas.microsoft.com/office/drawing/2014/main" val="1278078395"/>
                  </a:ext>
                </a:extLst>
              </a:tr>
              <a:tr h="151664">
                <a:tc>
                  <a:txBody>
                    <a:bodyPr/>
                    <a:lstStyle/>
                    <a:p>
                      <a:pPr algn="l" fontAlgn="ctr"/>
                      <a:r>
                        <a:rPr lang="en-GB" sz="900" b="0" i="0" u="none" strike="noStrike">
                          <a:solidFill>
                            <a:srgbClr val="404040"/>
                          </a:solidFill>
                          <a:effectLst/>
                          <a:latin typeface="Calibri" panose="020F0502020204030204" pitchFamily="34" charset="0"/>
                        </a:rPr>
                        <a:t>DE</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188</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188</a:t>
                      </a:r>
                    </a:p>
                  </a:txBody>
                  <a:tcPr marL="3992" marR="3992" marT="3992" marB="0" anchor="ctr">
                    <a:lnL>
                      <a:noFill/>
                    </a:lnL>
                    <a:lnR>
                      <a:noFill/>
                    </a:lnR>
                    <a:lnT>
                      <a:noFill/>
                    </a:lnT>
                    <a:lnB>
                      <a:noFill/>
                    </a:lnB>
                  </a:tcPr>
                </a:tc>
                <a:extLst>
                  <a:ext uri="{0D108BD9-81ED-4DB2-BD59-A6C34878D82A}">
                    <a16:rowId xmlns:a16="http://schemas.microsoft.com/office/drawing/2014/main" val="2169416100"/>
                  </a:ext>
                </a:extLst>
              </a:tr>
              <a:tr h="151664">
                <a:tc>
                  <a:txBody>
                    <a:bodyPr/>
                    <a:lstStyle/>
                    <a:p>
                      <a:pPr algn="l" fontAlgn="ctr"/>
                      <a:r>
                        <a:rPr lang="en-GB" sz="900" b="0" i="0" u="none" strike="noStrike">
                          <a:solidFill>
                            <a:srgbClr val="404040"/>
                          </a:solidFill>
                          <a:effectLst/>
                          <a:latin typeface="Calibri" panose="020F0502020204030204" pitchFamily="34" charset="0"/>
                        </a:rPr>
                        <a:t>DK</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6.8</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6.8</a:t>
                      </a:r>
                    </a:p>
                  </a:txBody>
                  <a:tcPr marL="3992" marR="3992" marT="3992" marB="0" anchor="ctr">
                    <a:lnL>
                      <a:noFill/>
                    </a:lnL>
                    <a:lnR>
                      <a:noFill/>
                    </a:lnR>
                    <a:lnT>
                      <a:noFill/>
                    </a:lnT>
                    <a:lnB>
                      <a:noFill/>
                    </a:lnB>
                  </a:tcPr>
                </a:tc>
                <a:extLst>
                  <a:ext uri="{0D108BD9-81ED-4DB2-BD59-A6C34878D82A}">
                    <a16:rowId xmlns:a16="http://schemas.microsoft.com/office/drawing/2014/main" val="991115834"/>
                  </a:ext>
                </a:extLst>
              </a:tr>
              <a:tr h="151664">
                <a:tc>
                  <a:txBody>
                    <a:bodyPr/>
                    <a:lstStyle/>
                    <a:p>
                      <a:pPr algn="l" fontAlgn="ctr"/>
                      <a:r>
                        <a:rPr lang="en-GB" sz="900" b="0" i="0" u="none" strike="noStrike">
                          <a:solidFill>
                            <a:srgbClr val="404040"/>
                          </a:solidFill>
                          <a:effectLst/>
                          <a:latin typeface="Calibri" panose="020F0502020204030204" pitchFamily="34" charset="0"/>
                        </a:rPr>
                        <a:t>EE</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26.9</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26.9</a:t>
                      </a:r>
                    </a:p>
                  </a:txBody>
                  <a:tcPr marL="3992" marR="3992" marT="3992" marB="0" anchor="ctr">
                    <a:lnL>
                      <a:noFill/>
                    </a:lnL>
                    <a:lnR>
                      <a:noFill/>
                    </a:lnR>
                    <a:lnT>
                      <a:noFill/>
                    </a:lnT>
                    <a:lnB>
                      <a:noFill/>
                    </a:lnB>
                  </a:tcPr>
                </a:tc>
                <a:extLst>
                  <a:ext uri="{0D108BD9-81ED-4DB2-BD59-A6C34878D82A}">
                    <a16:rowId xmlns:a16="http://schemas.microsoft.com/office/drawing/2014/main" val="2068788899"/>
                  </a:ext>
                </a:extLst>
              </a:tr>
              <a:tr h="151664">
                <a:tc>
                  <a:txBody>
                    <a:bodyPr/>
                    <a:lstStyle/>
                    <a:p>
                      <a:pPr algn="l" fontAlgn="ctr"/>
                      <a:r>
                        <a:rPr lang="en-GB" sz="900" b="0" i="0" u="none" strike="noStrike" dirty="0">
                          <a:solidFill>
                            <a:schemeClr val="bg1"/>
                          </a:solidFill>
                          <a:effectLst/>
                          <a:latin typeface="Calibri" panose="020F0502020204030204" pitchFamily="34" charset="0"/>
                        </a:rPr>
                        <a:t>EL</a:t>
                      </a:r>
                    </a:p>
                  </a:txBody>
                  <a:tcPr marL="3992" marR="3992" marT="3992" marB="0" anchor="ctr">
                    <a:lnL>
                      <a:noFill/>
                    </a:lnL>
                    <a:lnR>
                      <a:noFill/>
                    </a:lnR>
                    <a:lnT>
                      <a:noFill/>
                    </a:lnT>
                    <a:lnB>
                      <a:noFill/>
                    </a:lnB>
                    <a:solidFill>
                      <a:srgbClr val="649696"/>
                    </a:solidFill>
                  </a:tcPr>
                </a:tc>
                <a:tc>
                  <a:txBody>
                    <a:bodyPr/>
                    <a:lstStyle/>
                    <a:p>
                      <a:pPr algn="r" fontAlgn="ctr"/>
                      <a:r>
                        <a:rPr lang="en-GB" sz="900" b="0" i="0" u="none" strike="noStrike" dirty="0">
                          <a:solidFill>
                            <a:schemeClr val="bg1"/>
                          </a:solidFill>
                          <a:effectLst/>
                          <a:latin typeface="Calibri" panose="020F0502020204030204" pitchFamily="34" charset="0"/>
                        </a:rPr>
                        <a:t>63</a:t>
                      </a:r>
                    </a:p>
                  </a:txBody>
                  <a:tcPr marL="3992" marR="3992" marT="3992" marB="0" anchor="ctr">
                    <a:lnL>
                      <a:noFill/>
                    </a:lnL>
                    <a:lnR>
                      <a:noFill/>
                    </a:lnR>
                    <a:lnT>
                      <a:noFill/>
                    </a:lnT>
                    <a:lnB>
                      <a:noFill/>
                    </a:lnB>
                    <a:solidFill>
                      <a:srgbClr val="649696"/>
                    </a:solidFill>
                  </a:tcPr>
                </a:tc>
                <a:tc>
                  <a:txBody>
                    <a:bodyPr/>
                    <a:lstStyle/>
                    <a:p>
                      <a:pPr algn="r" fontAlgn="ctr"/>
                      <a:r>
                        <a:rPr lang="en-GB" sz="900" b="0" i="0" u="none" strike="noStrike" dirty="0">
                          <a:solidFill>
                            <a:schemeClr val="bg1"/>
                          </a:solidFill>
                          <a:effectLst/>
                          <a:latin typeface="Calibri" panose="020F0502020204030204" pitchFamily="34" charset="0"/>
                        </a:rPr>
                        <a:t>14.5</a:t>
                      </a:r>
                    </a:p>
                  </a:txBody>
                  <a:tcPr marL="3992" marR="3992" marT="3992" marB="0" anchor="ctr">
                    <a:lnL>
                      <a:noFill/>
                    </a:lnL>
                    <a:lnR>
                      <a:noFill/>
                    </a:lnR>
                    <a:lnT>
                      <a:noFill/>
                    </a:lnT>
                    <a:lnB>
                      <a:noFill/>
                    </a:lnB>
                    <a:solidFill>
                      <a:srgbClr val="649696"/>
                    </a:solidFill>
                  </a:tcPr>
                </a:tc>
                <a:tc>
                  <a:txBody>
                    <a:bodyPr/>
                    <a:lstStyle/>
                    <a:p>
                      <a:pPr algn="r" fontAlgn="ctr"/>
                      <a:r>
                        <a:rPr lang="en-GB" sz="900" b="0" i="0" u="none" strike="noStrike" dirty="0">
                          <a:solidFill>
                            <a:schemeClr val="bg1"/>
                          </a:solidFill>
                          <a:effectLst/>
                          <a:latin typeface="Calibri" panose="020F0502020204030204" pitchFamily="34" charset="0"/>
                        </a:rPr>
                        <a:t>48.5</a:t>
                      </a:r>
                    </a:p>
                  </a:txBody>
                  <a:tcPr marL="3992" marR="3992" marT="3992" marB="0" anchor="ctr">
                    <a:lnL>
                      <a:noFill/>
                    </a:lnL>
                    <a:lnR>
                      <a:noFill/>
                    </a:lnR>
                    <a:lnT>
                      <a:noFill/>
                    </a:lnT>
                    <a:lnB>
                      <a:noFill/>
                    </a:lnB>
                    <a:solidFill>
                      <a:srgbClr val="649696"/>
                    </a:solidFill>
                  </a:tcPr>
                </a:tc>
                <a:extLst>
                  <a:ext uri="{0D108BD9-81ED-4DB2-BD59-A6C34878D82A}">
                    <a16:rowId xmlns:a16="http://schemas.microsoft.com/office/drawing/2014/main" val="1777481676"/>
                  </a:ext>
                </a:extLst>
              </a:tr>
              <a:tr h="151664">
                <a:tc>
                  <a:txBody>
                    <a:bodyPr/>
                    <a:lstStyle/>
                    <a:p>
                      <a:pPr algn="l" fontAlgn="ctr"/>
                      <a:r>
                        <a:rPr lang="en-GB" sz="900" b="0" i="0" u="none" strike="noStrike">
                          <a:solidFill>
                            <a:srgbClr val="404040"/>
                          </a:solidFill>
                          <a:effectLst/>
                          <a:latin typeface="Calibri" panose="020F0502020204030204" pitchFamily="34" charset="0"/>
                        </a:rPr>
                        <a:t>ES</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65.9</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65.9</a:t>
                      </a:r>
                    </a:p>
                  </a:txBody>
                  <a:tcPr marL="3992" marR="3992" marT="3992" marB="0" anchor="ctr">
                    <a:lnL>
                      <a:noFill/>
                    </a:lnL>
                    <a:lnR>
                      <a:noFill/>
                    </a:lnR>
                    <a:lnT>
                      <a:noFill/>
                    </a:lnT>
                    <a:lnB>
                      <a:noFill/>
                    </a:lnB>
                  </a:tcPr>
                </a:tc>
                <a:extLst>
                  <a:ext uri="{0D108BD9-81ED-4DB2-BD59-A6C34878D82A}">
                    <a16:rowId xmlns:a16="http://schemas.microsoft.com/office/drawing/2014/main" val="1350841988"/>
                  </a:ext>
                </a:extLst>
              </a:tr>
              <a:tr h="151664">
                <a:tc>
                  <a:txBody>
                    <a:bodyPr/>
                    <a:lstStyle/>
                    <a:p>
                      <a:pPr algn="l" fontAlgn="ctr"/>
                      <a:r>
                        <a:rPr lang="en-GB" sz="900" b="0" i="0" u="none" strike="noStrike">
                          <a:solidFill>
                            <a:srgbClr val="404040"/>
                          </a:solidFill>
                          <a:effectLst/>
                          <a:latin typeface="Calibri" panose="020F0502020204030204" pitchFamily="34" charset="0"/>
                        </a:rPr>
                        <a:t>FI</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35.3</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35.3</a:t>
                      </a:r>
                    </a:p>
                  </a:txBody>
                  <a:tcPr marL="3992" marR="3992" marT="3992" marB="0" anchor="ctr">
                    <a:lnL>
                      <a:noFill/>
                    </a:lnL>
                    <a:lnR>
                      <a:noFill/>
                    </a:lnR>
                    <a:lnT>
                      <a:noFill/>
                    </a:lnT>
                    <a:lnB>
                      <a:noFill/>
                    </a:lnB>
                  </a:tcPr>
                </a:tc>
                <a:extLst>
                  <a:ext uri="{0D108BD9-81ED-4DB2-BD59-A6C34878D82A}">
                    <a16:rowId xmlns:a16="http://schemas.microsoft.com/office/drawing/2014/main" val="1521716628"/>
                  </a:ext>
                </a:extLst>
              </a:tr>
              <a:tr h="151664">
                <a:tc>
                  <a:txBody>
                    <a:bodyPr/>
                    <a:lstStyle/>
                    <a:p>
                      <a:pPr algn="l" fontAlgn="ctr"/>
                      <a:r>
                        <a:rPr lang="en-GB" sz="900" b="0" i="0" u="none" strike="noStrike">
                          <a:solidFill>
                            <a:srgbClr val="404040"/>
                          </a:solidFill>
                          <a:effectLst/>
                          <a:latin typeface="Calibri" panose="020F0502020204030204" pitchFamily="34" charset="0"/>
                        </a:rPr>
                        <a:t>FR</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78.1</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76.5</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1.6</a:t>
                      </a:r>
                    </a:p>
                  </a:txBody>
                  <a:tcPr marL="3992" marR="3992" marT="3992" marB="0" anchor="ctr">
                    <a:lnL>
                      <a:noFill/>
                    </a:lnL>
                    <a:lnR>
                      <a:noFill/>
                    </a:lnR>
                    <a:lnT>
                      <a:noFill/>
                    </a:lnT>
                    <a:lnB>
                      <a:noFill/>
                    </a:lnB>
                    <a:solidFill>
                      <a:srgbClr val="FFE699"/>
                    </a:solidFill>
                  </a:tcPr>
                </a:tc>
                <a:extLst>
                  <a:ext uri="{0D108BD9-81ED-4DB2-BD59-A6C34878D82A}">
                    <a16:rowId xmlns:a16="http://schemas.microsoft.com/office/drawing/2014/main" val="1428859501"/>
                  </a:ext>
                </a:extLst>
              </a:tr>
              <a:tr h="151664">
                <a:tc>
                  <a:txBody>
                    <a:bodyPr/>
                    <a:lstStyle/>
                    <a:p>
                      <a:pPr algn="l" fontAlgn="ctr"/>
                      <a:r>
                        <a:rPr lang="en-GB" sz="900" b="0" i="0" u="none" strike="noStrike">
                          <a:solidFill>
                            <a:srgbClr val="404040"/>
                          </a:solidFill>
                          <a:effectLst/>
                          <a:latin typeface="Calibri" panose="020F0502020204030204" pitchFamily="34" charset="0"/>
                        </a:rPr>
                        <a:t>HR</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14.1</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14.1</a:t>
                      </a:r>
                    </a:p>
                  </a:txBody>
                  <a:tcPr marL="3992" marR="3992" marT="3992" marB="0" anchor="ctr">
                    <a:lnL>
                      <a:noFill/>
                    </a:lnL>
                    <a:lnR>
                      <a:noFill/>
                    </a:lnR>
                    <a:lnT>
                      <a:noFill/>
                    </a:lnT>
                    <a:lnB>
                      <a:noFill/>
                    </a:lnB>
                  </a:tcPr>
                </a:tc>
                <a:extLst>
                  <a:ext uri="{0D108BD9-81ED-4DB2-BD59-A6C34878D82A}">
                    <a16:rowId xmlns:a16="http://schemas.microsoft.com/office/drawing/2014/main" val="1578953412"/>
                  </a:ext>
                </a:extLst>
              </a:tr>
              <a:tr h="151664">
                <a:tc>
                  <a:txBody>
                    <a:bodyPr/>
                    <a:lstStyle/>
                    <a:p>
                      <a:pPr algn="l" fontAlgn="ctr"/>
                      <a:r>
                        <a:rPr lang="en-GB" sz="900" b="0" i="0" u="none" strike="noStrike">
                          <a:solidFill>
                            <a:srgbClr val="404040"/>
                          </a:solidFill>
                          <a:effectLst/>
                          <a:latin typeface="Calibri" panose="020F0502020204030204" pitchFamily="34" charset="0"/>
                        </a:rPr>
                        <a:t>HU</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19.8</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19.8</a:t>
                      </a:r>
                    </a:p>
                  </a:txBody>
                  <a:tcPr marL="3992" marR="3992" marT="3992" marB="0" anchor="ctr">
                    <a:lnL>
                      <a:noFill/>
                    </a:lnL>
                    <a:lnR>
                      <a:noFill/>
                    </a:lnR>
                    <a:lnT>
                      <a:noFill/>
                    </a:lnT>
                    <a:lnB>
                      <a:noFill/>
                    </a:lnB>
                  </a:tcPr>
                </a:tc>
                <a:extLst>
                  <a:ext uri="{0D108BD9-81ED-4DB2-BD59-A6C34878D82A}">
                    <a16:rowId xmlns:a16="http://schemas.microsoft.com/office/drawing/2014/main" val="3467822660"/>
                  </a:ext>
                </a:extLst>
              </a:tr>
              <a:tr h="151664">
                <a:tc>
                  <a:txBody>
                    <a:bodyPr/>
                    <a:lstStyle/>
                    <a:p>
                      <a:pPr algn="l" fontAlgn="ctr"/>
                      <a:r>
                        <a:rPr lang="en-GB" sz="900" b="0" i="0" u="none" strike="noStrike">
                          <a:solidFill>
                            <a:srgbClr val="404040"/>
                          </a:solidFill>
                          <a:effectLst/>
                          <a:latin typeface="Calibri" panose="020F0502020204030204" pitchFamily="34" charset="0"/>
                        </a:rPr>
                        <a:t>IE</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6.4</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6.4</a:t>
                      </a:r>
                    </a:p>
                  </a:txBody>
                  <a:tcPr marL="3992" marR="3992" marT="3992" marB="0" anchor="ctr">
                    <a:lnL>
                      <a:noFill/>
                    </a:lnL>
                    <a:lnR>
                      <a:noFill/>
                    </a:lnR>
                    <a:lnT>
                      <a:noFill/>
                    </a:lnT>
                    <a:lnB>
                      <a:noFill/>
                    </a:lnB>
                  </a:tcPr>
                </a:tc>
                <a:extLst>
                  <a:ext uri="{0D108BD9-81ED-4DB2-BD59-A6C34878D82A}">
                    <a16:rowId xmlns:a16="http://schemas.microsoft.com/office/drawing/2014/main" val="2209231498"/>
                  </a:ext>
                </a:extLst>
              </a:tr>
              <a:tr h="151664">
                <a:tc>
                  <a:txBody>
                    <a:bodyPr/>
                    <a:lstStyle/>
                    <a:p>
                      <a:pPr algn="l" fontAlgn="ctr"/>
                      <a:r>
                        <a:rPr lang="en-GB" sz="900" b="0" i="0" u="none" strike="noStrike">
                          <a:solidFill>
                            <a:srgbClr val="404040"/>
                          </a:solidFill>
                          <a:effectLst/>
                          <a:latin typeface="Calibri" panose="020F0502020204030204" pitchFamily="34" charset="0"/>
                        </a:rPr>
                        <a:t>IT</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78.1</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78.1</a:t>
                      </a:r>
                    </a:p>
                  </a:txBody>
                  <a:tcPr marL="3992" marR="3992" marT="3992" marB="0" anchor="ctr">
                    <a:lnL>
                      <a:noFill/>
                    </a:lnL>
                    <a:lnR>
                      <a:noFill/>
                    </a:lnR>
                    <a:lnT>
                      <a:noFill/>
                    </a:lnT>
                    <a:lnB>
                      <a:noFill/>
                    </a:lnB>
                  </a:tcPr>
                </a:tc>
                <a:extLst>
                  <a:ext uri="{0D108BD9-81ED-4DB2-BD59-A6C34878D82A}">
                    <a16:rowId xmlns:a16="http://schemas.microsoft.com/office/drawing/2014/main" val="2291180444"/>
                  </a:ext>
                </a:extLst>
              </a:tr>
              <a:tr h="151664">
                <a:tc>
                  <a:txBody>
                    <a:bodyPr/>
                    <a:lstStyle/>
                    <a:p>
                      <a:pPr algn="l" fontAlgn="ctr"/>
                      <a:r>
                        <a:rPr lang="en-GB" sz="900" b="0" i="0" u="none" strike="noStrike">
                          <a:solidFill>
                            <a:srgbClr val="404040"/>
                          </a:solidFill>
                          <a:effectLst/>
                          <a:latin typeface="Calibri" panose="020F0502020204030204" pitchFamily="34" charset="0"/>
                        </a:rPr>
                        <a:t>LT</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20.7</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20.7</a:t>
                      </a:r>
                    </a:p>
                  </a:txBody>
                  <a:tcPr marL="3992" marR="3992" marT="3992" marB="0" anchor="ctr">
                    <a:lnL>
                      <a:noFill/>
                    </a:lnL>
                    <a:lnR>
                      <a:noFill/>
                    </a:lnR>
                    <a:lnT>
                      <a:noFill/>
                    </a:lnT>
                    <a:lnB>
                      <a:noFill/>
                    </a:lnB>
                  </a:tcPr>
                </a:tc>
                <a:extLst>
                  <a:ext uri="{0D108BD9-81ED-4DB2-BD59-A6C34878D82A}">
                    <a16:rowId xmlns:a16="http://schemas.microsoft.com/office/drawing/2014/main" val="1450644969"/>
                  </a:ext>
                </a:extLst>
              </a:tr>
              <a:tr h="151664">
                <a:tc>
                  <a:txBody>
                    <a:bodyPr/>
                    <a:lstStyle/>
                    <a:p>
                      <a:pPr algn="l" fontAlgn="ctr"/>
                      <a:r>
                        <a:rPr lang="en-GB" sz="900" b="0" i="0" u="none" strike="noStrike">
                          <a:solidFill>
                            <a:srgbClr val="404040"/>
                          </a:solidFill>
                          <a:effectLst/>
                          <a:latin typeface="Calibri" panose="020F0502020204030204" pitchFamily="34" charset="0"/>
                        </a:rPr>
                        <a:t>LU</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0.7</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0.7</a:t>
                      </a:r>
                    </a:p>
                  </a:txBody>
                  <a:tcPr marL="3992" marR="3992" marT="3992" marB="0" anchor="ctr">
                    <a:lnL>
                      <a:noFill/>
                    </a:lnL>
                    <a:lnR>
                      <a:noFill/>
                    </a:lnR>
                    <a:lnT>
                      <a:noFill/>
                    </a:lnT>
                    <a:lnB>
                      <a:noFill/>
                    </a:lnB>
                  </a:tcPr>
                </a:tc>
                <a:extLst>
                  <a:ext uri="{0D108BD9-81ED-4DB2-BD59-A6C34878D82A}">
                    <a16:rowId xmlns:a16="http://schemas.microsoft.com/office/drawing/2014/main" val="2471168275"/>
                  </a:ext>
                </a:extLst>
              </a:tr>
              <a:tr h="151664">
                <a:tc>
                  <a:txBody>
                    <a:bodyPr/>
                    <a:lstStyle/>
                    <a:p>
                      <a:pPr algn="l" fontAlgn="ctr"/>
                      <a:r>
                        <a:rPr lang="en-GB" sz="900" b="0" i="0" u="none" strike="noStrike">
                          <a:solidFill>
                            <a:srgbClr val="404040"/>
                          </a:solidFill>
                          <a:effectLst/>
                          <a:latin typeface="Calibri" panose="020F0502020204030204" pitchFamily="34" charset="0"/>
                        </a:rPr>
                        <a:t>LV</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14.5</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14.5</a:t>
                      </a:r>
                    </a:p>
                  </a:txBody>
                  <a:tcPr marL="3992" marR="3992" marT="3992" marB="0" anchor="ctr">
                    <a:lnL>
                      <a:noFill/>
                    </a:lnL>
                    <a:lnR>
                      <a:noFill/>
                    </a:lnR>
                    <a:lnT>
                      <a:noFill/>
                    </a:lnT>
                    <a:lnB>
                      <a:noFill/>
                    </a:lnB>
                  </a:tcPr>
                </a:tc>
                <a:extLst>
                  <a:ext uri="{0D108BD9-81ED-4DB2-BD59-A6C34878D82A}">
                    <a16:rowId xmlns:a16="http://schemas.microsoft.com/office/drawing/2014/main" val="2156622451"/>
                  </a:ext>
                </a:extLst>
              </a:tr>
              <a:tr h="151664">
                <a:tc>
                  <a:txBody>
                    <a:bodyPr/>
                    <a:lstStyle/>
                    <a:p>
                      <a:pPr algn="l" fontAlgn="ctr"/>
                      <a:r>
                        <a:rPr lang="en-GB" sz="900" b="0" i="0" u="none" strike="noStrike" dirty="0">
                          <a:solidFill>
                            <a:srgbClr val="404040"/>
                          </a:solidFill>
                          <a:effectLst/>
                          <a:latin typeface="Calibri" panose="020F0502020204030204" pitchFamily="34" charset="0"/>
                        </a:rPr>
                        <a:t>MT</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1.8</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1.8</a:t>
                      </a:r>
                    </a:p>
                  </a:txBody>
                  <a:tcPr marL="3992" marR="3992" marT="3992" marB="0" anchor="ctr">
                    <a:lnL>
                      <a:noFill/>
                    </a:lnL>
                    <a:lnR>
                      <a:noFill/>
                    </a:lnR>
                    <a:lnT>
                      <a:noFill/>
                    </a:lnT>
                    <a:lnB>
                      <a:noFill/>
                    </a:lnB>
                  </a:tcPr>
                </a:tc>
                <a:extLst>
                  <a:ext uri="{0D108BD9-81ED-4DB2-BD59-A6C34878D82A}">
                    <a16:rowId xmlns:a16="http://schemas.microsoft.com/office/drawing/2014/main" val="630799220"/>
                  </a:ext>
                </a:extLst>
              </a:tr>
              <a:tr h="151664">
                <a:tc>
                  <a:txBody>
                    <a:bodyPr/>
                    <a:lstStyle/>
                    <a:p>
                      <a:pPr algn="l" fontAlgn="ctr"/>
                      <a:r>
                        <a:rPr lang="en-GB" sz="900" b="0" i="0" u="none" strike="noStrike">
                          <a:solidFill>
                            <a:srgbClr val="404040"/>
                          </a:solidFill>
                          <a:effectLst/>
                          <a:latin typeface="Calibri" panose="020F0502020204030204" pitchFamily="34" charset="0"/>
                        </a:rPr>
                        <a:t>NL</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47.3</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16.2</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dirty="0">
                          <a:solidFill>
                            <a:srgbClr val="404040"/>
                          </a:solidFill>
                          <a:effectLst/>
                          <a:latin typeface="Calibri" panose="020F0502020204030204" pitchFamily="34" charset="0"/>
                        </a:rPr>
                        <a:t>31.1</a:t>
                      </a:r>
                    </a:p>
                  </a:txBody>
                  <a:tcPr marL="3992" marR="3992" marT="3992" marB="0" anchor="ctr">
                    <a:lnL>
                      <a:noFill/>
                    </a:lnL>
                    <a:lnR>
                      <a:noFill/>
                    </a:lnR>
                    <a:lnT>
                      <a:noFill/>
                    </a:lnT>
                    <a:lnB>
                      <a:noFill/>
                    </a:lnB>
                    <a:solidFill>
                      <a:srgbClr val="FFE699"/>
                    </a:solidFill>
                  </a:tcPr>
                </a:tc>
                <a:extLst>
                  <a:ext uri="{0D108BD9-81ED-4DB2-BD59-A6C34878D82A}">
                    <a16:rowId xmlns:a16="http://schemas.microsoft.com/office/drawing/2014/main" val="1155751302"/>
                  </a:ext>
                </a:extLst>
              </a:tr>
              <a:tr h="151664">
                <a:tc>
                  <a:txBody>
                    <a:bodyPr/>
                    <a:lstStyle/>
                    <a:p>
                      <a:pPr algn="l" fontAlgn="ctr"/>
                      <a:r>
                        <a:rPr lang="en-GB" sz="900" b="0" i="0" u="none" strike="noStrike">
                          <a:solidFill>
                            <a:srgbClr val="404040"/>
                          </a:solidFill>
                          <a:effectLst/>
                          <a:latin typeface="Calibri" panose="020F0502020204030204" pitchFamily="34" charset="0"/>
                        </a:rPr>
                        <a:t>PL</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291.9</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dirty="0">
                          <a:solidFill>
                            <a:srgbClr val="404040"/>
                          </a:solidFill>
                          <a:effectLst/>
                          <a:latin typeface="Calibri" panose="020F0502020204030204" pitchFamily="34" charset="0"/>
                        </a:rPr>
                        <a:t>291.9</a:t>
                      </a:r>
                    </a:p>
                  </a:txBody>
                  <a:tcPr marL="3992" marR="3992" marT="3992" marB="0" anchor="ctr">
                    <a:lnL>
                      <a:noFill/>
                    </a:lnL>
                    <a:lnR>
                      <a:noFill/>
                    </a:lnR>
                    <a:lnT>
                      <a:noFill/>
                    </a:lnT>
                    <a:lnB>
                      <a:noFill/>
                    </a:lnB>
                  </a:tcPr>
                </a:tc>
                <a:extLst>
                  <a:ext uri="{0D108BD9-81ED-4DB2-BD59-A6C34878D82A}">
                    <a16:rowId xmlns:a16="http://schemas.microsoft.com/office/drawing/2014/main" val="3701110338"/>
                  </a:ext>
                </a:extLst>
              </a:tr>
              <a:tr h="151664">
                <a:tc>
                  <a:txBody>
                    <a:bodyPr/>
                    <a:lstStyle/>
                    <a:p>
                      <a:pPr algn="l" fontAlgn="ctr"/>
                      <a:r>
                        <a:rPr lang="en-GB" sz="900" b="0" i="0" u="none" strike="noStrike">
                          <a:solidFill>
                            <a:srgbClr val="404040"/>
                          </a:solidFill>
                          <a:effectLst/>
                          <a:latin typeface="Calibri" panose="020F0502020204030204" pitchFamily="34" charset="0"/>
                        </a:rPr>
                        <a:t>PT</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17</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dirty="0">
                          <a:solidFill>
                            <a:srgbClr val="404040"/>
                          </a:solidFill>
                          <a:effectLst/>
                          <a:latin typeface="Calibri" panose="020F0502020204030204" pitchFamily="34" charset="0"/>
                        </a:rPr>
                        <a:t>17</a:t>
                      </a:r>
                    </a:p>
                  </a:txBody>
                  <a:tcPr marL="3992" marR="3992" marT="3992" marB="0" anchor="ctr">
                    <a:lnL>
                      <a:noFill/>
                    </a:lnL>
                    <a:lnR>
                      <a:noFill/>
                    </a:lnR>
                    <a:lnT>
                      <a:noFill/>
                    </a:lnT>
                    <a:lnB>
                      <a:noFill/>
                    </a:lnB>
                  </a:tcPr>
                </a:tc>
                <a:extLst>
                  <a:ext uri="{0D108BD9-81ED-4DB2-BD59-A6C34878D82A}">
                    <a16:rowId xmlns:a16="http://schemas.microsoft.com/office/drawing/2014/main" val="1801308223"/>
                  </a:ext>
                </a:extLst>
              </a:tr>
              <a:tr h="151664">
                <a:tc>
                  <a:txBody>
                    <a:bodyPr/>
                    <a:lstStyle/>
                    <a:p>
                      <a:pPr algn="l" fontAlgn="ctr"/>
                      <a:r>
                        <a:rPr lang="en-GB" sz="900" b="0" i="0" u="none" strike="noStrike">
                          <a:solidFill>
                            <a:srgbClr val="404040"/>
                          </a:solidFill>
                          <a:effectLst/>
                          <a:latin typeface="Calibri" panose="020F0502020204030204" pitchFamily="34" charset="0"/>
                        </a:rPr>
                        <a:t>RO</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162.3</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dirty="0">
                          <a:solidFill>
                            <a:srgbClr val="404040"/>
                          </a:solidFill>
                          <a:effectLst/>
                          <a:latin typeface="Calibri" panose="020F0502020204030204" pitchFamily="34" charset="0"/>
                        </a:rPr>
                        <a:t>162.3</a:t>
                      </a:r>
                    </a:p>
                  </a:txBody>
                  <a:tcPr marL="3992" marR="3992" marT="3992" marB="0" anchor="ctr">
                    <a:lnL>
                      <a:noFill/>
                    </a:lnL>
                    <a:lnR>
                      <a:noFill/>
                    </a:lnR>
                    <a:lnT>
                      <a:noFill/>
                    </a:lnT>
                    <a:lnB>
                      <a:noFill/>
                    </a:lnB>
                  </a:tcPr>
                </a:tc>
                <a:extLst>
                  <a:ext uri="{0D108BD9-81ED-4DB2-BD59-A6C34878D82A}">
                    <a16:rowId xmlns:a16="http://schemas.microsoft.com/office/drawing/2014/main" val="144962768"/>
                  </a:ext>
                </a:extLst>
              </a:tr>
              <a:tr h="151664">
                <a:tc>
                  <a:txBody>
                    <a:bodyPr/>
                    <a:lstStyle/>
                    <a:p>
                      <a:pPr algn="l" fontAlgn="ctr"/>
                      <a:r>
                        <a:rPr lang="en-GB" sz="900" b="0" i="0" u="none" strike="noStrike">
                          <a:solidFill>
                            <a:srgbClr val="404040"/>
                          </a:solidFill>
                          <a:effectLst/>
                          <a:latin typeface="Calibri" panose="020F0502020204030204" pitchFamily="34" charset="0"/>
                        </a:rPr>
                        <a:t>SE</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11.8</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10.6</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1.2</a:t>
                      </a:r>
                    </a:p>
                  </a:txBody>
                  <a:tcPr marL="3992" marR="3992" marT="3992" marB="0" anchor="ctr">
                    <a:lnL>
                      <a:noFill/>
                    </a:lnL>
                    <a:lnR>
                      <a:noFill/>
                    </a:lnR>
                    <a:lnT>
                      <a:noFill/>
                    </a:lnT>
                    <a:lnB>
                      <a:noFill/>
                    </a:lnB>
                    <a:solidFill>
                      <a:srgbClr val="FFE699"/>
                    </a:solidFill>
                  </a:tcPr>
                </a:tc>
                <a:extLst>
                  <a:ext uri="{0D108BD9-81ED-4DB2-BD59-A6C34878D82A}">
                    <a16:rowId xmlns:a16="http://schemas.microsoft.com/office/drawing/2014/main" val="3280531950"/>
                  </a:ext>
                </a:extLst>
              </a:tr>
              <a:tr h="151664">
                <a:tc>
                  <a:txBody>
                    <a:bodyPr/>
                    <a:lstStyle/>
                    <a:p>
                      <a:pPr algn="l" fontAlgn="ctr"/>
                      <a:r>
                        <a:rPr lang="en-GB" sz="900" b="0" i="0" u="none" strike="noStrike">
                          <a:solidFill>
                            <a:srgbClr val="404040"/>
                          </a:solidFill>
                          <a:effectLst/>
                          <a:latin typeface="Calibri" panose="020F0502020204030204" pitchFamily="34" charset="0"/>
                        </a:rPr>
                        <a:t>SI</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19.6</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19.6</a:t>
                      </a:r>
                    </a:p>
                  </a:txBody>
                  <a:tcPr marL="3992" marR="3992" marT="3992" marB="0" anchor="ctr">
                    <a:lnL>
                      <a:noFill/>
                    </a:lnL>
                    <a:lnR>
                      <a:noFill/>
                    </a:lnR>
                    <a:lnT>
                      <a:noFill/>
                    </a:lnT>
                    <a:lnB>
                      <a:noFill/>
                    </a:lnB>
                  </a:tcPr>
                </a:tc>
                <a:extLst>
                  <a:ext uri="{0D108BD9-81ED-4DB2-BD59-A6C34878D82A}">
                    <a16:rowId xmlns:a16="http://schemas.microsoft.com/office/drawing/2014/main" val="3944947764"/>
                  </a:ext>
                </a:extLst>
              </a:tr>
              <a:tr h="151664">
                <a:tc>
                  <a:txBody>
                    <a:bodyPr/>
                    <a:lstStyle/>
                    <a:p>
                      <a:pPr algn="l" fontAlgn="ctr"/>
                      <a:r>
                        <a:rPr lang="en-GB" sz="900" b="0" i="0" u="none" strike="noStrike">
                          <a:solidFill>
                            <a:srgbClr val="404040"/>
                          </a:solidFill>
                          <a:effectLst/>
                          <a:latin typeface="Calibri" panose="020F0502020204030204" pitchFamily="34" charset="0"/>
                        </a:rPr>
                        <a:t>SK</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34.8</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dirty="0">
                          <a:solidFill>
                            <a:srgbClr val="404040"/>
                          </a:solidFill>
                          <a:effectLst/>
                          <a:latin typeface="Calibri" panose="020F0502020204030204" pitchFamily="34" charset="0"/>
                        </a:rPr>
                        <a:t>34.8</a:t>
                      </a:r>
                    </a:p>
                  </a:txBody>
                  <a:tcPr marL="3992" marR="3992" marT="3992" marB="0" anchor="ctr">
                    <a:lnL>
                      <a:noFill/>
                    </a:lnL>
                    <a:lnR>
                      <a:noFill/>
                    </a:lnR>
                    <a:lnT>
                      <a:noFill/>
                    </a:lnT>
                    <a:lnB>
                      <a:noFill/>
                    </a:lnB>
                  </a:tcPr>
                </a:tc>
                <a:extLst>
                  <a:ext uri="{0D108BD9-81ED-4DB2-BD59-A6C34878D82A}">
                    <a16:rowId xmlns:a16="http://schemas.microsoft.com/office/drawing/2014/main" val="3254884317"/>
                  </a:ext>
                </a:extLst>
              </a:tr>
            </a:tbl>
          </a:graphicData>
        </a:graphic>
      </p:graphicFrame>
      <p:sp>
        <p:nvSpPr>
          <p:cNvPr id="9" name="TextBox 8">
            <a:extLst>
              <a:ext uri="{FF2B5EF4-FFF2-40B4-BE49-F238E27FC236}">
                <a16:creationId xmlns:a16="http://schemas.microsoft.com/office/drawing/2014/main" id="{B05C9DFA-5913-405E-4D65-EE3AE86E1F9C}"/>
              </a:ext>
            </a:extLst>
          </p:cNvPr>
          <p:cNvSpPr txBox="1"/>
          <p:nvPr/>
        </p:nvSpPr>
        <p:spPr>
          <a:xfrm>
            <a:off x="706498" y="2353216"/>
            <a:ext cx="4176464" cy="646331"/>
          </a:xfrm>
          <a:prstGeom prst="rect">
            <a:avLst/>
          </a:prstGeom>
          <a:noFill/>
        </p:spPr>
        <p:txBody>
          <a:bodyPr wrap="square">
            <a:spAutoFit/>
          </a:bodyPr>
          <a:lstStyle/>
          <a:p>
            <a:r>
              <a:rPr lang="en-GB" sz="1200" dirty="0">
                <a:solidFill>
                  <a:srgbClr val="649696"/>
                </a:solidFill>
                <a:hlinkClick r:id="rId2">
                  <a:extLst>
                    <a:ext uri="{A12FA001-AC4F-418D-AE19-62706E023703}">
                      <ahyp:hlinkClr xmlns:ahyp="http://schemas.microsoft.com/office/drawing/2018/hyperlinkcolor" val="tx"/>
                    </a:ext>
                  </a:extLst>
                </a:hlinkClick>
              </a:rPr>
              <a:t>https://cinea.ec.europa.eu/news-events/news/transition-towards-greener-future-western-macedonia-first-project-supported-european-unions-public-2023-11-07_en</a:t>
            </a:r>
            <a:r>
              <a:rPr lang="en-GB" sz="1200" dirty="0">
                <a:solidFill>
                  <a:srgbClr val="649696"/>
                </a:solidFill>
              </a:rPr>
              <a:t> </a:t>
            </a:r>
          </a:p>
        </p:txBody>
      </p:sp>
      <p:sp>
        <p:nvSpPr>
          <p:cNvPr id="13" name="TextBox 12">
            <a:extLst>
              <a:ext uri="{FF2B5EF4-FFF2-40B4-BE49-F238E27FC236}">
                <a16:creationId xmlns:a16="http://schemas.microsoft.com/office/drawing/2014/main" id="{3B30F584-3F27-A03F-F175-4EE78D8A777A}"/>
              </a:ext>
            </a:extLst>
          </p:cNvPr>
          <p:cNvSpPr txBox="1"/>
          <p:nvPr/>
        </p:nvSpPr>
        <p:spPr>
          <a:xfrm>
            <a:off x="638562" y="1742758"/>
            <a:ext cx="3812352" cy="646331"/>
          </a:xfrm>
          <a:prstGeom prst="rect">
            <a:avLst/>
          </a:prstGeom>
          <a:noFill/>
        </p:spPr>
        <p:txBody>
          <a:bodyPr wrap="square">
            <a:spAutoFit/>
          </a:bodyPr>
          <a:lstStyle/>
          <a:p>
            <a:pPr algn="l"/>
            <a:r>
              <a:rPr lang="en-GB" sz="1200" b="1" dirty="0">
                <a:solidFill>
                  <a:srgbClr val="404040"/>
                </a:solidFill>
                <a:effectLst/>
              </a:rPr>
              <a:t>H </a:t>
            </a:r>
            <a:r>
              <a:rPr lang="el-GR" sz="1200" b="1" dirty="0">
                <a:solidFill>
                  <a:srgbClr val="404040"/>
                </a:solidFill>
              </a:rPr>
              <a:t>μετάβαση της Δυτικής Μακεδονίας σε ένα πιο πράσινο μέλλον είναι το πρώτο έργο που λαμβάνει υποστήριξη από τον Πυλώνα 3 της ΕΕ</a:t>
            </a:r>
            <a:endParaRPr lang="en-GB" sz="1200" b="1" dirty="0">
              <a:solidFill>
                <a:srgbClr val="404040"/>
              </a:solidFill>
              <a:effectLst/>
            </a:endParaRPr>
          </a:p>
        </p:txBody>
      </p:sp>
      <p:pic>
        <p:nvPicPr>
          <p:cNvPr id="15" name="Graphic 14" descr="Excavator with solid fill">
            <a:extLst>
              <a:ext uri="{FF2B5EF4-FFF2-40B4-BE49-F238E27FC236}">
                <a16:creationId xmlns:a16="http://schemas.microsoft.com/office/drawing/2014/main" id="{28B3FA33-4E89-CEC3-93FC-3BA2CBF1302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25548" y="3069519"/>
            <a:ext cx="914400" cy="914400"/>
          </a:xfrm>
          <a:prstGeom prst="rect">
            <a:avLst/>
          </a:prstGeom>
        </p:spPr>
      </p:pic>
      <p:sp>
        <p:nvSpPr>
          <p:cNvPr id="16" name="TextBox 15">
            <a:extLst>
              <a:ext uri="{FF2B5EF4-FFF2-40B4-BE49-F238E27FC236}">
                <a16:creationId xmlns:a16="http://schemas.microsoft.com/office/drawing/2014/main" id="{1A72C384-FBF0-29B5-208E-D2C1B9A58F81}"/>
              </a:ext>
            </a:extLst>
          </p:cNvPr>
          <p:cNvSpPr txBox="1"/>
          <p:nvPr/>
        </p:nvSpPr>
        <p:spPr>
          <a:xfrm>
            <a:off x="1756932" y="3353771"/>
            <a:ext cx="936104" cy="307777"/>
          </a:xfrm>
          <a:prstGeom prst="rect">
            <a:avLst/>
          </a:prstGeom>
          <a:noFill/>
        </p:spPr>
        <p:txBody>
          <a:bodyPr wrap="square">
            <a:spAutoFit/>
          </a:bodyPr>
          <a:lstStyle/>
          <a:p>
            <a:pPr algn="l"/>
            <a:r>
              <a:rPr lang="en-GB" sz="1400" dirty="0">
                <a:solidFill>
                  <a:srgbClr val="404040"/>
                </a:solidFill>
                <a:effectLst/>
              </a:rPr>
              <a:t>15 </a:t>
            </a:r>
            <a:r>
              <a:rPr lang="el-GR" sz="1400" dirty="0">
                <a:solidFill>
                  <a:srgbClr val="404040"/>
                </a:solidFill>
                <a:effectLst/>
              </a:rPr>
              <a:t>έργα</a:t>
            </a:r>
            <a:endParaRPr lang="en-GB" sz="1400" dirty="0">
              <a:solidFill>
                <a:srgbClr val="404040"/>
              </a:solidFill>
              <a:effectLst/>
            </a:endParaRPr>
          </a:p>
        </p:txBody>
      </p:sp>
      <p:sp>
        <p:nvSpPr>
          <p:cNvPr id="17" name="TextBox 16">
            <a:extLst>
              <a:ext uri="{FF2B5EF4-FFF2-40B4-BE49-F238E27FC236}">
                <a16:creationId xmlns:a16="http://schemas.microsoft.com/office/drawing/2014/main" id="{24938E13-56FB-CAD7-9D79-D3E458A1478B}"/>
              </a:ext>
            </a:extLst>
          </p:cNvPr>
          <p:cNvSpPr txBox="1"/>
          <p:nvPr/>
        </p:nvSpPr>
        <p:spPr>
          <a:xfrm>
            <a:off x="1786618" y="4239033"/>
            <a:ext cx="1921024" cy="307777"/>
          </a:xfrm>
          <a:prstGeom prst="rect">
            <a:avLst/>
          </a:prstGeom>
          <a:noFill/>
        </p:spPr>
        <p:txBody>
          <a:bodyPr wrap="square">
            <a:spAutoFit/>
          </a:bodyPr>
          <a:lstStyle/>
          <a:p>
            <a:pPr algn="l"/>
            <a:r>
              <a:rPr lang="el-GR" sz="1400" dirty="0">
                <a:solidFill>
                  <a:srgbClr val="404040"/>
                </a:solidFill>
              </a:rPr>
              <a:t>~ €81 εκ. συνολικός π/υ</a:t>
            </a:r>
            <a:endParaRPr lang="en-GB" sz="1400" dirty="0">
              <a:solidFill>
                <a:srgbClr val="404040"/>
              </a:solidFill>
              <a:effectLst/>
            </a:endParaRPr>
          </a:p>
        </p:txBody>
      </p:sp>
      <p:pic>
        <p:nvPicPr>
          <p:cNvPr id="19" name="Graphic 18" descr="Money with solid fill">
            <a:extLst>
              <a:ext uri="{FF2B5EF4-FFF2-40B4-BE49-F238E27FC236}">
                <a16:creationId xmlns:a16="http://schemas.microsoft.com/office/drawing/2014/main" id="{C5D14959-FF29-401E-C2BE-0B9A905D370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8506" y="4040406"/>
            <a:ext cx="720080" cy="720080"/>
          </a:xfrm>
          <a:prstGeom prst="rect">
            <a:avLst/>
          </a:prstGeom>
        </p:spPr>
      </p:pic>
      <p:sp>
        <p:nvSpPr>
          <p:cNvPr id="20" name="TextBox 19">
            <a:extLst>
              <a:ext uri="{FF2B5EF4-FFF2-40B4-BE49-F238E27FC236}">
                <a16:creationId xmlns:a16="http://schemas.microsoft.com/office/drawing/2014/main" id="{7A7E2AF0-FF8C-5347-722D-CB42F8DF38DF}"/>
              </a:ext>
            </a:extLst>
          </p:cNvPr>
          <p:cNvSpPr txBox="1"/>
          <p:nvPr/>
        </p:nvSpPr>
        <p:spPr>
          <a:xfrm>
            <a:off x="1763426" y="5124295"/>
            <a:ext cx="1942311" cy="738664"/>
          </a:xfrm>
          <a:prstGeom prst="rect">
            <a:avLst/>
          </a:prstGeom>
          <a:noFill/>
        </p:spPr>
        <p:txBody>
          <a:bodyPr wrap="square">
            <a:spAutoFit/>
          </a:bodyPr>
          <a:lstStyle/>
          <a:p>
            <a:pPr algn="l"/>
            <a:r>
              <a:rPr lang="el-GR" sz="1400" dirty="0">
                <a:solidFill>
                  <a:srgbClr val="404040"/>
                </a:solidFill>
              </a:rPr>
              <a:t>€</a:t>
            </a:r>
            <a:r>
              <a:rPr lang="el-GR" sz="1400" dirty="0">
                <a:solidFill>
                  <a:srgbClr val="404040"/>
                </a:solidFill>
                <a:effectLst/>
              </a:rPr>
              <a:t>296.000 – €22.000.000</a:t>
            </a:r>
            <a:r>
              <a:rPr lang="en-GB" sz="1400" dirty="0">
                <a:solidFill>
                  <a:srgbClr val="404040"/>
                </a:solidFill>
                <a:effectLst/>
              </a:rPr>
              <a:t> </a:t>
            </a:r>
            <a:r>
              <a:rPr lang="el-GR" sz="1400" dirty="0">
                <a:solidFill>
                  <a:srgbClr val="404040"/>
                </a:solidFill>
              </a:rPr>
              <a:t>εύρος του π/υ των επιμέρους έργων</a:t>
            </a:r>
            <a:endParaRPr lang="en-GB" sz="1400" dirty="0">
              <a:solidFill>
                <a:srgbClr val="404040"/>
              </a:solidFill>
              <a:effectLst/>
            </a:endParaRPr>
          </a:p>
        </p:txBody>
      </p:sp>
      <p:pic>
        <p:nvPicPr>
          <p:cNvPr id="23" name="Graphic 22" descr="Statistics with solid fill">
            <a:extLst>
              <a:ext uri="{FF2B5EF4-FFF2-40B4-BE49-F238E27FC236}">
                <a16:creationId xmlns:a16="http://schemas.microsoft.com/office/drawing/2014/main" id="{AE63FAC7-572F-C3C2-AD20-D73B3E9E3AA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37938" y="5124295"/>
            <a:ext cx="601216" cy="601216"/>
          </a:xfrm>
          <a:prstGeom prst="rect">
            <a:avLst/>
          </a:prstGeom>
        </p:spPr>
      </p:pic>
      <p:sp>
        <p:nvSpPr>
          <p:cNvPr id="24" name="TextBox 23">
            <a:extLst>
              <a:ext uri="{FF2B5EF4-FFF2-40B4-BE49-F238E27FC236}">
                <a16:creationId xmlns:a16="http://schemas.microsoft.com/office/drawing/2014/main" id="{8ACF9D9E-A5E7-02E2-292C-02F1645DCB4A}"/>
              </a:ext>
            </a:extLst>
          </p:cNvPr>
          <p:cNvSpPr txBox="1"/>
          <p:nvPr/>
        </p:nvSpPr>
        <p:spPr>
          <a:xfrm>
            <a:off x="2809311" y="6015579"/>
            <a:ext cx="1942311" cy="523220"/>
          </a:xfrm>
          <a:prstGeom prst="rect">
            <a:avLst/>
          </a:prstGeom>
          <a:noFill/>
        </p:spPr>
        <p:txBody>
          <a:bodyPr wrap="square">
            <a:spAutoFit/>
          </a:bodyPr>
          <a:lstStyle/>
          <a:p>
            <a:pPr algn="l"/>
            <a:r>
              <a:rPr lang="el-GR" sz="1400" b="1" i="1" dirty="0">
                <a:solidFill>
                  <a:srgbClr val="E66400"/>
                </a:solidFill>
              </a:rPr>
              <a:t>… απομένουν ~€270 εκ. (υπό προϋποθέσεις)</a:t>
            </a:r>
            <a:endParaRPr lang="en-GB" sz="1400" b="1" i="1" dirty="0">
              <a:solidFill>
                <a:srgbClr val="E66400"/>
              </a:solidFill>
              <a:effectLst/>
            </a:endParaRPr>
          </a:p>
        </p:txBody>
      </p:sp>
      <p:sp>
        <p:nvSpPr>
          <p:cNvPr id="2" name="Slide Number Placeholder 19">
            <a:extLst>
              <a:ext uri="{FF2B5EF4-FFF2-40B4-BE49-F238E27FC236}">
                <a16:creationId xmlns:a16="http://schemas.microsoft.com/office/drawing/2014/main" id="{2480BC1D-E73D-91F4-52C9-F2C8D8123513}"/>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solidFill>
                  <a:schemeClr val="tx2"/>
                </a:solidFill>
              </a:rPr>
              <a:pPr/>
              <a:t>11</a:t>
            </a:fld>
            <a:endParaRPr lang="el-GR" dirty="0">
              <a:solidFill>
                <a:schemeClr val="tx2"/>
              </a:solidFill>
            </a:endParaRPr>
          </a:p>
        </p:txBody>
      </p:sp>
      <p:sp>
        <p:nvSpPr>
          <p:cNvPr id="11" name="TextBox 10">
            <a:extLst>
              <a:ext uri="{FF2B5EF4-FFF2-40B4-BE49-F238E27FC236}">
                <a16:creationId xmlns:a16="http://schemas.microsoft.com/office/drawing/2014/main" id="{4B25F49F-1ED7-BCD6-6DFB-ADD6A52EE9D6}"/>
              </a:ext>
            </a:extLst>
          </p:cNvPr>
          <p:cNvSpPr txBox="1"/>
          <p:nvPr/>
        </p:nvSpPr>
        <p:spPr>
          <a:xfrm>
            <a:off x="1003930" y="1195809"/>
            <a:ext cx="3168352" cy="369332"/>
          </a:xfrm>
          <a:prstGeom prst="rect">
            <a:avLst/>
          </a:prstGeom>
          <a:noFill/>
        </p:spPr>
        <p:txBody>
          <a:bodyPr wrap="square" rtlCol="0">
            <a:spAutoFit/>
          </a:bodyPr>
          <a:lstStyle/>
          <a:p>
            <a:r>
              <a:rPr lang="el-GR" b="1" dirty="0">
                <a:solidFill>
                  <a:srgbClr val="649696"/>
                </a:solidFill>
              </a:rPr>
              <a:t>«Εντάξεις» έργων έως σήμερα</a:t>
            </a:r>
          </a:p>
        </p:txBody>
      </p:sp>
      <p:sp>
        <p:nvSpPr>
          <p:cNvPr id="12" name="Rectangle 2">
            <a:extLst>
              <a:ext uri="{FF2B5EF4-FFF2-40B4-BE49-F238E27FC236}">
                <a16:creationId xmlns:a16="http://schemas.microsoft.com/office/drawing/2014/main" id="{E4EA7931-ACCB-E74E-9E98-8706F6516EF6}"/>
              </a:ext>
            </a:extLst>
          </p:cNvPr>
          <p:cNvSpPr>
            <a:spLocks noChangeAspect="1"/>
          </p:cNvSpPr>
          <p:nvPr/>
        </p:nvSpPr>
        <p:spPr>
          <a:xfrm>
            <a:off x="673374" y="1259612"/>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10" name="Title 6">
            <a:extLst>
              <a:ext uri="{FF2B5EF4-FFF2-40B4-BE49-F238E27FC236}">
                <a16:creationId xmlns:a16="http://schemas.microsoft.com/office/drawing/2014/main" id="{FD6EB7FE-C306-AAE8-6244-1D4A6FA18C51}"/>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2. Παρουσίαση των δυνατοτήτων του Πυλώνα 3</a:t>
            </a:r>
          </a:p>
        </p:txBody>
      </p:sp>
    </p:spTree>
    <p:extLst>
      <p:ext uri="{BB962C8B-B14F-4D97-AF65-F5344CB8AC3E}">
        <p14:creationId xmlns:p14="http://schemas.microsoft.com/office/powerpoint/2010/main" val="31290647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D5FD9E8-B5A2-ACA8-383A-BCEDA9212879}"/>
              </a:ext>
            </a:extLst>
          </p:cNvPr>
          <p:cNvSpPr txBox="1"/>
          <p:nvPr/>
        </p:nvSpPr>
        <p:spPr>
          <a:xfrm>
            <a:off x="971600" y="847866"/>
            <a:ext cx="3168352" cy="369332"/>
          </a:xfrm>
          <a:prstGeom prst="rect">
            <a:avLst/>
          </a:prstGeom>
          <a:noFill/>
        </p:spPr>
        <p:txBody>
          <a:bodyPr wrap="square" rtlCol="0">
            <a:spAutoFit/>
          </a:bodyPr>
          <a:lstStyle/>
          <a:p>
            <a:r>
              <a:rPr lang="el-GR" b="1" dirty="0">
                <a:solidFill>
                  <a:srgbClr val="649696"/>
                </a:solidFill>
              </a:rPr>
              <a:t>Τομείς έργων Κανονισμού </a:t>
            </a:r>
            <a:r>
              <a:rPr lang="en-GB" b="1" dirty="0">
                <a:solidFill>
                  <a:srgbClr val="649696"/>
                </a:solidFill>
              </a:rPr>
              <a:t>PSLF</a:t>
            </a:r>
            <a:endParaRPr lang="el-GR" b="1" dirty="0">
              <a:solidFill>
                <a:srgbClr val="649696"/>
              </a:solidFill>
            </a:endParaRPr>
          </a:p>
        </p:txBody>
      </p:sp>
      <p:sp>
        <p:nvSpPr>
          <p:cNvPr id="3" name="Rectangle 2">
            <a:extLst>
              <a:ext uri="{FF2B5EF4-FFF2-40B4-BE49-F238E27FC236}">
                <a16:creationId xmlns:a16="http://schemas.microsoft.com/office/drawing/2014/main" id="{A5F2AA09-5F98-B4F1-9F66-719DB329A97F}"/>
              </a:ext>
            </a:extLst>
          </p:cNvPr>
          <p:cNvSpPr>
            <a:spLocks noChangeAspect="1"/>
          </p:cNvSpPr>
          <p:nvPr/>
        </p:nvSpPr>
        <p:spPr>
          <a:xfrm>
            <a:off x="602908" y="946831"/>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4" name="TextBox 3">
            <a:extLst>
              <a:ext uri="{FF2B5EF4-FFF2-40B4-BE49-F238E27FC236}">
                <a16:creationId xmlns:a16="http://schemas.microsoft.com/office/drawing/2014/main" id="{C3CAC8A2-5520-7D8D-71DF-4FB3AAD88946}"/>
              </a:ext>
            </a:extLst>
          </p:cNvPr>
          <p:cNvSpPr txBox="1"/>
          <p:nvPr/>
        </p:nvSpPr>
        <p:spPr>
          <a:xfrm>
            <a:off x="5148064" y="899428"/>
            <a:ext cx="3898592" cy="369332"/>
          </a:xfrm>
          <a:prstGeom prst="rect">
            <a:avLst/>
          </a:prstGeom>
          <a:noFill/>
        </p:spPr>
        <p:txBody>
          <a:bodyPr wrap="square" rtlCol="0">
            <a:spAutoFit/>
          </a:bodyPr>
          <a:lstStyle/>
          <a:p>
            <a:r>
              <a:rPr lang="el-GR" b="1" dirty="0"/>
              <a:t>Τομείς έργων ΕΣΔΙΜ Νήσων</a:t>
            </a:r>
            <a:r>
              <a:rPr lang="en-GB" b="1" dirty="0"/>
              <a:t> &amp; </a:t>
            </a:r>
            <a:r>
              <a:rPr lang="el-GR" b="1" dirty="0"/>
              <a:t>Κρήτης</a:t>
            </a:r>
          </a:p>
        </p:txBody>
      </p:sp>
      <p:sp>
        <p:nvSpPr>
          <p:cNvPr id="5" name="Rectangle 2">
            <a:extLst>
              <a:ext uri="{FF2B5EF4-FFF2-40B4-BE49-F238E27FC236}">
                <a16:creationId xmlns:a16="http://schemas.microsoft.com/office/drawing/2014/main" id="{9D808192-F038-7E25-2845-26688AE3FE29}"/>
              </a:ext>
            </a:extLst>
          </p:cNvPr>
          <p:cNvSpPr>
            <a:spLocks noChangeAspect="1"/>
          </p:cNvSpPr>
          <p:nvPr/>
        </p:nvSpPr>
        <p:spPr>
          <a:xfrm>
            <a:off x="4788024" y="935594"/>
            <a:ext cx="297000" cy="297000"/>
          </a:xfrm>
          <a:prstGeom prst="rect">
            <a:avLst/>
          </a:prstGeom>
          <a:solidFill>
            <a:srgbClr val="BCBCB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GB" b="1" dirty="0">
              <a:solidFill>
                <a:schemeClr val="tx1"/>
              </a:solidFill>
            </a:endParaRPr>
          </a:p>
        </p:txBody>
      </p:sp>
      <p:sp>
        <p:nvSpPr>
          <p:cNvPr id="6" name="Subtitle 2">
            <a:extLst>
              <a:ext uri="{FF2B5EF4-FFF2-40B4-BE49-F238E27FC236}">
                <a16:creationId xmlns:a16="http://schemas.microsoft.com/office/drawing/2014/main" id="{D3BAE412-E126-444D-3FC8-2E8E776EE9A4}"/>
              </a:ext>
            </a:extLst>
          </p:cNvPr>
          <p:cNvSpPr txBox="1">
            <a:spLocks/>
          </p:cNvSpPr>
          <p:nvPr/>
        </p:nvSpPr>
        <p:spPr>
          <a:xfrm>
            <a:off x="4499992" y="1268760"/>
            <a:ext cx="4321988" cy="4752528"/>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9779" indent="-129779" algn="just">
              <a:lnSpc>
                <a:spcPct val="100000"/>
              </a:lnSpc>
              <a:spcBef>
                <a:spcPts val="0"/>
              </a:spcBef>
              <a:buFont typeface="Symbol" panose="05050102010706020507" pitchFamily="18" charset="2"/>
              <a:buChar char=""/>
              <a:tabLst>
                <a:tab pos="171450" algn="l"/>
              </a:tabLst>
            </a:pPr>
            <a:r>
              <a:rPr lang="en-GB" sz="1200" dirty="0">
                <a:solidFill>
                  <a:schemeClr val="tx1"/>
                </a:solidFill>
                <a:ea typeface="Calibri" panose="020F0502020204030204" pitchFamily="34" charset="0"/>
                <a:cs typeface="Arial" panose="020B0604020202020204" pitchFamily="34" charset="0"/>
              </a:rPr>
              <a:t>[…] </a:t>
            </a:r>
            <a:r>
              <a:rPr lang="el-GR" sz="1200" dirty="0">
                <a:solidFill>
                  <a:schemeClr val="tx1"/>
                </a:solidFill>
                <a:ea typeface="Calibri" panose="020F0502020204030204" pitchFamily="34" charset="0"/>
                <a:cs typeface="Arial" panose="020B0604020202020204" pitchFamily="34" charset="0"/>
              </a:rPr>
              <a:t>ένα ευρύτερο φάσμα επενδύσεων,</a:t>
            </a:r>
            <a:r>
              <a:rPr lang="en-GB" sz="1200" dirty="0">
                <a:solidFill>
                  <a:schemeClr val="tx1"/>
                </a:solidFill>
                <a:ea typeface="Calibri" panose="020F0502020204030204" pitchFamily="34" charset="0"/>
                <a:cs typeface="Arial" panose="020B0604020202020204" pitchFamily="34" charset="0"/>
              </a:rPr>
              <a:t> </a:t>
            </a:r>
            <a:r>
              <a:rPr lang="el-GR" sz="1200" dirty="0">
                <a:solidFill>
                  <a:schemeClr val="tx1"/>
                </a:solidFill>
                <a:ea typeface="Calibri" panose="020F0502020204030204" pitchFamily="34" charset="0"/>
                <a:cs typeface="Arial" panose="020B0604020202020204" pitchFamily="34" charset="0"/>
              </a:rPr>
              <a:t>συμπληρωματικών σε σχέση με τις επιλέξιμες επενδύσεις από το ΤΔΜ στο πλαίσιο του πυλώνα 1, σε</a:t>
            </a:r>
            <a:r>
              <a:rPr lang="en-GB" sz="1200" dirty="0">
                <a:solidFill>
                  <a:schemeClr val="tx1"/>
                </a:solidFill>
                <a:ea typeface="Calibri" panose="020F0502020204030204" pitchFamily="34" charset="0"/>
                <a:cs typeface="Arial" panose="020B0604020202020204" pitchFamily="34" charset="0"/>
              </a:rPr>
              <a:t> </a:t>
            </a:r>
            <a:r>
              <a:rPr lang="el-GR" sz="1200" dirty="0">
                <a:solidFill>
                  <a:schemeClr val="tx1"/>
                </a:solidFill>
                <a:ea typeface="Calibri" panose="020F0502020204030204" pitchFamily="34" charset="0"/>
                <a:cs typeface="Arial" panose="020B0604020202020204" pitchFamily="34" charset="0"/>
              </a:rPr>
              <a:t>νευραλγικούς τομείς για την επίτευξη των στόχων του ΣΔΑΜ</a:t>
            </a:r>
            <a:r>
              <a:rPr lang="en-GB" sz="1200" dirty="0">
                <a:solidFill>
                  <a:schemeClr val="tx1"/>
                </a:solidFill>
                <a:ea typeface="Calibri" panose="020F0502020204030204" pitchFamily="34" charset="0"/>
                <a:cs typeface="Arial" panose="020B0604020202020204" pitchFamily="34" charset="0"/>
              </a:rPr>
              <a:t>,</a:t>
            </a:r>
            <a:r>
              <a:rPr lang="el-GR" sz="1200" dirty="0">
                <a:solidFill>
                  <a:schemeClr val="tx1"/>
                </a:solidFill>
                <a:ea typeface="Calibri" panose="020F0502020204030204" pitchFamily="34" charset="0"/>
                <a:cs typeface="Arial" panose="020B0604020202020204" pitchFamily="34" charset="0"/>
              </a:rPr>
              <a:t> όπως: </a:t>
            </a:r>
            <a:endParaRPr lang="en-GB" sz="1200" dirty="0">
              <a:solidFill>
                <a:schemeClr val="tx1"/>
              </a:solidFill>
              <a:ea typeface="Calibri" panose="020F0502020204030204" pitchFamily="34" charset="0"/>
              <a:cs typeface="Arial" panose="020B0604020202020204" pitchFamily="34" charset="0"/>
            </a:endParaRPr>
          </a:p>
          <a:p>
            <a:pPr marL="539750" lvl="1" indent="-271463"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ενέργεια, </a:t>
            </a:r>
            <a:endParaRPr lang="en-GB" sz="1200" dirty="0">
              <a:solidFill>
                <a:schemeClr val="tx1"/>
              </a:solidFill>
              <a:ea typeface="Calibri" panose="020F0502020204030204" pitchFamily="34" charset="0"/>
              <a:cs typeface="Arial" panose="020B0604020202020204" pitchFamily="34" charset="0"/>
            </a:endParaRPr>
          </a:p>
          <a:p>
            <a:pPr marL="539750" lvl="1" indent="-271463"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μεταφορές, </a:t>
            </a:r>
            <a:endParaRPr lang="en-GB" sz="1200" dirty="0">
              <a:solidFill>
                <a:schemeClr val="tx1"/>
              </a:solidFill>
              <a:ea typeface="Calibri" panose="020F0502020204030204" pitchFamily="34" charset="0"/>
              <a:cs typeface="Arial" panose="020B0604020202020204" pitchFamily="34" charset="0"/>
            </a:endParaRPr>
          </a:p>
          <a:p>
            <a:pPr marL="539750" lvl="1" indent="-271463"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περιβάλλον,</a:t>
            </a:r>
            <a:r>
              <a:rPr lang="en-GB" sz="1200" dirty="0">
                <a:solidFill>
                  <a:schemeClr val="tx1"/>
                </a:solidFill>
                <a:ea typeface="Calibri" panose="020F0502020204030204" pitchFamily="34" charset="0"/>
                <a:cs typeface="Arial" panose="020B0604020202020204" pitchFamily="34" charset="0"/>
              </a:rPr>
              <a:t> </a:t>
            </a:r>
          </a:p>
          <a:p>
            <a:pPr marL="539750" lvl="1" indent="-271463"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ψηφιακές υποδομές - τεχνολογίες - υπηρεσίες,</a:t>
            </a:r>
            <a:endParaRPr lang="en-GB" sz="1200" dirty="0">
              <a:solidFill>
                <a:schemeClr val="tx1"/>
              </a:solidFill>
              <a:ea typeface="Calibri" panose="020F0502020204030204" pitchFamily="34" charset="0"/>
              <a:cs typeface="Arial" panose="020B0604020202020204" pitchFamily="34" charset="0"/>
            </a:endParaRPr>
          </a:p>
          <a:p>
            <a:pPr marL="539750" lvl="1" indent="-271463"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πολιτισμός - τουρισμός,</a:t>
            </a:r>
            <a:endParaRPr lang="en-GB" sz="1200" dirty="0">
              <a:solidFill>
                <a:schemeClr val="tx1"/>
              </a:solidFill>
              <a:ea typeface="Calibri" panose="020F0502020204030204" pitchFamily="34" charset="0"/>
              <a:cs typeface="Arial" panose="020B0604020202020204" pitchFamily="34" charset="0"/>
            </a:endParaRPr>
          </a:p>
          <a:p>
            <a:pPr marL="539750" lvl="1" indent="-271463"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κοινωνικές επενδύσεις, </a:t>
            </a:r>
            <a:endParaRPr lang="en-GB" sz="1200" dirty="0">
              <a:solidFill>
                <a:schemeClr val="tx1"/>
              </a:solidFill>
              <a:ea typeface="Calibri" panose="020F0502020204030204" pitchFamily="34" charset="0"/>
              <a:cs typeface="Arial" panose="020B0604020202020204" pitchFamily="34" charset="0"/>
            </a:endParaRPr>
          </a:p>
          <a:p>
            <a:pPr marL="539750" lvl="1" indent="-271463"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κ.ο.κ.</a:t>
            </a:r>
            <a:endParaRPr lang="en-GB" sz="1200" dirty="0">
              <a:solidFill>
                <a:schemeClr val="tx1"/>
              </a:solidFill>
              <a:ea typeface="Calibri" panose="020F0502020204030204" pitchFamily="34" charset="0"/>
              <a:cs typeface="Arial" panose="020B0604020202020204" pitchFamily="34" charset="0"/>
            </a:endParaRPr>
          </a:p>
          <a:p>
            <a:pPr marL="129779" indent="-129779"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υποδομές/δίκτυα ύδρευσης (π.χ. αφαλατώσεις σε νησιά)</a:t>
            </a:r>
            <a:r>
              <a:rPr lang="en-GB" sz="1200" dirty="0">
                <a:solidFill>
                  <a:schemeClr val="tx1"/>
                </a:solidFill>
                <a:ea typeface="Calibri" panose="020F0502020204030204" pitchFamily="34" charset="0"/>
                <a:cs typeface="Arial" panose="020B0604020202020204" pitchFamily="34" charset="0"/>
              </a:rPr>
              <a:t>,</a:t>
            </a:r>
            <a:endParaRPr lang="el-GR" sz="1200" dirty="0">
              <a:solidFill>
                <a:schemeClr val="tx1"/>
              </a:solidFill>
              <a:ea typeface="Calibri" panose="020F0502020204030204" pitchFamily="34" charset="0"/>
              <a:cs typeface="Arial" panose="020B0604020202020204" pitchFamily="34" charset="0"/>
            </a:endParaRPr>
          </a:p>
          <a:p>
            <a:pPr marL="129779" indent="-129779"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υποδομές/δίκτυα διαχείρισης λυμάτων και στερεών αποβλήτων</a:t>
            </a:r>
            <a:r>
              <a:rPr lang="en-GB" sz="1200" dirty="0">
                <a:solidFill>
                  <a:schemeClr val="tx1"/>
                </a:solidFill>
                <a:ea typeface="Calibri" panose="020F0502020204030204" pitchFamily="34" charset="0"/>
                <a:cs typeface="Arial" panose="020B0604020202020204" pitchFamily="34" charset="0"/>
              </a:rPr>
              <a:t>,</a:t>
            </a:r>
            <a:endParaRPr lang="el-GR" sz="1200" dirty="0">
              <a:solidFill>
                <a:schemeClr val="tx1"/>
              </a:solidFill>
              <a:ea typeface="Calibri" panose="020F0502020204030204" pitchFamily="34" charset="0"/>
              <a:cs typeface="Arial" panose="020B0604020202020204" pitchFamily="34" charset="0"/>
            </a:endParaRPr>
          </a:p>
          <a:p>
            <a:pPr marL="129779" indent="-129779"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έργα ποιοτικής και ποσοτικής κατάστασης των υδατικών συστημάτων περιλαμβανομένων των παράκτιων και θαλάσσιων οικοσυστημάτων</a:t>
            </a:r>
            <a:r>
              <a:rPr lang="en-GB" sz="1200" dirty="0">
                <a:solidFill>
                  <a:schemeClr val="tx1"/>
                </a:solidFill>
                <a:ea typeface="Calibri" panose="020F0502020204030204" pitchFamily="34" charset="0"/>
                <a:cs typeface="Arial" panose="020B0604020202020204" pitchFamily="34" charset="0"/>
              </a:rPr>
              <a:t>,</a:t>
            </a:r>
            <a:endParaRPr lang="el-GR" sz="1200" dirty="0">
              <a:solidFill>
                <a:schemeClr val="tx1"/>
              </a:solidFill>
              <a:ea typeface="Calibri" panose="020F0502020204030204" pitchFamily="34" charset="0"/>
              <a:cs typeface="Arial" panose="020B0604020202020204" pitchFamily="34" charset="0"/>
            </a:endParaRPr>
          </a:p>
          <a:p>
            <a:pPr marL="129779" indent="-129779"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κοινωνικές υποδομές διαφόρων τύπων</a:t>
            </a:r>
            <a:r>
              <a:rPr lang="en-GB" sz="1200" dirty="0">
                <a:solidFill>
                  <a:schemeClr val="tx1"/>
                </a:solidFill>
                <a:ea typeface="Calibri" panose="020F0502020204030204" pitchFamily="34" charset="0"/>
                <a:cs typeface="Arial" panose="020B0604020202020204" pitchFamily="34" charset="0"/>
              </a:rPr>
              <a:t>,</a:t>
            </a:r>
            <a:endParaRPr lang="el-GR" sz="1200" dirty="0">
              <a:solidFill>
                <a:schemeClr val="tx1"/>
              </a:solidFill>
              <a:ea typeface="Calibri" panose="020F0502020204030204" pitchFamily="34" charset="0"/>
              <a:cs typeface="Arial" panose="020B0604020202020204" pitchFamily="34" charset="0"/>
            </a:endParaRPr>
          </a:p>
          <a:p>
            <a:pPr marL="129779" indent="-129779"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έργα αντιπλημμυρικής και αντιπυρικής προστασίας</a:t>
            </a:r>
            <a:r>
              <a:rPr lang="en-GB" sz="1200" dirty="0">
                <a:solidFill>
                  <a:schemeClr val="tx1"/>
                </a:solidFill>
                <a:ea typeface="Calibri" panose="020F0502020204030204" pitchFamily="34" charset="0"/>
                <a:cs typeface="Arial" panose="020B0604020202020204" pitchFamily="34" charset="0"/>
              </a:rPr>
              <a:t>,</a:t>
            </a:r>
          </a:p>
          <a:p>
            <a:pPr marL="129779" indent="-129779"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λιμενικές υποδομές μικρής κλίμακας στα μη διασυνδεδεμένα νησιά</a:t>
            </a:r>
            <a:r>
              <a:rPr lang="en-GB" sz="1200" dirty="0">
                <a:solidFill>
                  <a:schemeClr val="tx1"/>
                </a:solidFill>
                <a:ea typeface="Calibri" panose="020F0502020204030204" pitchFamily="34" charset="0"/>
                <a:cs typeface="Arial" panose="020B0604020202020204" pitchFamily="34" charset="0"/>
              </a:rPr>
              <a:t>,</a:t>
            </a:r>
          </a:p>
          <a:p>
            <a:pPr marL="129779" indent="-129779" algn="just">
              <a:lnSpc>
                <a:spcPct val="100000"/>
              </a:lnSpc>
              <a:spcBef>
                <a:spcPts val="0"/>
              </a:spcBef>
              <a:buFont typeface="Symbol" panose="05050102010706020507" pitchFamily="18" charset="2"/>
              <a:buChar char=""/>
              <a:tabLst>
                <a:tab pos="171450" algn="l"/>
              </a:tabLst>
            </a:pPr>
            <a:r>
              <a:rPr lang="el-GR" sz="1200" dirty="0">
                <a:solidFill>
                  <a:schemeClr val="tx1"/>
                </a:solidFill>
                <a:cs typeface="Arial" panose="020B0604020202020204" pitchFamily="34" charset="0"/>
              </a:rPr>
              <a:t>κ.ο.κ.</a:t>
            </a:r>
            <a:endParaRPr lang="en-GB" sz="1200" dirty="0">
              <a:solidFill>
                <a:schemeClr val="tx1"/>
              </a:solidFill>
            </a:endParaRPr>
          </a:p>
        </p:txBody>
      </p:sp>
      <p:graphicFrame>
        <p:nvGraphicFramePr>
          <p:cNvPr id="7" name="Πίνακας 8">
            <a:extLst>
              <a:ext uri="{FF2B5EF4-FFF2-40B4-BE49-F238E27FC236}">
                <a16:creationId xmlns:a16="http://schemas.microsoft.com/office/drawing/2014/main" id="{1EB4D190-6B4D-2253-38A1-E126A2E4E2E7}"/>
              </a:ext>
            </a:extLst>
          </p:cNvPr>
          <p:cNvGraphicFramePr>
            <a:graphicFrameLocks noGrp="1"/>
          </p:cNvGraphicFramePr>
          <p:nvPr>
            <p:extLst>
              <p:ext uri="{D42A27DB-BD31-4B8C-83A1-F6EECF244321}">
                <p14:modId xmlns:p14="http://schemas.microsoft.com/office/powerpoint/2010/main" val="3498477152"/>
              </p:ext>
            </p:extLst>
          </p:nvPr>
        </p:nvGraphicFramePr>
        <p:xfrm>
          <a:off x="654471" y="1412776"/>
          <a:ext cx="3485481" cy="4826470"/>
        </p:xfrm>
        <a:graphic>
          <a:graphicData uri="http://schemas.openxmlformats.org/drawingml/2006/table">
            <a:tbl>
              <a:tblPr firstRow="1" bandRow="1">
                <a:tableStyleId>{68D230F3-CF80-4859-8CE7-A43EE81993B5}</a:tableStyleId>
              </a:tblPr>
              <a:tblGrid>
                <a:gridCol w="3485481">
                  <a:extLst>
                    <a:ext uri="{9D8B030D-6E8A-4147-A177-3AD203B41FA5}">
                      <a16:colId xmlns:a16="http://schemas.microsoft.com/office/drawing/2014/main" val="3332085875"/>
                    </a:ext>
                  </a:extLst>
                </a:gridCol>
              </a:tblGrid>
              <a:tr h="273352">
                <a:tc>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r>
                        <a:rPr lang="el-GR" sz="1200" dirty="0">
                          <a:solidFill>
                            <a:schemeClr val="tx1"/>
                          </a:solidFill>
                        </a:rPr>
                        <a:t>Ενδεικτικοί Τομείς</a:t>
                      </a:r>
                      <a:endParaRPr lang="en-US" sz="1200" dirty="0">
                        <a:solidFill>
                          <a:schemeClr val="tx1"/>
                        </a:solidFill>
                      </a:endParaRPr>
                    </a:p>
                  </a:txBody>
                  <a:tcPr/>
                </a:tc>
                <a:extLst>
                  <a:ext uri="{0D108BD9-81ED-4DB2-BD59-A6C34878D82A}">
                    <a16:rowId xmlns:a16="http://schemas.microsoft.com/office/drawing/2014/main" val="3441507452"/>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dirty="0">
                          <a:solidFill>
                            <a:schemeClr val="tx1"/>
                          </a:solidFill>
                        </a:rPr>
                        <a:t>Ανανεώσιμες πηγές ενέργειας </a:t>
                      </a:r>
                      <a:endParaRPr lang="el-GR" sz="1200" dirty="0">
                        <a:solidFill>
                          <a:schemeClr val="tx1"/>
                        </a:solidFill>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2192727643"/>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Πράσινη και βιώσιμη κινητικότητα</a:t>
                      </a:r>
                      <a:endParaRPr lang="en-US" sz="1200" dirty="0">
                        <a:solidFill>
                          <a:schemeClr val="tx1"/>
                        </a:solidFill>
                      </a:endParaRPr>
                    </a:p>
                  </a:txBody>
                  <a:tcPr/>
                </a:tc>
                <a:extLst>
                  <a:ext uri="{0D108BD9-81ED-4DB2-BD59-A6C34878D82A}">
                    <a16:rowId xmlns:a16="http://schemas.microsoft.com/office/drawing/2014/main" val="1159313007"/>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Προώθηση του πράσινου υδρογόνου</a:t>
                      </a:r>
                      <a:endParaRPr lang="en-US" sz="1200" dirty="0">
                        <a:solidFill>
                          <a:schemeClr val="tx1"/>
                        </a:solidFill>
                      </a:endParaRPr>
                    </a:p>
                  </a:txBody>
                  <a:tcPr/>
                </a:tc>
                <a:extLst>
                  <a:ext uri="{0D108BD9-81ED-4DB2-BD59-A6C34878D82A}">
                    <a16:rowId xmlns:a16="http://schemas.microsoft.com/office/drawing/2014/main" val="1946520470"/>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Αποδοτικά δίκτυα τηλεθέρμανσης</a:t>
                      </a:r>
                      <a:endParaRPr lang="en-US" sz="1200" dirty="0">
                        <a:solidFill>
                          <a:schemeClr val="tx1"/>
                        </a:solidFill>
                      </a:endParaRPr>
                    </a:p>
                  </a:txBody>
                  <a:tcPr/>
                </a:tc>
                <a:extLst>
                  <a:ext uri="{0D108BD9-81ED-4DB2-BD59-A6C34878D82A}">
                    <a16:rowId xmlns:a16="http://schemas.microsoft.com/office/drawing/2014/main" val="874234027"/>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Δημόσια έρευνα</a:t>
                      </a:r>
                      <a:endParaRPr lang="en-US" sz="1200" dirty="0">
                        <a:solidFill>
                          <a:schemeClr val="tx1"/>
                        </a:solidFill>
                      </a:endParaRPr>
                    </a:p>
                  </a:txBody>
                  <a:tcPr/>
                </a:tc>
                <a:extLst>
                  <a:ext uri="{0D108BD9-81ED-4DB2-BD59-A6C34878D82A}">
                    <a16:rowId xmlns:a16="http://schemas.microsoft.com/office/drawing/2014/main" val="3198269207"/>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Ψηφιοποίηση</a:t>
                      </a:r>
                      <a:endParaRPr lang="en-US" sz="1200" dirty="0">
                        <a:solidFill>
                          <a:schemeClr val="tx1"/>
                        </a:solidFill>
                      </a:endParaRPr>
                    </a:p>
                  </a:txBody>
                  <a:tcPr/>
                </a:tc>
                <a:extLst>
                  <a:ext uri="{0D108BD9-81ED-4DB2-BD59-A6C34878D82A}">
                    <a16:rowId xmlns:a16="http://schemas.microsoft.com/office/drawing/2014/main" val="1791115658"/>
                  </a:ext>
                </a:extLst>
              </a:tr>
              <a:tr h="46880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Περιβαλλοντικές υποδομές για την έξυπνη διαχείριση αποβλήτων και υδάτων</a:t>
                      </a:r>
                      <a:endParaRPr lang="en-US" sz="1200" dirty="0">
                        <a:solidFill>
                          <a:schemeClr val="tx1"/>
                        </a:solidFill>
                      </a:endParaRPr>
                    </a:p>
                  </a:txBody>
                  <a:tcPr/>
                </a:tc>
                <a:extLst>
                  <a:ext uri="{0D108BD9-81ED-4DB2-BD59-A6C34878D82A}">
                    <a16:rowId xmlns:a16="http://schemas.microsoft.com/office/drawing/2014/main" val="4147289453"/>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Βιώσιμη ενέργεια</a:t>
                      </a:r>
                      <a:endParaRPr lang="en-US" sz="1200" dirty="0">
                        <a:solidFill>
                          <a:schemeClr val="tx1"/>
                        </a:solidFill>
                      </a:endParaRPr>
                    </a:p>
                  </a:txBody>
                  <a:tcPr/>
                </a:tc>
                <a:extLst>
                  <a:ext uri="{0D108BD9-81ED-4DB2-BD59-A6C34878D82A}">
                    <a16:rowId xmlns:a16="http://schemas.microsoft.com/office/drawing/2014/main" val="3767002576"/>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Ενεργειακή απόδοση</a:t>
                      </a:r>
                      <a:endParaRPr lang="en-US" sz="1200" dirty="0">
                        <a:solidFill>
                          <a:schemeClr val="tx1"/>
                        </a:solidFill>
                      </a:endParaRPr>
                    </a:p>
                  </a:txBody>
                  <a:tcPr/>
                </a:tc>
                <a:extLst>
                  <a:ext uri="{0D108BD9-81ED-4DB2-BD59-A6C34878D82A}">
                    <a16:rowId xmlns:a16="http://schemas.microsoft.com/office/drawing/2014/main" val="1685291316"/>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Αστική ανανέωση και ανάπλαση</a:t>
                      </a:r>
                      <a:endParaRPr lang="en-US" sz="1200" dirty="0">
                        <a:solidFill>
                          <a:schemeClr val="tx1"/>
                        </a:solidFill>
                      </a:endParaRPr>
                    </a:p>
                  </a:txBody>
                  <a:tcPr/>
                </a:tc>
                <a:extLst>
                  <a:ext uri="{0D108BD9-81ED-4DB2-BD59-A6C34878D82A}">
                    <a16:rowId xmlns:a16="http://schemas.microsoft.com/office/drawing/2014/main" val="3028587687"/>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Μετάβαση σε μια κυκλική οικονομία</a:t>
                      </a:r>
                      <a:endParaRPr lang="en-US" sz="1200" dirty="0">
                        <a:solidFill>
                          <a:schemeClr val="tx1"/>
                        </a:solidFill>
                      </a:endParaRPr>
                    </a:p>
                  </a:txBody>
                  <a:tcPr/>
                </a:tc>
                <a:extLst>
                  <a:ext uri="{0D108BD9-81ED-4DB2-BD59-A6C34878D82A}">
                    <a16:rowId xmlns:a16="http://schemas.microsoft.com/office/drawing/2014/main" val="3402008600"/>
                  </a:ext>
                </a:extLst>
              </a:tr>
              <a:tr h="46880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Αποκατάσταση και την απολύμανση της γης και των οικοσυστημάτων</a:t>
                      </a:r>
                      <a:endParaRPr lang="en-US" sz="1200" dirty="0">
                        <a:solidFill>
                          <a:schemeClr val="tx1"/>
                        </a:solidFill>
                      </a:endParaRPr>
                    </a:p>
                  </a:txBody>
                  <a:tcPr/>
                </a:tc>
                <a:extLst>
                  <a:ext uri="{0D108BD9-81ED-4DB2-BD59-A6C34878D82A}">
                    <a16:rowId xmlns:a16="http://schemas.microsoft.com/office/drawing/2014/main" val="968568886"/>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Υποστήριξη της βιοποικιλότητας</a:t>
                      </a:r>
                      <a:endParaRPr lang="en-US" sz="1200" dirty="0">
                        <a:solidFill>
                          <a:schemeClr val="tx1"/>
                        </a:solidFill>
                      </a:endParaRPr>
                    </a:p>
                  </a:txBody>
                  <a:tcPr/>
                </a:tc>
                <a:extLst>
                  <a:ext uri="{0D108BD9-81ED-4DB2-BD59-A6C34878D82A}">
                    <a16:rowId xmlns:a16="http://schemas.microsoft.com/office/drawing/2014/main" val="15333941"/>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Αναβάθμιση δεξιοτήτων και απόκτηση νέων</a:t>
                      </a:r>
                      <a:endParaRPr lang="en-US" sz="1200" dirty="0">
                        <a:solidFill>
                          <a:schemeClr val="tx1"/>
                        </a:solidFill>
                      </a:endParaRPr>
                    </a:p>
                  </a:txBody>
                  <a:tcPr/>
                </a:tc>
                <a:extLst>
                  <a:ext uri="{0D108BD9-81ED-4DB2-BD59-A6C34878D82A}">
                    <a16:rowId xmlns:a16="http://schemas.microsoft.com/office/drawing/2014/main" val="388306811"/>
                  </a:ext>
                </a:extLst>
              </a:tr>
              <a:tr h="273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Υποδομές κατάρτισης και κοινωνικές υποδομές</a:t>
                      </a:r>
                      <a:endParaRPr lang="en-US" sz="1200" dirty="0">
                        <a:solidFill>
                          <a:schemeClr val="tx1"/>
                        </a:solidFill>
                      </a:endParaRPr>
                    </a:p>
                  </a:txBody>
                  <a:tcPr/>
                </a:tc>
                <a:extLst>
                  <a:ext uri="{0D108BD9-81ED-4DB2-BD59-A6C34878D82A}">
                    <a16:rowId xmlns:a16="http://schemas.microsoft.com/office/drawing/2014/main" val="2346855149"/>
                  </a:ext>
                </a:extLst>
              </a:tr>
            </a:tbl>
          </a:graphicData>
        </a:graphic>
      </p:graphicFrame>
      <p:sp>
        <p:nvSpPr>
          <p:cNvPr id="8" name="Slide Number Placeholder 12">
            <a:extLst>
              <a:ext uri="{FF2B5EF4-FFF2-40B4-BE49-F238E27FC236}">
                <a16:creationId xmlns:a16="http://schemas.microsoft.com/office/drawing/2014/main" id="{971A8744-5A8C-D0EC-A76F-D5A8ED55D196}"/>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pPr/>
              <a:t>12</a:t>
            </a:fld>
            <a:endParaRPr lang="el-GR" dirty="0"/>
          </a:p>
        </p:txBody>
      </p:sp>
      <p:sp>
        <p:nvSpPr>
          <p:cNvPr id="9" name="Title 6">
            <a:extLst>
              <a:ext uri="{FF2B5EF4-FFF2-40B4-BE49-F238E27FC236}">
                <a16:creationId xmlns:a16="http://schemas.microsoft.com/office/drawing/2014/main" id="{556E5AB2-DD20-B03D-FCFA-7C5F57DE0B89}"/>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2. Παρουσίαση των δυνατοτήτων του Πυλώνα 3</a:t>
            </a:r>
          </a:p>
        </p:txBody>
      </p:sp>
      <p:sp>
        <p:nvSpPr>
          <p:cNvPr id="10" name="Subtitle 2">
            <a:extLst>
              <a:ext uri="{FF2B5EF4-FFF2-40B4-BE49-F238E27FC236}">
                <a16:creationId xmlns:a16="http://schemas.microsoft.com/office/drawing/2014/main" id="{D303A90A-A870-A803-E17A-5F498C746E8D}"/>
              </a:ext>
            </a:extLst>
          </p:cNvPr>
          <p:cNvSpPr txBox="1">
            <a:spLocks/>
          </p:cNvSpPr>
          <p:nvPr/>
        </p:nvSpPr>
        <p:spPr>
          <a:xfrm>
            <a:off x="4499992" y="5733256"/>
            <a:ext cx="4473148" cy="801587"/>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9779" indent="-129779" algn="just">
              <a:lnSpc>
                <a:spcPct val="100000"/>
              </a:lnSpc>
              <a:spcBef>
                <a:spcPts val="450"/>
              </a:spcBef>
              <a:spcAft>
                <a:spcPts val="450"/>
              </a:spcAft>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νομικές οντότητες που είναι εγκατεστημένες σε κράτος μέλος ως οργανισμοί δημοσίου δικαίου ή ως οργανισμοί ιδιωτικού δικαίου στους οποίους έχει ανατεθεί δημόσια</a:t>
            </a:r>
            <a:r>
              <a:rPr lang="en-GB" sz="1200" dirty="0">
                <a:solidFill>
                  <a:schemeClr val="tx1"/>
                </a:solidFill>
                <a:ea typeface="Calibri" panose="020F0502020204030204" pitchFamily="34" charset="0"/>
                <a:cs typeface="Arial" panose="020B0604020202020204" pitchFamily="34" charset="0"/>
              </a:rPr>
              <a:t> </a:t>
            </a:r>
            <a:r>
              <a:rPr lang="el-GR" sz="1200" dirty="0">
                <a:solidFill>
                  <a:schemeClr val="tx1"/>
                </a:solidFill>
                <a:ea typeface="Calibri" panose="020F0502020204030204" pitchFamily="34" charset="0"/>
                <a:cs typeface="Arial" panose="020B0604020202020204" pitchFamily="34" charset="0"/>
              </a:rPr>
              <a:t>αποστολή</a:t>
            </a:r>
            <a:endParaRPr lang="en-GB" sz="1200" dirty="0">
              <a:solidFill>
                <a:schemeClr val="tx1"/>
              </a:solidFill>
            </a:endParaRPr>
          </a:p>
        </p:txBody>
      </p:sp>
      <p:sp>
        <p:nvSpPr>
          <p:cNvPr id="11" name="TextBox 10">
            <a:extLst>
              <a:ext uri="{FF2B5EF4-FFF2-40B4-BE49-F238E27FC236}">
                <a16:creationId xmlns:a16="http://schemas.microsoft.com/office/drawing/2014/main" id="{A317C901-2E88-E267-C70C-8034D549EC7C}"/>
              </a:ext>
            </a:extLst>
          </p:cNvPr>
          <p:cNvSpPr txBox="1"/>
          <p:nvPr/>
        </p:nvSpPr>
        <p:spPr>
          <a:xfrm>
            <a:off x="5012700" y="5301208"/>
            <a:ext cx="2656889" cy="369332"/>
          </a:xfrm>
          <a:prstGeom prst="rect">
            <a:avLst/>
          </a:prstGeom>
          <a:noFill/>
        </p:spPr>
        <p:txBody>
          <a:bodyPr wrap="square" rtlCol="0">
            <a:spAutoFit/>
          </a:bodyPr>
          <a:lstStyle/>
          <a:p>
            <a:r>
              <a:rPr lang="el-GR" b="1" dirty="0">
                <a:solidFill>
                  <a:srgbClr val="649696"/>
                </a:solidFill>
              </a:rPr>
              <a:t>Επιλέξιμοι φορείς</a:t>
            </a:r>
          </a:p>
        </p:txBody>
      </p:sp>
      <p:sp>
        <p:nvSpPr>
          <p:cNvPr id="12" name="Rectangle 2">
            <a:extLst>
              <a:ext uri="{FF2B5EF4-FFF2-40B4-BE49-F238E27FC236}">
                <a16:creationId xmlns:a16="http://schemas.microsoft.com/office/drawing/2014/main" id="{469B271E-0E0E-D2C0-98E3-EB7F5B84195B}"/>
              </a:ext>
            </a:extLst>
          </p:cNvPr>
          <p:cNvSpPr>
            <a:spLocks noChangeAspect="1"/>
          </p:cNvSpPr>
          <p:nvPr/>
        </p:nvSpPr>
        <p:spPr>
          <a:xfrm>
            <a:off x="4644008" y="5328165"/>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Tree>
    <p:extLst>
      <p:ext uri="{BB962C8B-B14F-4D97-AF65-F5344CB8AC3E}">
        <p14:creationId xmlns:p14="http://schemas.microsoft.com/office/powerpoint/2010/main" val="5852824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2D57A2-8A10-4956-61E6-296D95586F52}"/>
            </a:ext>
          </a:extLst>
        </p:cNvPr>
        <p:cNvGrpSpPr/>
        <p:nvPr/>
      </p:nvGrpSpPr>
      <p:grpSpPr>
        <a:xfrm>
          <a:off x="0" y="0"/>
          <a:ext cx="0" cy="0"/>
          <a:chOff x="0" y="0"/>
          <a:chExt cx="0" cy="0"/>
        </a:xfrm>
      </p:grpSpPr>
      <p:graphicFrame>
        <p:nvGraphicFramePr>
          <p:cNvPr id="18" name="Πίνακας 17">
            <a:extLst>
              <a:ext uri="{FF2B5EF4-FFF2-40B4-BE49-F238E27FC236}">
                <a16:creationId xmlns:a16="http://schemas.microsoft.com/office/drawing/2014/main" id="{68AD511C-DE85-7687-5A57-A968CB885C0C}"/>
              </a:ext>
            </a:extLst>
          </p:cNvPr>
          <p:cNvGraphicFramePr>
            <a:graphicFrameLocks noGrp="1"/>
          </p:cNvGraphicFramePr>
          <p:nvPr/>
        </p:nvGraphicFramePr>
        <p:xfrm>
          <a:off x="772611" y="1907653"/>
          <a:ext cx="7647971" cy="3281422"/>
        </p:xfrm>
        <a:graphic>
          <a:graphicData uri="http://schemas.openxmlformats.org/drawingml/2006/table">
            <a:tbl>
              <a:tblPr/>
              <a:tblGrid>
                <a:gridCol w="5530886">
                  <a:extLst>
                    <a:ext uri="{9D8B030D-6E8A-4147-A177-3AD203B41FA5}">
                      <a16:colId xmlns:a16="http://schemas.microsoft.com/office/drawing/2014/main" val="3987633899"/>
                    </a:ext>
                  </a:extLst>
                </a:gridCol>
                <a:gridCol w="886529">
                  <a:extLst>
                    <a:ext uri="{9D8B030D-6E8A-4147-A177-3AD203B41FA5}">
                      <a16:colId xmlns:a16="http://schemas.microsoft.com/office/drawing/2014/main" val="1466381025"/>
                    </a:ext>
                  </a:extLst>
                </a:gridCol>
                <a:gridCol w="1230556">
                  <a:extLst>
                    <a:ext uri="{9D8B030D-6E8A-4147-A177-3AD203B41FA5}">
                      <a16:colId xmlns:a16="http://schemas.microsoft.com/office/drawing/2014/main" val="3616006"/>
                    </a:ext>
                  </a:extLst>
                </a:gridCol>
              </a:tblGrid>
              <a:tr h="500393">
                <a:tc>
                  <a:txBody>
                    <a:bodyPr/>
                    <a:lstStyle/>
                    <a:p>
                      <a:pPr algn="l" fontAlgn="ctr"/>
                      <a:r>
                        <a:rPr lang="el-GR" sz="900" b="1" i="0" u="none" strike="noStrike">
                          <a:solidFill>
                            <a:srgbClr val="000000"/>
                          </a:solidFill>
                          <a:effectLst/>
                          <a:latin typeface="Calibri" panose="020F0502020204030204" pitchFamily="34" charset="0"/>
                        </a:rPr>
                        <a:t>ΠΕΡΙΓΡΑΦΗ ΣΤΟΧΟΥ ΠΟΛΙΤΙΚΗΣ ΚΑΙ ΠΡΟΤΕΡΑΙΟΤΗΤΑΣ</a:t>
                      </a:r>
                      <a:endParaRPr lang="el-GR" sz="900" b="0" i="0" u="none" strike="noStrike">
                        <a:solidFill>
                          <a:srgbClr val="000000"/>
                        </a:solidFill>
                        <a:effectLst/>
                        <a:latin typeface="Calibri" panose="020F0502020204030204" pitchFamily="34" charset="0"/>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l-GR" sz="900" b="1" i="0" u="none" strike="noStrike">
                          <a:solidFill>
                            <a:srgbClr val="000000"/>
                          </a:solidFill>
                          <a:effectLst/>
                          <a:latin typeface="Calibri" panose="020F0502020204030204" pitchFamily="34" charset="0"/>
                        </a:rPr>
                        <a:t>Πλήθος Προτάσεων</a:t>
                      </a:r>
                      <a:endParaRPr lang="el-GR" sz="900" b="0" i="0" u="none" strike="noStrike">
                        <a:solidFill>
                          <a:srgbClr val="000000"/>
                        </a:solidFill>
                        <a:effectLst/>
                        <a:latin typeface="Calibri" panose="020F0502020204030204" pitchFamily="34" charset="0"/>
                      </a:endParaRP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l-GR" sz="900" b="1" i="0" u="none" strike="noStrike">
                          <a:solidFill>
                            <a:srgbClr val="000000"/>
                          </a:solidFill>
                          <a:effectLst/>
                          <a:latin typeface="Calibri" panose="020F0502020204030204" pitchFamily="34" charset="0"/>
                        </a:rPr>
                        <a:t>Π/Υ Προταθέντων έργων</a:t>
                      </a:r>
                      <a:endParaRPr lang="el-GR" sz="900" b="0" i="0" u="none" strike="noStrike">
                        <a:solidFill>
                          <a:srgbClr val="000000"/>
                        </a:solidFill>
                        <a:effectLst/>
                        <a:latin typeface="Calibri" panose="020F0502020204030204" pitchFamily="34" charset="0"/>
                      </a:endParaRP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66685693"/>
                  </a:ext>
                </a:extLst>
              </a:tr>
              <a:tr h="500393">
                <a:tc>
                  <a:txBody>
                    <a:bodyPr/>
                    <a:lstStyle/>
                    <a:p>
                      <a:pPr algn="l" fontAlgn="ctr"/>
                      <a:r>
                        <a:rPr lang="el-GR" sz="900" b="1" i="0" u="none" strike="noStrike">
                          <a:solidFill>
                            <a:srgbClr val="000000"/>
                          </a:solidFill>
                          <a:effectLst/>
                          <a:latin typeface="Calibri" panose="020F0502020204030204" pitchFamily="34" charset="0"/>
                        </a:rPr>
                        <a:t>ΣΠ1. ΕΞΥΠΝΗ ΑΝΑΠΤΥΞΗ: ΕΡΕΥΝΑ &amp; ΑΝΑΠΤΥΞΗ - ΨΗΦΙΑΚΟΣ ΜΕΤΑΣΧΗΜΑΤΙΣΜΟΣ - ΚΑΙΝΟΤΟΜΙΑ &amp; ΕΠΙΧΕΙΡΗΜΑΤΙΚΟΤΗΤΑ</a:t>
                      </a:r>
                      <a:endParaRPr lang="el-GR" sz="900" b="0" i="0" u="none" strike="noStrike">
                        <a:solidFill>
                          <a:srgbClr val="000000"/>
                        </a:solidFill>
                        <a:effectLst/>
                        <a:latin typeface="Calibri" panose="020F0502020204030204" pitchFamily="34" charset="0"/>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900" b="0" i="0" u="none" strike="noStrike">
                          <a:solidFill>
                            <a:srgbClr val="000000"/>
                          </a:solidFill>
                          <a:effectLst/>
                          <a:latin typeface="Calibri" panose="020F0502020204030204" pitchFamily="34" charset="0"/>
                        </a:rPr>
                        <a:t>15</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900" b="0" i="0" u="none" strike="noStrike">
                          <a:solidFill>
                            <a:srgbClr val="000000"/>
                          </a:solidFill>
                          <a:effectLst/>
                          <a:latin typeface="Calibri" panose="020F0502020204030204" pitchFamily="34" charset="0"/>
                        </a:rPr>
                        <a:t>3.839.234,28 €</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74457081"/>
                  </a:ext>
                </a:extLst>
              </a:tr>
              <a:tr h="250196">
                <a:tc>
                  <a:txBody>
                    <a:bodyPr/>
                    <a:lstStyle/>
                    <a:p>
                      <a:pPr algn="l" fontAlgn="ctr"/>
                      <a:r>
                        <a:rPr lang="el-GR" sz="900" b="1" i="0" u="none" strike="noStrike">
                          <a:solidFill>
                            <a:srgbClr val="000000"/>
                          </a:solidFill>
                          <a:effectLst/>
                          <a:latin typeface="Calibri" panose="020F0502020204030204" pitchFamily="34" charset="0"/>
                        </a:rPr>
                        <a:t>ΣΠ2. ΠΡΑΣΙΝΗ ΑΝΑΠΤΥΞΗ: ΒΙΩΣΙΜΗ ΑΝΑΠΤΥΞΗ - ΚΥΚΛΙΚΗ ΟΙΚΟΝΟΜΙΑ</a:t>
                      </a:r>
                      <a:endParaRPr lang="el-GR" sz="900" b="0" i="0" u="none" strike="noStrike">
                        <a:solidFill>
                          <a:srgbClr val="000000"/>
                        </a:solidFill>
                        <a:effectLst/>
                        <a:latin typeface="Calibri" panose="020F0502020204030204" pitchFamily="34" charset="0"/>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900" b="0" i="0" u="none" strike="noStrike">
                          <a:solidFill>
                            <a:srgbClr val="000000"/>
                          </a:solidFill>
                          <a:effectLst/>
                          <a:latin typeface="Calibri" panose="020F0502020204030204" pitchFamily="34" charset="0"/>
                        </a:rPr>
                        <a:t>121</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900" b="0" i="0" u="none" strike="noStrike">
                          <a:solidFill>
                            <a:srgbClr val="000000"/>
                          </a:solidFill>
                          <a:effectLst/>
                          <a:latin typeface="Calibri" panose="020F0502020204030204" pitchFamily="34" charset="0"/>
                        </a:rPr>
                        <a:t>55.121.895,32 €</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1376501"/>
                  </a:ext>
                </a:extLst>
              </a:tr>
              <a:tr h="250196">
                <a:tc>
                  <a:txBody>
                    <a:bodyPr/>
                    <a:lstStyle/>
                    <a:p>
                      <a:pPr algn="l" fontAlgn="ctr"/>
                      <a:r>
                        <a:rPr lang="el-GR" sz="900" b="0" i="0" u="none" strike="noStrike">
                          <a:solidFill>
                            <a:srgbClr val="000000"/>
                          </a:solidFill>
                          <a:effectLst/>
                          <a:latin typeface="Calibri" panose="020F0502020204030204" pitchFamily="34" charset="0"/>
                        </a:rPr>
                        <a:t>2.1 Ενεργειακή απόδοση</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900" b="0" i="0" u="none" strike="noStrike">
                          <a:solidFill>
                            <a:srgbClr val="000000"/>
                          </a:solidFill>
                          <a:effectLst/>
                          <a:latin typeface="Calibri" panose="020F0502020204030204" pitchFamily="34" charset="0"/>
                        </a:rPr>
                        <a:t>4</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900" b="0" i="0" u="none" strike="noStrike">
                          <a:solidFill>
                            <a:srgbClr val="000000"/>
                          </a:solidFill>
                          <a:effectLst/>
                          <a:latin typeface="Calibri" panose="020F0502020204030204" pitchFamily="34" charset="0"/>
                        </a:rPr>
                        <a:t>1.589.000,00 €</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26909425"/>
                  </a:ext>
                </a:extLst>
              </a:tr>
              <a:tr h="250196">
                <a:tc>
                  <a:txBody>
                    <a:bodyPr/>
                    <a:lstStyle/>
                    <a:p>
                      <a:pPr algn="l" fontAlgn="b"/>
                      <a:r>
                        <a:rPr lang="el-GR" sz="900" b="0" i="0" u="none" strike="noStrike">
                          <a:solidFill>
                            <a:srgbClr val="000000"/>
                          </a:solidFill>
                          <a:effectLst/>
                          <a:latin typeface="Calibri" panose="020F0502020204030204" pitchFamily="34" charset="0"/>
                        </a:rPr>
                        <a:t>2.12 Πράσινες πόλεις (αστικές αναπλάσεις, εκσυγχρονισμός στόλου αστικών μεταφορών κλπ)</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900" b="0" i="0" u="none" strike="noStrike">
                          <a:solidFill>
                            <a:srgbClr val="000000"/>
                          </a:solidFill>
                          <a:effectLst/>
                          <a:latin typeface="Calibri" panose="020F0502020204030204" pitchFamily="34" charset="0"/>
                        </a:rPr>
                        <a:t>14</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900" b="0" i="0" u="none" strike="noStrike">
                          <a:solidFill>
                            <a:srgbClr val="000000"/>
                          </a:solidFill>
                          <a:effectLst/>
                          <a:latin typeface="Calibri" panose="020F0502020204030204" pitchFamily="34" charset="0"/>
                        </a:rPr>
                        <a:t>9.249.981,71 €</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01098986"/>
                  </a:ext>
                </a:extLst>
              </a:tr>
              <a:tr h="250196">
                <a:tc>
                  <a:txBody>
                    <a:bodyPr/>
                    <a:lstStyle/>
                    <a:p>
                      <a:pPr algn="l" fontAlgn="ctr"/>
                      <a:r>
                        <a:rPr lang="el-GR" sz="900" b="1" i="0" u="none" strike="noStrike">
                          <a:solidFill>
                            <a:srgbClr val="000000"/>
                          </a:solidFill>
                          <a:effectLst/>
                          <a:latin typeface="Calibri" panose="020F0502020204030204" pitchFamily="34" charset="0"/>
                        </a:rPr>
                        <a:t>ΣΠ3. ΑΝΑΠΤΥΞΗ ΥΠΟΔΟΜΩΝ: ΔΙΚΤΥΑ - ΜΕΤΑΦΟΡΕΣ - ΕΦΟΔΙΑΣΤΙΚΗ ΑΛΥΣΙΔΑ</a:t>
                      </a:r>
                      <a:endParaRPr lang="el-GR" sz="900" b="0" i="0" u="none" strike="noStrike">
                        <a:solidFill>
                          <a:srgbClr val="000000"/>
                        </a:solidFill>
                        <a:effectLst/>
                        <a:latin typeface="Calibri" panose="020F0502020204030204" pitchFamily="34" charset="0"/>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900" b="0" i="0" u="none" strike="noStrike">
                          <a:solidFill>
                            <a:srgbClr val="000000"/>
                          </a:solidFill>
                          <a:effectLst/>
                          <a:latin typeface="Calibri" panose="020F0502020204030204" pitchFamily="34" charset="0"/>
                        </a:rPr>
                        <a:t>82</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900" b="0" i="0" u="none" strike="noStrike">
                          <a:solidFill>
                            <a:srgbClr val="000000"/>
                          </a:solidFill>
                          <a:effectLst/>
                          <a:latin typeface="Calibri" panose="020F0502020204030204" pitchFamily="34" charset="0"/>
                        </a:rPr>
                        <a:t>39.469.716,10 €</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48787339"/>
                  </a:ext>
                </a:extLst>
              </a:tr>
              <a:tr h="500393">
                <a:tc>
                  <a:txBody>
                    <a:bodyPr/>
                    <a:lstStyle/>
                    <a:p>
                      <a:pPr algn="l" fontAlgn="ctr"/>
                      <a:r>
                        <a:rPr lang="el-GR" sz="900" b="1" i="0" u="none" strike="noStrike">
                          <a:solidFill>
                            <a:srgbClr val="000000"/>
                          </a:solidFill>
                          <a:effectLst/>
                          <a:latin typeface="Calibri" panose="020F0502020204030204" pitchFamily="34" charset="0"/>
                        </a:rPr>
                        <a:t>ΣΠ4. ΚΟΙΝΩΝΙΚΗ ΑΝΑΠΤΥΞΗ: ΥΓΕΙΑ - ΑΠΑΣΧΟΛΗΣΗ - ΠΑΙΔΕΙΑ -ΑΘΛΗΤΙΣΜΟΣ - ΚΟΙΝΩΝΙΚΗ ΣΥΝΟΧΗ</a:t>
                      </a:r>
                      <a:endParaRPr lang="el-GR" sz="900" b="0" i="0" u="none" strike="noStrike">
                        <a:solidFill>
                          <a:srgbClr val="000000"/>
                        </a:solidFill>
                        <a:effectLst/>
                        <a:latin typeface="Calibri" panose="020F0502020204030204" pitchFamily="34" charset="0"/>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900" b="0" i="0" u="none" strike="noStrike">
                          <a:solidFill>
                            <a:srgbClr val="000000"/>
                          </a:solidFill>
                          <a:effectLst/>
                          <a:latin typeface="Calibri" panose="020F0502020204030204" pitchFamily="34" charset="0"/>
                        </a:rPr>
                        <a:t>58</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900" b="0" i="0" u="none" strike="noStrike">
                          <a:solidFill>
                            <a:srgbClr val="000000"/>
                          </a:solidFill>
                          <a:effectLst/>
                          <a:latin typeface="Calibri" panose="020F0502020204030204" pitchFamily="34" charset="0"/>
                        </a:rPr>
                        <a:t>27.659.083,12 €</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4600632"/>
                  </a:ext>
                </a:extLst>
              </a:tr>
              <a:tr h="500393">
                <a:tc>
                  <a:txBody>
                    <a:bodyPr/>
                    <a:lstStyle/>
                    <a:p>
                      <a:pPr algn="l" fontAlgn="ctr"/>
                      <a:r>
                        <a:rPr lang="el-GR" sz="900" b="1" i="0" u="none" strike="noStrike">
                          <a:solidFill>
                            <a:srgbClr val="000000"/>
                          </a:solidFill>
                          <a:effectLst/>
                          <a:latin typeface="Calibri" panose="020F0502020204030204" pitchFamily="34" charset="0"/>
                        </a:rPr>
                        <a:t>ΣΠ5. ΕΝΙΣΧΥΣΗ ΕΞΩΣΤΡΕΦΕΙΑΣ: ΠΟΛΙΤΙΣΜΟΣ - ΤΟΥΡΙΣΜΟΣ -ΑΓΡΟΔΙΑΤΡΟΦΙΚΟΣ ΤΟΜΕΑΣ - ΜΕΤΑΠΟΙΗΣΗ</a:t>
                      </a:r>
                      <a:endParaRPr lang="el-GR" sz="900" b="0" i="0" u="none" strike="noStrike">
                        <a:solidFill>
                          <a:srgbClr val="000000"/>
                        </a:solidFill>
                        <a:effectLst/>
                        <a:latin typeface="Calibri" panose="020F0502020204030204" pitchFamily="34" charset="0"/>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900" b="0" i="0" u="none" strike="noStrike">
                          <a:solidFill>
                            <a:srgbClr val="000000"/>
                          </a:solidFill>
                          <a:effectLst/>
                          <a:latin typeface="Calibri" panose="020F0502020204030204" pitchFamily="34" charset="0"/>
                        </a:rPr>
                        <a:t>125</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900" b="0" i="0" u="none" strike="noStrike">
                          <a:solidFill>
                            <a:srgbClr val="000000"/>
                          </a:solidFill>
                          <a:effectLst/>
                          <a:latin typeface="Calibri" panose="020F0502020204030204" pitchFamily="34" charset="0"/>
                        </a:rPr>
                        <a:t>35.394.460,49 €</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13988535"/>
                  </a:ext>
                </a:extLst>
              </a:tr>
              <a:tr h="279066">
                <a:tc>
                  <a:txBody>
                    <a:bodyPr/>
                    <a:lstStyle/>
                    <a:p>
                      <a:pPr algn="l" fontAlgn="ctr"/>
                      <a:r>
                        <a:rPr lang="el-GR" sz="900" b="1" i="0" u="none" strike="noStrike">
                          <a:solidFill>
                            <a:srgbClr val="000000"/>
                          </a:solidFill>
                          <a:effectLst/>
                          <a:latin typeface="Calibri" panose="020F0502020204030204" pitchFamily="34" charset="0"/>
                        </a:rPr>
                        <a:t>Γενικό Σύνολο Προτάσεων/Προϋπολογισμών Παρεμβάσεων</a:t>
                      </a:r>
                      <a:endParaRPr lang="el-GR" sz="900" b="0" i="0" u="none" strike="noStrike">
                        <a:solidFill>
                          <a:srgbClr val="000000"/>
                        </a:solidFill>
                        <a:effectLst/>
                        <a:latin typeface="Calibri" panose="020F0502020204030204" pitchFamily="34" charset="0"/>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900" b="1" i="0" u="none" strike="noStrike">
                          <a:solidFill>
                            <a:srgbClr val="000000"/>
                          </a:solidFill>
                          <a:effectLst/>
                          <a:latin typeface="Calibri" panose="020F0502020204030204" pitchFamily="34" charset="0"/>
                        </a:rPr>
                        <a:t>401</a:t>
                      </a:r>
                      <a:endParaRPr lang="el-GR" sz="900" b="0" i="0" u="none" strike="noStrike">
                        <a:solidFill>
                          <a:srgbClr val="000000"/>
                        </a:solidFill>
                        <a:effectLst/>
                        <a:latin typeface="Calibri" panose="020F0502020204030204" pitchFamily="34" charset="0"/>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900" b="1" i="0" u="none" strike="noStrike" dirty="0">
                          <a:solidFill>
                            <a:srgbClr val="000000"/>
                          </a:solidFill>
                          <a:effectLst/>
                          <a:latin typeface="Calibri" panose="020F0502020204030204" pitchFamily="34" charset="0"/>
                        </a:rPr>
                        <a:t>161.484.389,31€</a:t>
                      </a:r>
                      <a:endParaRPr lang="el-GR" sz="900" b="0" i="0" u="none" strike="noStrike" dirty="0">
                        <a:solidFill>
                          <a:srgbClr val="000000"/>
                        </a:solidFill>
                        <a:effectLst/>
                        <a:latin typeface="Calibri" panose="020F0502020204030204" pitchFamily="34" charset="0"/>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78346593"/>
                  </a:ext>
                </a:extLst>
              </a:tr>
            </a:tbl>
          </a:graphicData>
        </a:graphic>
      </p:graphicFrame>
      <p:sp>
        <p:nvSpPr>
          <p:cNvPr id="3" name="Title 6">
            <a:extLst>
              <a:ext uri="{FF2B5EF4-FFF2-40B4-BE49-F238E27FC236}">
                <a16:creationId xmlns:a16="http://schemas.microsoft.com/office/drawing/2014/main" id="{4B9C7553-371D-8F86-04A4-94A299637652}"/>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3. ΠΕΡΙΦΕΡΕΙΑΚΟ ΠΡΟΓΡΑΜΜΑ ΒΟΡΕΙΟΥ ΑΙΓΑΙΟΥ 2021 – 2027</a:t>
            </a:r>
          </a:p>
        </p:txBody>
      </p:sp>
    </p:spTree>
    <p:extLst>
      <p:ext uri="{BB962C8B-B14F-4D97-AF65-F5344CB8AC3E}">
        <p14:creationId xmlns:p14="http://schemas.microsoft.com/office/powerpoint/2010/main" val="25738725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2D57A2-8A10-4956-61E6-296D95586F52}"/>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82904A54-767C-30F3-481B-A811A19783E5}"/>
              </a:ext>
            </a:extLst>
          </p:cNvPr>
          <p:cNvSpPr txBox="1">
            <a:spLocks/>
          </p:cNvSpPr>
          <p:nvPr/>
        </p:nvSpPr>
        <p:spPr>
          <a:xfrm>
            <a:off x="580159" y="1702708"/>
            <a:ext cx="7886700" cy="3559436"/>
          </a:xfrm>
          <a:prstGeom prst="rect">
            <a:avLst/>
          </a:prstGeom>
        </p:spPr>
        <p:txBody>
          <a:bodyPr vert="horz" lIns="68580" tIns="34290" rIns="68580" bIns="3429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l-GR" sz="900" b="1" dirty="0">
                <a:latin typeface="Calibri" panose="020F0502020204030204" pitchFamily="34" charset="0"/>
                <a:cs typeface="Calibri" panose="020F0502020204030204" pitchFamily="34" charset="0"/>
              </a:rPr>
              <a:t>Τίτλος: «Ενεργειακή αναβάθμιση δημόσιων κτηρίων με χαμηλή ενεργειακή κλάση, που ανήκουν σε ΟΤΑ α' και β’ βαθμού της ΠΒΑ» »</a:t>
            </a:r>
          </a:p>
          <a:p>
            <a:endParaRPr lang="el-GR" sz="900" b="1" dirty="0">
              <a:latin typeface="Calibri" panose="020F0502020204030204" pitchFamily="34" charset="0"/>
              <a:cs typeface="Calibri" panose="020F0502020204030204" pitchFamily="34" charset="0"/>
            </a:endParaRPr>
          </a:p>
          <a:p>
            <a:r>
              <a:rPr lang="el-GR" sz="900" b="1" dirty="0">
                <a:latin typeface="Calibri" panose="020F0502020204030204" pitchFamily="34" charset="0"/>
                <a:cs typeface="Calibri" panose="020F0502020204030204" pitchFamily="34" charset="0"/>
              </a:rPr>
              <a:t>Δυνητικοί δικαιούχοι:</a:t>
            </a:r>
          </a:p>
          <a:p>
            <a:pPr marL="128588" indent="-128588">
              <a:buFont typeface="Arial" panose="020B0604020202020204" pitchFamily="34" charset="0"/>
              <a:buChar char="•"/>
            </a:pPr>
            <a:r>
              <a:rPr lang="el-GR" sz="900" dirty="0">
                <a:latin typeface="Calibri" panose="020F0502020204030204" pitchFamily="34" charset="0"/>
                <a:cs typeface="Calibri" panose="020F0502020204030204" pitchFamily="34" charset="0"/>
              </a:rPr>
              <a:t>Περιφέρεια Βορείου Αιγαίου,</a:t>
            </a:r>
          </a:p>
          <a:p>
            <a:pPr marL="128588" indent="-128588">
              <a:buFont typeface="Arial" panose="020B0604020202020204" pitchFamily="34" charset="0"/>
              <a:buChar char="•"/>
            </a:pPr>
            <a:r>
              <a:rPr lang="el-GR" sz="900" dirty="0">
                <a:latin typeface="Calibri" panose="020F0502020204030204" pitchFamily="34" charset="0"/>
                <a:cs typeface="Calibri" panose="020F0502020204030204" pitchFamily="34" charset="0"/>
              </a:rPr>
              <a:t>Δήμοι Περιφέρειας Βορείου Αιγαίου</a:t>
            </a:r>
          </a:p>
          <a:p>
            <a:endParaRPr lang="el-GR" sz="900" dirty="0">
              <a:latin typeface="Calibri" panose="020F0502020204030204" pitchFamily="34" charset="0"/>
              <a:cs typeface="Calibri" panose="020F0502020204030204" pitchFamily="34" charset="0"/>
            </a:endParaRPr>
          </a:p>
          <a:p>
            <a:r>
              <a:rPr lang="el-GR" sz="900" b="1" dirty="0" err="1">
                <a:latin typeface="Calibri" panose="020F0502020204030204" pitchFamily="34" charset="0"/>
                <a:cs typeface="Calibri" panose="020F0502020204030204" pitchFamily="34" charset="0"/>
              </a:rPr>
              <a:t>Ημ</a:t>
            </a:r>
            <a:r>
              <a:rPr lang="el-GR" sz="900" b="1" dirty="0">
                <a:latin typeface="Calibri" panose="020F0502020204030204" pitchFamily="34" charset="0"/>
                <a:cs typeface="Calibri" panose="020F0502020204030204" pitchFamily="34" charset="0"/>
              </a:rPr>
              <a:t>. λήξης της πρόσκλησης: 28/6/2024</a:t>
            </a:r>
          </a:p>
          <a:p>
            <a:r>
              <a:rPr lang="el-GR" sz="900" b="1" dirty="0" err="1">
                <a:latin typeface="Calibri" panose="020F0502020204030204" pitchFamily="34" charset="0"/>
                <a:cs typeface="Calibri" panose="020F0502020204030204" pitchFamily="34" charset="0"/>
              </a:rPr>
              <a:t>Ημ</a:t>
            </a:r>
            <a:r>
              <a:rPr lang="el-GR" sz="900" b="1" dirty="0">
                <a:latin typeface="Calibri" panose="020F0502020204030204" pitchFamily="34" charset="0"/>
                <a:cs typeface="Calibri" panose="020F0502020204030204" pitchFamily="34" charset="0"/>
              </a:rPr>
              <a:t>. λήξης της προθεσμίας επιλεξιμότητας των δαπανών των προτεινόμενων πράξεων ορίζεται η 31/12/2029</a:t>
            </a:r>
          </a:p>
          <a:p>
            <a:endParaRPr lang="el-GR" sz="900" b="1" dirty="0">
              <a:latin typeface="Calibri" panose="020F0502020204030204" pitchFamily="34" charset="0"/>
              <a:cs typeface="Calibri" panose="020F0502020204030204" pitchFamily="34" charset="0"/>
            </a:endParaRPr>
          </a:p>
          <a:p>
            <a:r>
              <a:rPr lang="el-GR" sz="900" b="1" dirty="0">
                <a:latin typeface="Calibri" panose="020F0502020204030204" pitchFamily="34" charset="0"/>
                <a:cs typeface="Calibri" panose="020F0502020204030204" pitchFamily="34" charset="0"/>
              </a:rPr>
              <a:t>Η συγχρηματοδοτούμενη δημόσια δαπάνη που διατίθεται για την ένταξη πράξεων με την παρούσα πρόσκληση ανέρχεται σε 13.000.000,00 €.</a:t>
            </a:r>
          </a:p>
          <a:p>
            <a:endParaRPr lang="el-GR" sz="900" dirty="0">
              <a:latin typeface="Calibri" panose="020F0502020204030204" pitchFamily="34" charset="0"/>
              <a:cs typeface="Calibri" panose="020F0502020204030204" pitchFamily="34" charset="0"/>
            </a:endParaRPr>
          </a:p>
          <a:p>
            <a:r>
              <a:rPr lang="el-GR" sz="900" u="sng" dirty="0">
                <a:latin typeface="Calibri" panose="020F0502020204030204" pitchFamily="34" charset="0"/>
                <a:cs typeface="Calibri" panose="020F0502020204030204" pitchFamily="34" charset="0"/>
              </a:rPr>
              <a:t>Στόχος: η ενεργειακή αναβάθμιση δημόσιων κτιρίων με χαμηλή ενεργειακή κλάση, που ανήκουν στους Δήμους και στην Περιφέρεια Βορείου Αιγαίου, παντός είδους χρήσης</a:t>
            </a:r>
            <a:r>
              <a:rPr lang="el-GR" sz="900" dirty="0">
                <a:latin typeface="Calibri" panose="020F0502020204030204" pitchFamily="34" charset="0"/>
                <a:cs typeface="Calibri" panose="020F0502020204030204" pitchFamily="34" charset="0"/>
              </a:rPr>
              <a:t>. </a:t>
            </a:r>
          </a:p>
          <a:p>
            <a:endParaRPr lang="el-GR" sz="900" dirty="0">
              <a:latin typeface="Calibri" panose="020F0502020204030204" pitchFamily="34" charset="0"/>
              <a:cs typeface="Calibri" panose="020F0502020204030204" pitchFamily="34" charset="0"/>
            </a:endParaRPr>
          </a:p>
          <a:p>
            <a:r>
              <a:rPr lang="el-GR" sz="900" dirty="0">
                <a:latin typeface="Calibri" panose="020F0502020204030204" pitchFamily="34" charset="0"/>
                <a:cs typeface="Calibri" panose="020F0502020204030204" pitchFamily="34" charset="0"/>
              </a:rPr>
              <a:t>Τα επιδιωκόμενα αποτελέσματα της δράσης αφορούν στη μείωση της κατανάλωσης ενέργειας των δημοσίων κτιρίων και στην παράλληλη μείωση των εκπομπών CO2, μέσω της βελτίωσης της ενεργειακής απόδοσης και της χρήσης ΑΠΕ στις κτιριακές υποδομές του δημόσιου τομέα, με την υιοθέτηση ενεργειακά αποδοτικών συστημάτων για ψύξη και θέρμανση χώρων και την παραγωγή ζεστού νερού χρήσης, καθώς και μέσω εφαρμογής λοιπών τεχνολογιών εξοικονόμησης ενέργειας.</a:t>
            </a:r>
          </a:p>
          <a:p>
            <a:endParaRPr lang="el-GR" sz="900" dirty="0">
              <a:latin typeface="Calibri" panose="020F0502020204030204" pitchFamily="34" charset="0"/>
              <a:cs typeface="Calibri" panose="020F0502020204030204" pitchFamily="34" charset="0"/>
            </a:endParaRPr>
          </a:p>
          <a:p>
            <a:r>
              <a:rPr lang="el-GR" sz="900" b="1" dirty="0">
                <a:latin typeface="Calibri" panose="020F0502020204030204" pitchFamily="34" charset="0"/>
                <a:cs typeface="Calibri" panose="020F0502020204030204" pitchFamily="34" charset="0"/>
              </a:rPr>
              <a:t>Προτεραιότητα θα δοθεί:</a:t>
            </a:r>
          </a:p>
          <a:p>
            <a:pPr marL="128588" indent="-128588">
              <a:buFont typeface="Arial" panose="020B0604020202020204" pitchFamily="34" charset="0"/>
              <a:buChar char="•"/>
            </a:pPr>
            <a:r>
              <a:rPr lang="el-GR" sz="900" dirty="0">
                <a:latin typeface="Calibri" panose="020F0502020204030204" pitchFamily="34" charset="0"/>
                <a:cs typeface="Calibri" panose="020F0502020204030204" pitchFamily="34" charset="0"/>
              </a:rPr>
              <a:t>στα σχολικά κτίρια</a:t>
            </a:r>
          </a:p>
          <a:p>
            <a:pPr marL="128588" indent="-128588">
              <a:buFont typeface="Arial" panose="020B0604020202020204" pitchFamily="34" charset="0"/>
              <a:buChar char="•"/>
            </a:pPr>
            <a:r>
              <a:rPr lang="el-GR" sz="900" dirty="0">
                <a:latin typeface="Calibri" panose="020F0502020204030204" pitchFamily="34" charset="0"/>
                <a:cs typeface="Calibri" panose="020F0502020204030204" pitchFamily="34" charset="0"/>
              </a:rPr>
              <a:t>στα περισσότερο </a:t>
            </a:r>
            <a:r>
              <a:rPr lang="el-GR" sz="900" dirty="0" err="1">
                <a:latin typeface="Calibri" panose="020F0502020204030204" pitchFamily="34" charset="0"/>
                <a:cs typeface="Calibri" panose="020F0502020204030204" pitchFamily="34" charset="0"/>
              </a:rPr>
              <a:t>ενεργοβόρα</a:t>
            </a:r>
            <a:r>
              <a:rPr lang="el-GR" sz="900" dirty="0">
                <a:latin typeface="Calibri" panose="020F0502020204030204" pitchFamily="34" charset="0"/>
                <a:cs typeface="Calibri" panose="020F0502020204030204" pitchFamily="34" charset="0"/>
              </a:rPr>
              <a:t> δημόσια κτίρια, σε κτίρια που κατατάσσονται σε χαμηλή κατηγορία ενεργειακής απόδοσης, σύμφωνα με τον Κανονισμό Ενεργειακής Απόδοσης Κτιρίων (ΚΕΝΑΚ, απόφαση ΔΕΠΕΑ/οικ. 178581/30.06.2017, ΦΕΚ Β' 2367/12.07.2017) όπως ισχύει, καθώς επίσης και στη μεγαλύτερη δυνατή αξιοποίηση ΑΠΕ</a:t>
            </a:r>
          </a:p>
          <a:p>
            <a:endParaRPr lang="el-GR" sz="900" dirty="0">
              <a:latin typeface="Calibri" panose="020F0502020204030204" pitchFamily="34" charset="0"/>
              <a:cs typeface="Calibri" panose="020F0502020204030204" pitchFamily="34" charset="0"/>
            </a:endParaRPr>
          </a:p>
          <a:p>
            <a:r>
              <a:rPr lang="el-GR" sz="900" b="1" dirty="0">
                <a:latin typeface="Calibri" panose="020F0502020204030204" pitchFamily="34" charset="0"/>
                <a:cs typeface="Calibri" panose="020F0502020204030204" pitchFamily="34" charset="0"/>
              </a:rPr>
              <a:t>Ως ελάχιστος προϋπολογισμός των υποβαλλόμενων πράξεων ορίζεται το ποσό των 200.000,00€.</a:t>
            </a:r>
          </a:p>
          <a:p>
            <a:endParaRPr lang="el-GR" sz="900" dirty="0">
              <a:latin typeface="Calibri" panose="020F0502020204030204" pitchFamily="34" charset="0"/>
              <a:cs typeface="Calibri" panose="020F0502020204030204" pitchFamily="34" charset="0"/>
            </a:endParaRPr>
          </a:p>
          <a:p>
            <a:endParaRPr lang="el-GR" sz="900" dirty="0">
              <a:latin typeface="Calibri" panose="020F0502020204030204" pitchFamily="34" charset="0"/>
              <a:cs typeface="Calibri" panose="020F0502020204030204" pitchFamily="34" charset="0"/>
            </a:endParaRPr>
          </a:p>
          <a:p>
            <a:r>
              <a:rPr lang="en-US" sz="900" dirty="0">
                <a:latin typeface="Calibri" panose="020F0502020204030204" pitchFamily="34" charset="0"/>
                <a:cs typeface="Calibri" panose="020F0502020204030204" pitchFamily="34" charset="0"/>
                <a:hlinkClick r:id="rId2"/>
              </a:rPr>
              <a:t>https://www.pepba.gr/%cf%80%cf%81%ce%bf%cf%83%ce%ba%ce%bb%ce%ae%cf%83%ce%b5%ce%b9%cf%82/</a:t>
            </a:r>
            <a:endParaRPr lang="el-GR" sz="900" dirty="0">
              <a:latin typeface="Calibri" panose="020F0502020204030204" pitchFamily="34" charset="0"/>
              <a:cs typeface="Calibri" panose="020F0502020204030204" pitchFamily="34" charset="0"/>
            </a:endParaRPr>
          </a:p>
        </p:txBody>
      </p:sp>
      <p:sp>
        <p:nvSpPr>
          <p:cNvPr id="4" name="Title 6">
            <a:extLst>
              <a:ext uri="{FF2B5EF4-FFF2-40B4-BE49-F238E27FC236}">
                <a16:creationId xmlns:a16="http://schemas.microsoft.com/office/drawing/2014/main" id="{39D61EC7-C289-D5F1-ACAA-B6B77E4EF2D1}"/>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3. ΠΡΟΣΚΛΗΣΗ - ΠΕΡΙΦΕΡΕΙΑΚΟ ΠΡΟΓΡΑΜΜΑ ΒΟΡΕΙΟΥ ΑΙΓΑΙΟΥ 2021 – 2027</a:t>
            </a:r>
          </a:p>
        </p:txBody>
      </p:sp>
    </p:spTree>
    <p:extLst>
      <p:ext uri="{BB962C8B-B14F-4D97-AF65-F5344CB8AC3E}">
        <p14:creationId xmlns:p14="http://schemas.microsoft.com/office/powerpoint/2010/main" val="6696333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2D57A2-8A10-4956-61E6-296D95586F5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A58701E-19B8-4845-F0F8-D5D91FF40545}"/>
              </a:ext>
            </a:extLst>
          </p:cNvPr>
          <p:cNvSpPr>
            <a:spLocks noGrp="1"/>
          </p:cNvSpPr>
          <p:nvPr>
            <p:ph type="title"/>
          </p:nvPr>
        </p:nvSpPr>
        <p:spPr>
          <a:xfrm>
            <a:off x="628650" y="1110313"/>
            <a:ext cx="7886700" cy="994172"/>
          </a:xfrm>
        </p:spPr>
        <p:txBody>
          <a:bodyPr>
            <a:noAutofit/>
          </a:bodyPr>
          <a:lstStyle/>
          <a:p>
            <a:r>
              <a:rPr lang="el-GR" sz="1500" b="1" dirty="0">
                <a:latin typeface="Calibri" panose="020F0502020204030204" pitchFamily="34" charset="0"/>
                <a:cs typeface="Calibri" panose="020F0502020204030204" pitchFamily="34" charset="0"/>
              </a:rPr>
              <a:t>ΠΕΡΙΦΕΡΕΙΑΚΟ ΠΡΟΓΡΑΜΜΑ ΝΟΤΙΟΥ ΑΙΓΑΙΟΥ 2021 – 2027 (1)</a:t>
            </a:r>
            <a:endParaRPr lang="en-US" sz="1500" b="1" dirty="0">
              <a:latin typeface="Calibri" panose="020F0502020204030204" pitchFamily="34" charset="0"/>
              <a:cs typeface="Calibri" panose="020F0502020204030204" pitchFamily="34" charset="0"/>
            </a:endParaRPr>
          </a:p>
        </p:txBody>
      </p:sp>
      <p:graphicFrame>
        <p:nvGraphicFramePr>
          <p:cNvPr id="10" name="Πίνακας 9">
            <a:extLst>
              <a:ext uri="{FF2B5EF4-FFF2-40B4-BE49-F238E27FC236}">
                <a16:creationId xmlns:a16="http://schemas.microsoft.com/office/drawing/2014/main" id="{8C279802-0650-EFAB-F62A-F9B0B722E957}"/>
              </a:ext>
            </a:extLst>
          </p:cNvPr>
          <p:cNvGraphicFramePr>
            <a:graphicFrameLocks noGrp="1"/>
          </p:cNvGraphicFramePr>
          <p:nvPr/>
        </p:nvGraphicFramePr>
        <p:xfrm>
          <a:off x="746567" y="1890291"/>
          <a:ext cx="7422265" cy="3090444"/>
        </p:xfrm>
        <a:graphic>
          <a:graphicData uri="http://schemas.openxmlformats.org/drawingml/2006/table">
            <a:tbl>
              <a:tblPr/>
              <a:tblGrid>
                <a:gridCol w="4541669">
                  <a:extLst>
                    <a:ext uri="{9D8B030D-6E8A-4147-A177-3AD203B41FA5}">
                      <a16:colId xmlns:a16="http://schemas.microsoft.com/office/drawing/2014/main" val="2836015669"/>
                    </a:ext>
                  </a:extLst>
                </a:gridCol>
                <a:gridCol w="1198496">
                  <a:extLst>
                    <a:ext uri="{9D8B030D-6E8A-4147-A177-3AD203B41FA5}">
                      <a16:colId xmlns:a16="http://schemas.microsoft.com/office/drawing/2014/main" val="3943115125"/>
                    </a:ext>
                  </a:extLst>
                </a:gridCol>
                <a:gridCol w="1682100">
                  <a:extLst>
                    <a:ext uri="{9D8B030D-6E8A-4147-A177-3AD203B41FA5}">
                      <a16:colId xmlns:a16="http://schemas.microsoft.com/office/drawing/2014/main" val="2964106807"/>
                    </a:ext>
                  </a:extLst>
                </a:gridCol>
              </a:tblGrid>
              <a:tr h="257537">
                <a:tc>
                  <a:txBody>
                    <a:bodyPr/>
                    <a:lstStyle/>
                    <a:p>
                      <a:pPr algn="l" fontAlgn="ctr"/>
                      <a:r>
                        <a:rPr lang="el-GR" sz="900" b="1" i="0" u="none" strike="noStrike">
                          <a:solidFill>
                            <a:srgbClr val="000000"/>
                          </a:solidFill>
                          <a:effectLst/>
                          <a:latin typeface="Calibri" panose="020F0502020204030204" pitchFamily="34" charset="0"/>
                        </a:rPr>
                        <a:t>ΠΕΡΙΓΡΑΦΗ ΣΤΟΧΟΥ ΠΟΛΙΤΙΚΗΣ ΚΑΙ ΠΡΟΤΕΡΑΙΟΤΗΤΑΣ</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l-GR" sz="900" b="1" i="0" u="none" strike="noStrike">
                          <a:solidFill>
                            <a:srgbClr val="000000"/>
                          </a:solidFill>
                          <a:effectLst/>
                          <a:latin typeface="Calibri" panose="020F0502020204030204" pitchFamily="34" charset="0"/>
                        </a:rPr>
                        <a:t>ΠΛΗΘΟΣ ΠΡΟΤΑΣΕΩΝ</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l-GR" sz="900" b="1" i="0" u="none" strike="noStrike">
                          <a:solidFill>
                            <a:srgbClr val="000000"/>
                          </a:solidFill>
                          <a:effectLst/>
                          <a:latin typeface="Calibri" panose="020F0502020204030204" pitchFamily="34" charset="0"/>
                        </a:rPr>
                        <a:t>Π/Υ Προταθέντων έργων</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63703273"/>
                  </a:ext>
                </a:extLst>
              </a:tr>
              <a:tr h="515074">
                <a:tc>
                  <a:txBody>
                    <a:bodyPr/>
                    <a:lstStyle/>
                    <a:p>
                      <a:pPr algn="l" fontAlgn="ctr"/>
                      <a:r>
                        <a:rPr lang="el-GR" sz="900" b="1" i="0" u="none" strike="noStrike">
                          <a:solidFill>
                            <a:srgbClr val="000000"/>
                          </a:solidFill>
                          <a:effectLst/>
                          <a:latin typeface="Calibri" panose="020F0502020204030204" pitchFamily="34" charset="0"/>
                        </a:rPr>
                        <a:t>ΣΠ1. ΕΞΥΠΝΗ ΑΝΑΠΤΥΞΗ: ΕΡΕΥΝΑ &amp; ΑΝΑΠΤΥΞΗ - ΨΗΦΙΑΚΟΣ ΜΕΤΑΣΧΗΜΑΤΙΣΜΟΣ - ΚΑΙΝΟΤΟΜΙΑ &amp; ΕΠΙΧΕΙΡΗΜΑΤΙΚΟΤΗΤΑ</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900" b="1" i="0" u="none" strike="noStrike">
                          <a:solidFill>
                            <a:srgbClr val="000000"/>
                          </a:solidFill>
                          <a:effectLst/>
                          <a:latin typeface="Calibri" panose="020F0502020204030204" pitchFamily="34" charset="0"/>
                        </a:rPr>
                        <a:t>15</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900" b="1" i="0" u="none" strike="noStrike">
                          <a:solidFill>
                            <a:srgbClr val="000000"/>
                          </a:solidFill>
                          <a:effectLst/>
                          <a:latin typeface="Calibri" panose="020F0502020204030204" pitchFamily="34" charset="0"/>
                        </a:rPr>
                        <a:t>3.839.234,28 €</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38835198"/>
                  </a:ext>
                </a:extLst>
              </a:tr>
              <a:tr h="257537">
                <a:tc>
                  <a:txBody>
                    <a:bodyPr/>
                    <a:lstStyle/>
                    <a:p>
                      <a:pPr algn="l" fontAlgn="ctr"/>
                      <a:r>
                        <a:rPr lang="el-GR" sz="900" b="1" i="0" u="none" strike="noStrike">
                          <a:solidFill>
                            <a:srgbClr val="000000"/>
                          </a:solidFill>
                          <a:effectLst/>
                          <a:latin typeface="Calibri" panose="020F0502020204030204" pitchFamily="34" charset="0"/>
                        </a:rPr>
                        <a:t>ΣΠ2. ΠΡΑΣΙΝΗ ΑΝΑΠΤΥΞΗ: ΒΙΩΣΙΜΗ ΑΝΑΠΤΥΞΗ - ΚΥΚΛΙΚΗ ΟΙΚΟΝΟΜΙΑ</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900" b="1" i="0" u="none" strike="noStrike">
                          <a:solidFill>
                            <a:srgbClr val="000000"/>
                          </a:solidFill>
                          <a:effectLst/>
                          <a:latin typeface="Calibri" panose="020F0502020204030204" pitchFamily="34" charset="0"/>
                        </a:rPr>
                        <a:t>121</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900" b="1" i="0" u="none" strike="noStrike">
                          <a:solidFill>
                            <a:srgbClr val="000000"/>
                          </a:solidFill>
                          <a:effectLst/>
                          <a:latin typeface="Calibri" panose="020F0502020204030204" pitchFamily="34" charset="0"/>
                        </a:rPr>
                        <a:t>55.121.895,32 €</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55212167"/>
                  </a:ext>
                </a:extLst>
              </a:tr>
              <a:tr h="257537">
                <a:tc>
                  <a:txBody>
                    <a:bodyPr/>
                    <a:lstStyle/>
                    <a:p>
                      <a:pPr algn="l" fontAlgn="ctr"/>
                      <a:r>
                        <a:rPr lang="el-GR" sz="900" b="0" i="0" u="none" strike="noStrike">
                          <a:solidFill>
                            <a:srgbClr val="000000"/>
                          </a:solidFill>
                          <a:effectLst/>
                          <a:latin typeface="Calibri" panose="020F0502020204030204" pitchFamily="34" charset="0"/>
                        </a:rPr>
                        <a:t>2.1 Ενεργειακή απόδοση</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900" b="0" i="0" u="none" strike="noStrike">
                          <a:solidFill>
                            <a:srgbClr val="000000"/>
                          </a:solidFill>
                          <a:effectLst/>
                          <a:latin typeface="Calibri" panose="020F0502020204030204" pitchFamily="34" charset="0"/>
                        </a:rPr>
                        <a:t>4</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900" b="0" i="0" u="none" strike="noStrike">
                          <a:solidFill>
                            <a:srgbClr val="000000"/>
                          </a:solidFill>
                          <a:effectLst/>
                          <a:latin typeface="Calibri" panose="020F0502020204030204" pitchFamily="34" charset="0"/>
                        </a:rPr>
                        <a:t>1.589.000,00 €</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88822318"/>
                  </a:ext>
                </a:extLst>
              </a:tr>
              <a:tr h="257537">
                <a:tc>
                  <a:txBody>
                    <a:bodyPr/>
                    <a:lstStyle/>
                    <a:p>
                      <a:pPr algn="l" fontAlgn="b"/>
                      <a:r>
                        <a:rPr lang="el-GR" sz="900" b="0" i="0" u="none" strike="noStrike">
                          <a:solidFill>
                            <a:srgbClr val="000000"/>
                          </a:solidFill>
                          <a:effectLst/>
                          <a:latin typeface="Calibri" panose="020F0502020204030204" pitchFamily="34" charset="0"/>
                        </a:rPr>
                        <a:t>2.12 Πράσινες πόλεις (αστικές αναπλάσεις, εκσυγχρονισμός στόλου αστικών μεταφορών κλπ)</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900" b="0" i="0" u="none" strike="noStrike">
                          <a:solidFill>
                            <a:srgbClr val="000000"/>
                          </a:solidFill>
                          <a:effectLst/>
                          <a:latin typeface="Calibri" panose="020F0502020204030204" pitchFamily="34" charset="0"/>
                        </a:rPr>
                        <a:t>14</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900" b="0" i="0" u="none" strike="noStrike">
                          <a:solidFill>
                            <a:srgbClr val="000000"/>
                          </a:solidFill>
                          <a:effectLst/>
                          <a:latin typeface="Calibri" panose="020F0502020204030204" pitchFamily="34" charset="0"/>
                        </a:rPr>
                        <a:t>9.249.981,71 €</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80377390"/>
                  </a:ext>
                </a:extLst>
              </a:tr>
              <a:tr h="257537">
                <a:tc>
                  <a:txBody>
                    <a:bodyPr/>
                    <a:lstStyle/>
                    <a:p>
                      <a:pPr algn="l" fontAlgn="ctr"/>
                      <a:r>
                        <a:rPr lang="el-GR" sz="900" b="1" i="0" u="none" strike="noStrike">
                          <a:solidFill>
                            <a:srgbClr val="000000"/>
                          </a:solidFill>
                          <a:effectLst/>
                          <a:latin typeface="Calibri" panose="020F0502020204030204" pitchFamily="34" charset="0"/>
                        </a:rPr>
                        <a:t>ΣΠ3. ΑΝΑΠΤΥΞΗ ΥΠΟΔΟΜΩΝ: ΔΙΚΤΥΑ - ΜΕΤΑΦΟΡΕΣ - ΕΦΟΔΙΑΣΤΙΚΗ ΑΛΥΣΙΔΑ</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900" b="1" i="0" u="none" strike="noStrike">
                          <a:solidFill>
                            <a:srgbClr val="000000"/>
                          </a:solidFill>
                          <a:effectLst/>
                          <a:latin typeface="Calibri" panose="020F0502020204030204" pitchFamily="34" charset="0"/>
                        </a:rPr>
                        <a:t>82</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900" b="1" i="0" u="none" strike="noStrike">
                          <a:solidFill>
                            <a:srgbClr val="000000"/>
                          </a:solidFill>
                          <a:effectLst/>
                          <a:latin typeface="Calibri" panose="020F0502020204030204" pitchFamily="34" charset="0"/>
                        </a:rPr>
                        <a:t>39.469.716,10 €</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63291862"/>
                  </a:ext>
                </a:extLst>
              </a:tr>
              <a:tr h="515074">
                <a:tc>
                  <a:txBody>
                    <a:bodyPr/>
                    <a:lstStyle/>
                    <a:p>
                      <a:pPr algn="l" fontAlgn="ctr"/>
                      <a:r>
                        <a:rPr lang="el-GR" sz="900" b="1" i="0" u="none" strike="noStrike">
                          <a:solidFill>
                            <a:srgbClr val="000000"/>
                          </a:solidFill>
                          <a:effectLst/>
                          <a:latin typeface="Calibri" panose="020F0502020204030204" pitchFamily="34" charset="0"/>
                        </a:rPr>
                        <a:t>ΣΠ4. ΚΟΙΝΩΝΙΚΗ ΑΝΑΠΤΥΞΗ: ΥΓΕΙΑ - ΑΠΑΣΧΟΛΗΣΗ - ΠΑΙΔΕΙΑ -ΑΘΛΗΤΙΣΜΟΣ - ΚΟΙΝΩΝΙΚΗ ΣΥΝΟΧΗ</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900" b="1" i="0" u="none" strike="noStrike">
                          <a:solidFill>
                            <a:srgbClr val="000000"/>
                          </a:solidFill>
                          <a:effectLst/>
                          <a:latin typeface="Calibri" panose="020F0502020204030204" pitchFamily="34" charset="0"/>
                        </a:rPr>
                        <a:t>58</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900" b="1" i="0" u="none" strike="noStrike">
                          <a:solidFill>
                            <a:srgbClr val="000000"/>
                          </a:solidFill>
                          <a:effectLst/>
                          <a:latin typeface="Calibri" panose="020F0502020204030204" pitchFamily="34" charset="0"/>
                        </a:rPr>
                        <a:t>27.659.083,12 €</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87939844"/>
                  </a:ext>
                </a:extLst>
              </a:tr>
              <a:tr h="515074">
                <a:tc>
                  <a:txBody>
                    <a:bodyPr/>
                    <a:lstStyle/>
                    <a:p>
                      <a:pPr algn="l" fontAlgn="ctr"/>
                      <a:r>
                        <a:rPr lang="el-GR" sz="900" b="1" i="0" u="none" strike="noStrike">
                          <a:solidFill>
                            <a:srgbClr val="000000"/>
                          </a:solidFill>
                          <a:effectLst/>
                          <a:latin typeface="Calibri" panose="020F0502020204030204" pitchFamily="34" charset="0"/>
                        </a:rPr>
                        <a:t>ΣΠ5. ΕΝΙΣΧΥΣΗ ΕΞΩΣΤΡΕΦΕΙΑΣ: ΠΟΛΙΤΙΣΜΟΣ - ΤΟΥΡΙΣΜΟΣ -ΑΓΡΟΔΙΑΤΡΟΦΙΚΟΣ ΤΟΜΕΑΣ - ΜΕΤΑΠΟΙΗΣΗ</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900" b="1" i="0" u="none" strike="noStrike">
                          <a:solidFill>
                            <a:srgbClr val="000000"/>
                          </a:solidFill>
                          <a:effectLst/>
                          <a:latin typeface="Calibri" panose="020F0502020204030204" pitchFamily="34" charset="0"/>
                        </a:rPr>
                        <a:t>125</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900" b="1" i="0" u="none" strike="noStrike">
                          <a:solidFill>
                            <a:srgbClr val="000000"/>
                          </a:solidFill>
                          <a:effectLst/>
                          <a:latin typeface="Calibri" panose="020F0502020204030204" pitchFamily="34" charset="0"/>
                        </a:rPr>
                        <a:t>35.394.460,49 €</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48427509"/>
                  </a:ext>
                </a:extLst>
              </a:tr>
              <a:tr h="257537">
                <a:tc>
                  <a:txBody>
                    <a:bodyPr/>
                    <a:lstStyle/>
                    <a:p>
                      <a:pPr algn="l" fontAlgn="ctr"/>
                      <a:r>
                        <a:rPr lang="el-GR" sz="900" b="1" i="0" u="none" strike="noStrike">
                          <a:solidFill>
                            <a:srgbClr val="000000"/>
                          </a:solidFill>
                          <a:effectLst/>
                          <a:latin typeface="Calibri" panose="020F0502020204030204" pitchFamily="34" charset="0"/>
                        </a:rPr>
                        <a:t>Γενικό Σύνολο Προτάσεων/Προϋπολογισμών Παρεμβάσεων</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900" b="1" i="0" u="none" strike="noStrike">
                          <a:solidFill>
                            <a:srgbClr val="000000"/>
                          </a:solidFill>
                          <a:effectLst/>
                          <a:latin typeface="Calibri" panose="020F0502020204030204" pitchFamily="34" charset="0"/>
                        </a:rPr>
                        <a:t>401</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900" b="1" i="0" u="none" strike="noStrike" dirty="0">
                          <a:solidFill>
                            <a:srgbClr val="000000"/>
                          </a:solidFill>
                          <a:effectLst/>
                          <a:latin typeface="Calibri" panose="020F0502020204030204" pitchFamily="34" charset="0"/>
                        </a:rPr>
                        <a:t>161.484.389,31€</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29231310"/>
                  </a:ext>
                </a:extLst>
              </a:tr>
            </a:tbl>
          </a:graphicData>
        </a:graphic>
      </p:graphicFrame>
      <p:sp>
        <p:nvSpPr>
          <p:cNvPr id="3" name="Title 6">
            <a:extLst>
              <a:ext uri="{FF2B5EF4-FFF2-40B4-BE49-F238E27FC236}">
                <a16:creationId xmlns:a16="http://schemas.microsoft.com/office/drawing/2014/main" id="{09C0A3B4-96DE-93C7-EE1B-C3FD1A6A3EBB}"/>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4. ΠΕΡΙΦΕΡΕΙΑΚΟ ΠΡΟΓΡΑΜΜΑ ΝΟΤΙΟΥ ΑΙΓΑΙΟΥ 2021 – 2027</a:t>
            </a:r>
          </a:p>
        </p:txBody>
      </p:sp>
    </p:spTree>
    <p:extLst>
      <p:ext uri="{BB962C8B-B14F-4D97-AF65-F5344CB8AC3E}">
        <p14:creationId xmlns:p14="http://schemas.microsoft.com/office/powerpoint/2010/main" val="29954211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2D57A2-8A10-4956-61E6-296D95586F52}"/>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82904A54-767C-30F3-481B-A811A19783E5}"/>
              </a:ext>
            </a:extLst>
          </p:cNvPr>
          <p:cNvSpPr txBox="1">
            <a:spLocks/>
          </p:cNvSpPr>
          <p:nvPr/>
        </p:nvSpPr>
        <p:spPr>
          <a:xfrm>
            <a:off x="628650" y="1213667"/>
            <a:ext cx="7886700" cy="4805931"/>
          </a:xfrm>
          <a:prstGeom prst="rect">
            <a:avLst/>
          </a:prstGeom>
        </p:spPr>
        <p:txBody>
          <a:bodyPr vert="horz" lIns="68580" tIns="34290" rIns="68580" bIns="3429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l-GR" sz="900" b="1" dirty="0">
                <a:latin typeface="Calibri" panose="020F0502020204030204" pitchFamily="34" charset="0"/>
                <a:cs typeface="Calibri" panose="020F0502020204030204" pitchFamily="34" charset="0"/>
              </a:rPr>
              <a:t>Τίτλος: «Ενεργειακή αναβάθμιση του δημόσιου κτηριακού αποθέματος της Περιφέρειας Νοτίου Αιγαίου»</a:t>
            </a:r>
          </a:p>
          <a:p>
            <a:endParaRPr lang="el-GR" sz="900" b="1" dirty="0">
              <a:latin typeface="Calibri" panose="020F0502020204030204" pitchFamily="34" charset="0"/>
              <a:cs typeface="Calibri" panose="020F0502020204030204" pitchFamily="34" charset="0"/>
            </a:endParaRPr>
          </a:p>
          <a:p>
            <a:r>
              <a:rPr lang="el-GR" sz="900" b="1" dirty="0">
                <a:latin typeface="Calibri" panose="020F0502020204030204" pitchFamily="34" charset="0"/>
                <a:cs typeface="Calibri" panose="020F0502020204030204" pitchFamily="34" charset="0"/>
              </a:rPr>
              <a:t>Δυνητικοί δικαιούχοι:</a:t>
            </a:r>
          </a:p>
          <a:p>
            <a:pPr marL="128588" indent="-128588">
              <a:buFont typeface="Arial" panose="020B0604020202020204" pitchFamily="34" charset="0"/>
              <a:buChar char="•"/>
            </a:pPr>
            <a:r>
              <a:rPr lang="el-GR" sz="900" dirty="0">
                <a:latin typeface="Calibri" panose="020F0502020204030204" pitchFamily="34" charset="0"/>
                <a:cs typeface="Calibri" panose="020F0502020204030204" pitchFamily="34" charset="0"/>
              </a:rPr>
              <a:t>Υπουργεία Υγείας, Ναυτιλίας και &amp; Νησιωτικής Πολιτικής, Εθνικής Άμυνας, Δικαιοσύνης, Τουρισμού, Πολιτισμού, Κλιματικής Κρίσης και Πολιτικής Προστασίας, Προστασίας του Πολίτη, Ανάπτυξης και εποπτευόμενοι φορείς τους</a:t>
            </a:r>
          </a:p>
          <a:p>
            <a:pPr marL="128588" indent="-128588">
              <a:buFont typeface="Arial" panose="020B0604020202020204" pitchFamily="34" charset="0"/>
              <a:buChar char="•"/>
            </a:pPr>
            <a:r>
              <a:rPr lang="el-GR" sz="900" dirty="0">
                <a:latin typeface="Calibri" panose="020F0502020204030204" pitchFamily="34" charset="0"/>
                <a:cs typeface="Calibri" panose="020F0502020204030204" pitchFamily="34" charset="0"/>
              </a:rPr>
              <a:t>Περιφέρεια Νοτίου Αιγαίου</a:t>
            </a:r>
          </a:p>
          <a:p>
            <a:pPr marL="128588" indent="-128588">
              <a:buFont typeface="Arial" panose="020B0604020202020204" pitchFamily="34" charset="0"/>
              <a:buChar char="•"/>
            </a:pPr>
            <a:r>
              <a:rPr lang="el-GR" sz="900" dirty="0">
                <a:latin typeface="Calibri" panose="020F0502020204030204" pitchFamily="34" charset="0"/>
                <a:cs typeface="Calibri" panose="020F0502020204030204" pitchFamily="34" charset="0"/>
              </a:rPr>
              <a:t>Δήμους Περιφέρειας Νοτίου Αιγαίου</a:t>
            </a:r>
          </a:p>
          <a:p>
            <a:pPr marL="128588" indent="-128588">
              <a:buFont typeface="Arial" panose="020B0604020202020204" pitchFamily="34" charset="0"/>
              <a:buChar char="•"/>
            </a:pPr>
            <a:r>
              <a:rPr lang="el-GR" sz="900" dirty="0">
                <a:latin typeface="Calibri" panose="020F0502020204030204" pitchFamily="34" charset="0"/>
                <a:cs typeface="Calibri" panose="020F0502020204030204" pitchFamily="34" charset="0"/>
              </a:rPr>
              <a:t>Πανεπιστήμιο Αιγαίου</a:t>
            </a:r>
          </a:p>
          <a:p>
            <a:endParaRPr lang="el-GR" sz="900" dirty="0">
              <a:latin typeface="Calibri" panose="020F0502020204030204" pitchFamily="34" charset="0"/>
              <a:cs typeface="Calibri" panose="020F0502020204030204" pitchFamily="34" charset="0"/>
            </a:endParaRPr>
          </a:p>
          <a:p>
            <a:r>
              <a:rPr lang="el-GR" sz="900" b="1" dirty="0" err="1">
                <a:latin typeface="Calibri" panose="020F0502020204030204" pitchFamily="34" charset="0"/>
                <a:cs typeface="Calibri" panose="020F0502020204030204" pitchFamily="34" charset="0"/>
              </a:rPr>
              <a:t>Ημ</a:t>
            </a:r>
            <a:r>
              <a:rPr lang="el-GR" sz="900" b="1" dirty="0">
                <a:latin typeface="Calibri" panose="020F0502020204030204" pitchFamily="34" charset="0"/>
                <a:cs typeface="Calibri" panose="020F0502020204030204" pitchFamily="34" charset="0"/>
              </a:rPr>
              <a:t>. λήξης της πρόσκλησης: 28/6/2024</a:t>
            </a:r>
          </a:p>
          <a:p>
            <a:r>
              <a:rPr lang="el-GR" sz="900" b="1" dirty="0" err="1">
                <a:latin typeface="Calibri" panose="020F0502020204030204" pitchFamily="34" charset="0"/>
                <a:cs typeface="Calibri" panose="020F0502020204030204" pitchFamily="34" charset="0"/>
              </a:rPr>
              <a:t>Ημ</a:t>
            </a:r>
            <a:r>
              <a:rPr lang="el-GR" sz="900" b="1" dirty="0">
                <a:latin typeface="Calibri" panose="020F0502020204030204" pitchFamily="34" charset="0"/>
                <a:cs typeface="Calibri" panose="020F0502020204030204" pitchFamily="34" charset="0"/>
              </a:rPr>
              <a:t>. λήξης της προθεσμίας επιλεξιμότητας των δαπανών των προτεινόμενων πράξεων ορίζεται η 31/12/2029</a:t>
            </a:r>
          </a:p>
          <a:p>
            <a:endParaRPr lang="el-GR" sz="900" b="1" dirty="0">
              <a:latin typeface="Calibri" panose="020F0502020204030204" pitchFamily="34" charset="0"/>
              <a:cs typeface="Calibri" panose="020F0502020204030204" pitchFamily="34" charset="0"/>
            </a:endParaRPr>
          </a:p>
          <a:p>
            <a:r>
              <a:rPr lang="el-GR" sz="900" b="1" dirty="0">
                <a:latin typeface="Calibri" panose="020F0502020204030204" pitchFamily="34" charset="0"/>
                <a:cs typeface="Calibri" panose="020F0502020204030204" pitchFamily="34" charset="0"/>
              </a:rPr>
              <a:t>Η συγχρηματοδοτούμενη δημόσια δαπάνη που διατίθεται για την ένταξη πράξεων με την παρούσα πρόσκληση ανέρχεται σε 9.000.000,00 €.</a:t>
            </a:r>
          </a:p>
          <a:p>
            <a:endParaRPr lang="el-GR" sz="900" dirty="0">
              <a:latin typeface="Calibri" panose="020F0502020204030204" pitchFamily="34" charset="0"/>
              <a:cs typeface="Calibri" panose="020F0502020204030204" pitchFamily="34" charset="0"/>
            </a:endParaRPr>
          </a:p>
          <a:p>
            <a:r>
              <a:rPr lang="el-GR" sz="900" dirty="0">
                <a:latin typeface="Calibri" panose="020F0502020204030204" pitchFamily="34" charset="0"/>
                <a:cs typeface="Calibri" panose="020F0502020204030204" pitchFamily="34" charset="0"/>
              </a:rPr>
              <a:t>Η Δράση αφορά σε παρεμβάσεις ενεργειακής αναβάθμισης, εξοικονόμησης ενέργειας και προσθήκης </a:t>
            </a:r>
            <a:r>
              <a:rPr lang="el-GR" sz="900" dirty="0" err="1">
                <a:latin typeface="Calibri" panose="020F0502020204030204" pitchFamily="34" charset="0"/>
                <a:cs typeface="Calibri" panose="020F0502020204030204" pitchFamily="34" charset="0"/>
              </a:rPr>
              <a:t>βιοκλιματικώνχαρακτηριστικών</a:t>
            </a:r>
            <a:r>
              <a:rPr lang="el-GR" sz="900" dirty="0">
                <a:latin typeface="Calibri" panose="020F0502020204030204" pitchFamily="34" charset="0"/>
                <a:cs typeface="Calibri" panose="020F0502020204030204" pitchFamily="34" charset="0"/>
              </a:rPr>
              <a:t>, σε δημόσια/δημοτικά κτίρια (Διοικητήρια, Σχολεία, Πανεπιστήμια, Δικαστήρια, Νοσοκομεία, κ.λπ.) της ΠΝΑ, καθώς και σε κτίρια όπου στεγάζονται πολιτιστικές ή αθλητικές δραστηριότητες (μουσεία, πολιτιστικά κέντρα, </a:t>
            </a:r>
            <a:r>
              <a:rPr lang="el-GR" sz="900" dirty="0" err="1">
                <a:latin typeface="Calibri" panose="020F0502020204030204" pitchFamily="34" charset="0"/>
                <a:cs typeface="Calibri" panose="020F0502020204030204" pitchFamily="34" charset="0"/>
              </a:rPr>
              <a:t>πολυχώροι</a:t>
            </a:r>
            <a:r>
              <a:rPr lang="el-GR" sz="900" dirty="0">
                <a:latin typeface="Calibri" panose="020F0502020204030204" pitchFamily="34" charset="0"/>
                <a:cs typeface="Calibri" panose="020F0502020204030204" pitchFamily="34" charset="0"/>
              </a:rPr>
              <a:t>, δημοτικά γυμναστήρια - κολυμβητήρια, κ.λπ.).</a:t>
            </a:r>
          </a:p>
          <a:p>
            <a:endParaRPr lang="el-GR" sz="900" dirty="0">
              <a:latin typeface="Calibri" panose="020F0502020204030204" pitchFamily="34" charset="0"/>
              <a:cs typeface="Calibri" panose="020F0502020204030204" pitchFamily="34" charset="0"/>
            </a:endParaRPr>
          </a:p>
          <a:p>
            <a:r>
              <a:rPr lang="el-GR" sz="900" b="1" dirty="0">
                <a:latin typeface="Calibri" panose="020F0502020204030204" pitchFamily="34" charset="0"/>
                <a:cs typeface="Calibri" panose="020F0502020204030204" pitchFamily="34" charset="0"/>
              </a:rPr>
              <a:t>Προϋποθέσεις επιλεξιμότητας</a:t>
            </a:r>
            <a:r>
              <a:rPr lang="el-GR" sz="900" dirty="0">
                <a:latin typeface="Calibri" panose="020F0502020204030204" pitchFamily="34" charset="0"/>
                <a:cs typeface="Calibri" panose="020F0502020204030204" pitchFamily="34" charset="0"/>
              </a:rPr>
              <a:t>:</a:t>
            </a:r>
          </a:p>
          <a:p>
            <a:r>
              <a:rPr lang="el-GR" sz="900" b="1" dirty="0">
                <a:latin typeface="Calibri" panose="020F0502020204030204" pitchFamily="34" charset="0"/>
                <a:cs typeface="Calibri" panose="020F0502020204030204" pitchFamily="34" charset="0"/>
              </a:rPr>
              <a:t>α) </a:t>
            </a:r>
            <a:r>
              <a:rPr lang="el-GR" sz="900" dirty="0">
                <a:latin typeface="Calibri" panose="020F0502020204030204" pitchFamily="34" charset="0"/>
                <a:cs typeface="Calibri" panose="020F0502020204030204" pitchFamily="34" charset="0"/>
              </a:rPr>
              <a:t>τουλάχιστον μεσαίας κλίμακας ανακαίνιση, όπως ορίζεται στη σύσταση (ΕΕ) 2019/786 της Επιτροπής, (η οποία ανακαίνιση οδηγεί σε 30%-60% εξοικονόμηση πρωτογενούς ενέργειας) ή</a:t>
            </a:r>
          </a:p>
          <a:p>
            <a:r>
              <a:rPr lang="el-GR" sz="900" b="1" dirty="0">
                <a:latin typeface="Calibri" panose="020F0502020204030204" pitchFamily="34" charset="0"/>
                <a:cs typeface="Calibri" panose="020F0502020204030204" pitchFamily="34" charset="0"/>
              </a:rPr>
              <a:t>β) </a:t>
            </a:r>
            <a:r>
              <a:rPr lang="el-GR" sz="900" dirty="0">
                <a:latin typeface="Calibri" panose="020F0502020204030204" pitchFamily="34" charset="0"/>
                <a:cs typeface="Calibri" panose="020F0502020204030204" pitchFamily="34" charset="0"/>
              </a:rPr>
              <a:t>τουλάχιστον 30% μείωση των άμεσων και έμμεσων εκπομπών αερίων θερμοκηπίου σε σύγκριση με τις εκ των προτέρων εκπομπές.</a:t>
            </a:r>
          </a:p>
          <a:p>
            <a:endParaRPr lang="el-GR" sz="900" dirty="0">
              <a:latin typeface="Calibri" panose="020F0502020204030204" pitchFamily="34" charset="0"/>
              <a:cs typeface="Calibri" panose="020F0502020204030204" pitchFamily="34" charset="0"/>
            </a:endParaRPr>
          </a:p>
          <a:p>
            <a:r>
              <a:rPr lang="el-GR" sz="900" b="1" dirty="0">
                <a:latin typeface="Calibri" panose="020F0502020204030204" pitchFamily="34" charset="0"/>
                <a:cs typeface="Calibri" panose="020F0502020204030204" pitchFamily="34" charset="0"/>
              </a:rPr>
              <a:t>Ως ελάχιστος προϋπολογισμός (συγχρηματοδότηση δημόσια δαπάνη) των υποβαλλόμενων πράξεων ορίζεται το ποσό των 200.000€</a:t>
            </a:r>
          </a:p>
          <a:p>
            <a:endParaRPr lang="el-GR" sz="900" dirty="0">
              <a:latin typeface="Calibri" panose="020F0502020204030204" pitchFamily="34" charset="0"/>
              <a:cs typeface="Calibri" panose="020F0502020204030204" pitchFamily="34" charset="0"/>
            </a:endParaRPr>
          </a:p>
          <a:p>
            <a:r>
              <a:rPr lang="el-GR" sz="900" b="1" dirty="0">
                <a:latin typeface="Calibri" panose="020F0502020204030204" pitchFamily="34" charset="0"/>
                <a:cs typeface="Calibri" panose="020F0502020204030204" pitchFamily="34" charset="0"/>
              </a:rPr>
              <a:t>Επιλέξιμες παρεμβάσεις:</a:t>
            </a:r>
          </a:p>
          <a:p>
            <a:pPr marL="128588" indent="-128588">
              <a:buFont typeface="Arial" panose="020B0604020202020204" pitchFamily="34" charset="0"/>
              <a:buChar char="•"/>
            </a:pPr>
            <a:r>
              <a:rPr lang="el-GR" sz="900" dirty="0">
                <a:latin typeface="Calibri" panose="020F0502020204030204" pitchFamily="34" charset="0"/>
                <a:cs typeface="Calibri" panose="020F0502020204030204" pitchFamily="34" charset="0"/>
              </a:rPr>
              <a:t>Αντικατάσταση Κουφωμάτων.</a:t>
            </a:r>
          </a:p>
          <a:p>
            <a:pPr marL="128588" indent="-128588">
              <a:buFont typeface="Arial" panose="020B0604020202020204" pitchFamily="34" charset="0"/>
              <a:buChar char="•"/>
            </a:pPr>
            <a:r>
              <a:rPr lang="el-GR" sz="900" dirty="0">
                <a:latin typeface="Calibri" panose="020F0502020204030204" pitchFamily="34" charset="0"/>
                <a:cs typeface="Calibri" panose="020F0502020204030204" pitchFamily="34" charset="0"/>
              </a:rPr>
              <a:t>Εφαρμογή συστήματος θερμομόνωσης στο κτιριακό κέλυφος.</a:t>
            </a:r>
          </a:p>
          <a:p>
            <a:pPr marL="128588" indent="-128588">
              <a:buFont typeface="Arial" panose="020B0604020202020204" pitchFamily="34" charset="0"/>
              <a:buChar char="•"/>
            </a:pPr>
            <a:r>
              <a:rPr lang="el-GR" sz="900" dirty="0">
                <a:latin typeface="Calibri" panose="020F0502020204030204" pitchFamily="34" charset="0"/>
                <a:cs typeface="Calibri" panose="020F0502020204030204" pitchFamily="34" charset="0"/>
              </a:rPr>
              <a:t>Αναβάθμιση συστήματος θέρμανσης. </a:t>
            </a:r>
          </a:p>
          <a:p>
            <a:pPr marL="128588" indent="-128588">
              <a:buFont typeface="Arial" panose="020B0604020202020204" pitchFamily="34" charset="0"/>
              <a:buChar char="•"/>
            </a:pPr>
            <a:r>
              <a:rPr lang="el-GR" sz="900" dirty="0">
                <a:latin typeface="Calibri" panose="020F0502020204030204" pitchFamily="34" charset="0"/>
                <a:cs typeface="Calibri" panose="020F0502020204030204" pitchFamily="34" charset="0"/>
              </a:rPr>
              <a:t>Αναβάθμιση με συστήματα Ανανεώσιμων Πηγών Ενέργειας (ΑΠΕ).</a:t>
            </a:r>
          </a:p>
          <a:p>
            <a:pPr marL="128588" indent="-128588">
              <a:buFont typeface="Arial" panose="020B0604020202020204" pitchFamily="34" charset="0"/>
              <a:buChar char="•"/>
            </a:pPr>
            <a:r>
              <a:rPr lang="el-GR" sz="900" dirty="0">
                <a:latin typeface="Calibri" panose="020F0502020204030204" pitchFamily="34" charset="0"/>
                <a:cs typeface="Calibri" panose="020F0502020204030204" pitchFamily="34" charset="0"/>
              </a:rPr>
              <a:t>Άλλες δράσεις προώθησης της </a:t>
            </a:r>
            <a:r>
              <a:rPr lang="el-GR" sz="900" dirty="0" err="1">
                <a:latin typeface="Calibri" panose="020F0502020204030204" pitchFamily="34" charset="0"/>
                <a:cs typeface="Calibri" panose="020F0502020204030204" pitchFamily="34" charset="0"/>
              </a:rPr>
              <a:t>αυτοπαραγωγής</a:t>
            </a:r>
            <a:r>
              <a:rPr lang="el-GR" sz="900" dirty="0">
                <a:latin typeface="Calibri" panose="020F0502020204030204" pitchFamily="34" charset="0"/>
                <a:cs typeface="Calibri" panose="020F0502020204030204" pitchFamily="34" charset="0"/>
              </a:rPr>
              <a:t>.</a:t>
            </a:r>
          </a:p>
          <a:p>
            <a:pPr marL="128588" indent="-128588">
              <a:buFont typeface="Arial" panose="020B0604020202020204" pitchFamily="34" charset="0"/>
              <a:buChar char="•"/>
            </a:pPr>
            <a:r>
              <a:rPr lang="el-GR" sz="900" dirty="0">
                <a:latin typeface="Calibri" panose="020F0502020204030204" pitchFamily="34" charset="0"/>
                <a:cs typeface="Calibri" panose="020F0502020204030204" pitchFamily="34" charset="0"/>
              </a:rPr>
              <a:t>Εγκατάσταση συστήματος ενεργειακής διαχείρισης (BEMS). </a:t>
            </a:r>
          </a:p>
          <a:p>
            <a:pPr marL="128588" indent="-128588">
              <a:buFont typeface="Arial" panose="020B0604020202020204" pitchFamily="34" charset="0"/>
              <a:buChar char="•"/>
            </a:pPr>
            <a:r>
              <a:rPr lang="el-GR" sz="900" dirty="0">
                <a:latin typeface="Calibri" panose="020F0502020204030204" pitchFamily="34" charset="0"/>
                <a:cs typeface="Calibri" panose="020F0502020204030204" pitchFamily="34" charset="0"/>
              </a:rPr>
              <a:t>Πιστοποίηση κατά ISO 50001:2011 με την εφαρμογή συστήματος Ενεργειακής Διαχείρισης. </a:t>
            </a:r>
          </a:p>
          <a:p>
            <a:pPr marL="128588" indent="-128588">
              <a:buFont typeface="Arial" panose="020B0604020202020204" pitchFamily="34" charset="0"/>
              <a:buChar char="•"/>
            </a:pPr>
            <a:r>
              <a:rPr lang="el-GR" sz="900" dirty="0">
                <a:latin typeface="Calibri" panose="020F0502020204030204" pitchFamily="34" charset="0"/>
                <a:cs typeface="Calibri" panose="020F0502020204030204" pitchFamily="34" charset="0"/>
              </a:rPr>
              <a:t>Υποστηρικτικές δράσεις όπως υπηρεσίες Συμβούλου για ενεργειακά θέματα, Τεχνικές Μελέτες, Ενεργειακές επιθεωρήσεις (έκδοση ΠΕΑ, Ενεργειακός Έλεγχος) </a:t>
            </a:r>
            <a:r>
              <a:rPr lang="el-GR" sz="900" dirty="0" err="1">
                <a:latin typeface="Calibri" panose="020F0502020204030204" pitchFamily="34" charset="0"/>
                <a:cs typeface="Calibri" panose="020F0502020204030204" pitchFamily="34" charset="0"/>
              </a:rPr>
              <a:t>κτλ</a:t>
            </a:r>
            <a:r>
              <a:rPr lang="el-GR" sz="900" dirty="0">
                <a:latin typeface="Calibri" panose="020F0502020204030204" pitchFamily="34" charset="0"/>
                <a:cs typeface="Calibri" panose="020F0502020204030204" pitchFamily="34" charset="0"/>
              </a:rPr>
              <a:t>,</a:t>
            </a:r>
          </a:p>
          <a:p>
            <a:pPr marL="128588" indent="-128588">
              <a:buFont typeface="Arial" panose="020B0604020202020204" pitchFamily="34" charset="0"/>
              <a:buChar char="•"/>
            </a:pPr>
            <a:r>
              <a:rPr lang="el-GR" sz="900" dirty="0">
                <a:latin typeface="Calibri" panose="020F0502020204030204" pitchFamily="34" charset="0"/>
                <a:cs typeface="Calibri" panose="020F0502020204030204" pitchFamily="34" charset="0"/>
              </a:rPr>
              <a:t>Λοιπές δαπάνες</a:t>
            </a:r>
          </a:p>
          <a:p>
            <a:endParaRPr lang="el-GR" sz="900" dirty="0">
              <a:latin typeface="Calibri" panose="020F0502020204030204" pitchFamily="34" charset="0"/>
              <a:cs typeface="Calibri" panose="020F0502020204030204" pitchFamily="34" charset="0"/>
            </a:endParaRPr>
          </a:p>
          <a:p>
            <a:r>
              <a:rPr lang="en-US" sz="900" b="1" dirty="0">
                <a:latin typeface="Calibri" panose="020F0502020204030204" pitchFamily="34" charset="0"/>
                <a:cs typeface="Calibri" panose="020F0502020204030204" pitchFamily="34" charset="0"/>
                <a:hlinkClick r:id="rId2"/>
              </a:rPr>
              <a:t>https://pepna.gr/el/calls/energeiaki-anabathmisi-toy-dimosioy-ktiriakoy-apothematos-tis-perifereias-notioy-aigaioy-0</a:t>
            </a:r>
            <a:endParaRPr lang="en-US" sz="900" b="1" dirty="0">
              <a:latin typeface="Calibri" panose="020F0502020204030204" pitchFamily="34" charset="0"/>
              <a:cs typeface="Calibri" panose="020F0502020204030204" pitchFamily="34" charset="0"/>
            </a:endParaRPr>
          </a:p>
        </p:txBody>
      </p:sp>
      <p:sp>
        <p:nvSpPr>
          <p:cNvPr id="4" name="Title 6">
            <a:extLst>
              <a:ext uri="{FF2B5EF4-FFF2-40B4-BE49-F238E27FC236}">
                <a16:creationId xmlns:a16="http://schemas.microsoft.com/office/drawing/2014/main" id="{5906FA65-CC6D-F483-CB35-236645120D0E}"/>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4. ΠΡΟΣΚΛΗΣΗ - ΠΕΡΙΦΕΡΕΙΑΚΟ ΠΡΟΓΡΑΜΜΑ ΝΟΤΙΟΥ ΑΙΓΑΙΟΥ 2021 – 2027</a:t>
            </a:r>
          </a:p>
        </p:txBody>
      </p:sp>
    </p:spTree>
    <p:extLst>
      <p:ext uri="{BB962C8B-B14F-4D97-AF65-F5344CB8AC3E}">
        <p14:creationId xmlns:p14="http://schemas.microsoft.com/office/powerpoint/2010/main" val="28077871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765B35-5B4C-CDD6-0D85-9DFEDC0E0D74}"/>
            </a:ext>
          </a:extLst>
        </p:cNvPr>
        <p:cNvGrpSpPr/>
        <p:nvPr/>
      </p:nvGrpSpPr>
      <p:grpSpPr>
        <a:xfrm>
          <a:off x="0" y="0"/>
          <a:ext cx="0" cy="0"/>
          <a:chOff x="0" y="0"/>
          <a:chExt cx="0" cy="0"/>
        </a:xfrm>
      </p:grpSpPr>
      <p:graphicFrame>
        <p:nvGraphicFramePr>
          <p:cNvPr id="17" name="Πίνακας 16">
            <a:extLst>
              <a:ext uri="{FF2B5EF4-FFF2-40B4-BE49-F238E27FC236}">
                <a16:creationId xmlns:a16="http://schemas.microsoft.com/office/drawing/2014/main" id="{EAE89285-6F45-6D6B-E871-C31EC96202B3}"/>
              </a:ext>
            </a:extLst>
          </p:cNvPr>
          <p:cNvGraphicFramePr>
            <a:graphicFrameLocks noGrp="1"/>
          </p:cNvGraphicFramePr>
          <p:nvPr/>
        </p:nvGraphicFramePr>
        <p:xfrm>
          <a:off x="672057" y="1526541"/>
          <a:ext cx="7886701" cy="4135342"/>
        </p:xfrm>
        <a:graphic>
          <a:graphicData uri="http://schemas.openxmlformats.org/drawingml/2006/table">
            <a:tbl>
              <a:tblPr/>
              <a:tblGrid>
                <a:gridCol w="1231304">
                  <a:extLst>
                    <a:ext uri="{9D8B030D-6E8A-4147-A177-3AD203B41FA5}">
                      <a16:colId xmlns:a16="http://schemas.microsoft.com/office/drawing/2014/main" val="3163036927"/>
                    </a:ext>
                  </a:extLst>
                </a:gridCol>
                <a:gridCol w="4150211">
                  <a:extLst>
                    <a:ext uri="{9D8B030D-6E8A-4147-A177-3AD203B41FA5}">
                      <a16:colId xmlns:a16="http://schemas.microsoft.com/office/drawing/2014/main" val="3207809742"/>
                    </a:ext>
                  </a:extLst>
                </a:gridCol>
                <a:gridCol w="1733299">
                  <a:extLst>
                    <a:ext uri="{9D8B030D-6E8A-4147-A177-3AD203B41FA5}">
                      <a16:colId xmlns:a16="http://schemas.microsoft.com/office/drawing/2014/main" val="3036028366"/>
                    </a:ext>
                  </a:extLst>
                </a:gridCol>
                <a:gridCol w="771887">
                  <a:extLst>
                    <a:ext uri="{9D8B030D-6E8A-4147-A177-3AD203B41FA5}">
                      <a16:colId xmlns:a16="http://schemas.microsoft.com/office/drawing/2014/main" val="1766789620"/>
                    </a:ext>
                  </a:extLst>
                </a:gridCol>
              </a:tblGrid>
              <a:tr h="138843">
                <a:tc>
                  <a:txBody>
                    <a:bodyPr/>
                    <a:lstStyle/>
                    <a:p>
                      <a:pPr algn="l" rtl="0" fontAlgn="ctr"/>
                      <a:r>
                        <a:rPr lang="el-GR" sz="900" b="1" i="0" u="none" strike="noStrike">
                          <a:solidFill>
                            <a:srgbClr val="000000"/>
                          </a:solidFill>
                          <a:effectLst/>
                          <a:latin typeface="Calibri" panose="020F0502020204030204" pitchFamily="34" charset="0"/>
                        </a:rPr>
                        <a:t>ΠΡΟΤΕΡΑΙΟΤΗΤΑ</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ctr"/>
                      <a:r>
                        <a:rPr lang="el-GR" sz="900" b="1" i="0" u="none" strike="noStrike">
                          <a:solidFill>
                            <a:srgbClr val="000000"/>
                          </a:solidFill>
                          <a:effectLst/>
                          <a:latin typeface="Calibri" panose="020F0502020204030204" pitchFamily="34" charset="0"/>
                        </a:rPr>
                        <a:t>Ειδικός Στόχος</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a:txBody>
                    <a:bodyPr/>
                    <a:lstStyle/>
                    <a:p>
                      <a:pPr algn="ctr" rtl="0" fontAlgn="ctr"/>
                      <a:r>
                        <a:rPr lang="el-GR" sz="900" b="1" i="0" u="none" strike="noStrike" dirty="0">
                          <a:solidFill>
                            <a:srgbClr val="000000"/>
                          </a:solidFill>
                          <a:effectLst/>
                          <a:latin typeface="Calibri" panose="020F0502020204030204" pitchFamily="34" charset="0"/>
                        </a:rPr>
                        <a:t>π/υ Δ.Δ.€</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a:txBody>
                    <a:bodyPr/>
                    <a:lstStyle/>
                    <a:p>
                      <a:pPr algn="ctr" rtl="0" fontAlgn="ctr"/>
                      <a:r>
                        <a:rPr lang="el-GR" sz="900" b="1" i="0" u="none" strike="noStrike" dirty="0">
                          <a:solidFill>
                            <a:srgbClr val="000000"/>
                          </a:solidFill>
                          <a:effectLst/>
                          <a:latin typeface="Calibri" panose="020F0502020204030204" pitchFamily="34" charset="0"/>
                        </a:rPr>
                        <a:t>% συμμετοχής στο ΠΕΠ</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63343507"/>
                  </a:ext>
                </a:extLst>
              </a:tr>
              <a:tr h="138843">
                <a:tc>
                  <a:txBody>
                    <a:bodyPr/>
                    <a:lstStyle/>
                    <a:p>
                      <a:pPr algn="l" rtl="0" fontAlgn="b"/>
                      <a:r>
                        <a:rPr lang="el-GR" sz="900" b="0" i="0" u="none" strike="noStrike">
                          <a:solidFill>
                            <a:srgbClr val="000000"/>
                          </a:solidFill>
                          <a:effectLst/>
                          <a:latin typeface="Calibri" panose="020F0502020204030204" pitchFamily="34" charset="0"/>
                        </a:rPr>
                        <a:t> </a:t>
                      </a:r>
                    </a:p>
                  </a:txBody>
                  <a:tcPr marL="1683" marR="1683" marT="16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l-GR" sz="900" b="1" i="0" u="none" strike="noStrike">
                          <a:solidFill>
                            <a:srgbClr val="000000"/>
                          </a:solidFill>
                          <a:effectLst/>
                          <a:latin typeface="Calibri" panose="020F0502020204030204" pitchFamily="34" charset="0"/>
                        </a:rPr>
                        <a:t>Τίτλος</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vMerge="1">
                  <a:txBody>
                    <a:bodyPr/>
                    <a:lstStyle/>
                    <a:p>
                      <a:endParaRPr lang="el-GR"/>
                    </a:p>
                  </a:txBody>
                  <a:tcPr/>
                </a:tc>
                <a:tc vMerge="1">
                  <a:txBody>
                    <a:bodyPr/>
                    <a:lstStyle/>
                    <a:p>
                      <a:endParaRPr lang="el-GR"/>
                    </a:p>
                  </a:txBody>
                  <a:tcPr/>
                </a:tc>
                <a:extLst>
                  <a:ext uri="{0D108BD9-81ED-4DB2-BD59-A6C34878D82A}">
                    <a16:rowId xmlns:a16="http://schemas.microsoft.com/office/drawing/2014/main" val="3448657593"/>
                  </a:ext>
                </a:extLst>
              </a:tr>
              <a:tr h="138843">
                <a:tc gridSpan="4">
                  <a:txBody>
                    <a:bodyPr/>
                    <a:lstStyle/>
                    <a:p>
                      <a:pPr algn="l" rtl="0" fontAlgn="t"/>
                      <a:r>
                        <a:rPr lang="el-GR" sz="900" b="1" i="0" u="sng" strike="noStrike">
                          <a:solidFill>
                            <a:srgbClr val="000000"/>
                          </a:solidFill>
                          <a:effectLst/>
                          <a:latin typeface="Calibri" panose="020F0502020204030204" pitchFamily="34" charset="0"/>
                        </a:rPr>
                        <a:t>ΠΡΟΤΕΡΑΙΟΤΗΤΑ 1</a:t>
                      </a:r>
                      <a:r>
                        <a:rPr lang="el-GR" sz="900" b="1" i="0" u="none" strike="noStrike">
                          <a:solidFill>
                            <a:srgbClr val="000000"/>
                          </a:solidFill>
                          <a:effectLst/>
                          <a:latin typeface="Calibri" panose="020F0502020204030204" pitchFamily="34" charset="0"/>
                        </a:rPr>
                        <a:t> : Προώθηση της Καινοτομίας και στήριξη της Επιχειρηματικότητας</a:t>
                      </a:r>
                      <a:endParaRPr lang="el-GR" sz="900" b="1" i="0" u="sng" strike="noStrike">
                        <a:solidFill>
                          <a:srgbClr val="000000"/>
                        </a:solidFill>
                        <a:effectLst/>
                        <a:latin typeface="Calibri" panose="020F0502020204030204" pitchFamily="34" charset="0"/>
                      </a:endParaRPr>
                    </a:p>
                  </a:txBody>
                  <a:tcPr marL="1683" marR="1683" marT="16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l-GR"/>
                    </a:p>
                  </a:txBody>
                  <a:tcPr/>
                </a:tc>
                <a:tc hMerge="1">
                  <a:txBody>
                    <a:bodyPr/>
                    <a:lstStyle/>
                    <a:p>
                      <a:endParaRPr lang="el-GR"/>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pPr algn="l" rtl="0" fontAlgn="t"/>
                      <a:endParaRPr lang="el-GR" sz="1200" b="1" i="0" u="sng" strike="noStrike">
                        <a:solidFill>
                          <a:srgbClr val="000000"/>
                        </a:solidFill>
                        <a:effectLst/>
                        <a:latin typeface="Calibri" panose="020F0502020204030204" pitchFamily="34" charset="0"/>
                      </a:endParaRPr>
                    </a:p>
                  </a:txBody>
                  <a:tcPr marL="2244" marR="2244" marT="22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noFill/>
                  </a:tcPr>
                </a:tc>
                <a:extLst>
                  <a:ext uri="{0D108BD9-81ED-4DB2-BD59-A6C34878D82A}">
                    <a16:rowId xmlns:a16="http://schemas.microsoft.com/office/drawing/2014/main" val="4081396347"/>
                  </a:ext>
                </a:extLst>
              </a:tr>
              <a:tr h="138843">
                <a:tc gridSpan="2">
                  <a:txBody>
                    <a:bodyPr/>
                    <a:lstStyle/>
                    <a:p>
                      <a:pPr algn="l" rtl="0" fontAlgn="ctr"/>
                      <a:r>
                        <a:rPr lang="el-GR" sz="900" b="1" i="0" u="none" strike="noStrike">
                          <a:solidFill>
                            <a:srgbClr val="000000"/>
                          </a:solidFill>
                          <a:effectLst/>
                          <a:latin typeface="Calibri" panose="020F0502020204030204" pitchFamily="34" charset="0"/>
                        </a:rPr>
                        <a:t>Σύνολο</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l-GR"/>
                    </a:p>
                  </a:txBody>
                  <a:tcPr/>
                </a:tc>
                <a:tc>
                  <a:txBody>
                    <a:bodyPr/>
                    <a:lstStyle/>
                    <a:p>
                      <a:pPr algn="ctr" rtl="0" fontAlgn="ctr"/>
                      <a:r>
                        <a:rPr lang="el-GR" sz="900" b="1" i="0" u="none" strike="noStrike" dirty="0">
                          <a:solidFill>
                            <a:srgbClr val="000000"/>
                          </a:solidFill>
                          <a:effectLst/>
                          <a:latin typeface="Calibri" panose="020F0502020204030204" pitchFamily="34" charset="0"/>
                        </a:rPr>
                        <a:t>59.757.395,00</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noFill/>
                  </a:tcPr>
                </a:tc>
                <a:tc>
                  <a:txBody>
                    <a:bodyPr/>
                    <a:lstStyle/>
                    <a:p>
                      <a:pPr algn="ctr" rtl="0" fontAlgn="ctr"/>
                      <a:r>
                        <a:rPr lang="el-GR" sz="900" b="1" i="0" u="none" strike="noStrike" dirty="0">
                          <a:solidFill>
                            <a:srgbClr val="000000"/>
                          </a:solidFill>
                          <a:effectLst/>
                          <a:latin typeface="Calibri" panose="020F0502020204030204" pitchFamily="34" charset="0"/>
                        </a:rPr>
                        <a:t>10,58%</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36322764"/>
                  </a:ext>
                </a:extLst>
              </a:tr>
              <a:tr h="138843">
                <a:tc gridSpan="4">
                  <a:txBody>
                    <a:bodyPr/>
                    <a:lstStyle/>
                    <a:p>
                      <a:pPr algn="l" rtl="0" fontAlgn="t"/>
                      <a:r>
                        <a:rPr lang="el-GR" sz="900" b="1" i="0" u="sng" strike="noStrike">
                          <a:solidFill>
                            <a:srgbClr val="000000"/>
                          </a:solidFill>
                          <a:effectLst/>
                          <a:latin typeface="Calibri" panose="020F0502020204030204" pitchFamily="34" charset="0"/>
                        </a:rPr>
                        <a:t>ΠΡΟΤΕΡΑΙΟΤΗΤΑ 2</a:t>
                      </a:r>
                      <a:r>
                        <a:rPr lang="el-GR" sz="900" b="1" i="0" u="none" strike="noStrike">
                          <a:solidFill>
                            <a:srgbClr val="000000"/>
                          </a:solidFill>
                          <a:effectLst/>
                          <a:latin typeface="Calibri" panose="020F0502020204030204" pitchFamily="34" charset="0"/>
                        </a:rPr>
                        <a:t> : Στήριξη της πράσινης ανάπτυξης και μείωση των εκπομπών του διοξειδίου του άνθρακα</a:t>
                      </a:r>
                      <a:endParaRPr lang="el-GR" sz="900" b="1" i="0" u="sng" strike="noStrike">
                        <a:solidFill>
                          <a:srgbClr val="000000"/>
                        </a:solidFill>
                        <a:effectLst/>
                        <a:latin typeface="Calibri" panose="020F0502020204030204" pitchFamily="34" charset="0"/>
                      </a:endParaRPr>
                    </a:p>
                  </a:txBody>
                  <a:tcPr marL="1683" marR="1683" marT="16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l-GR"/>
                    </a:p>
                  </a:txBody>
                  <a:tcPr/>
                </a:tc>
                <a:tc hMerge="1">
                  <a:txBody>
                    <a:bodyPr/>
                    <a:lstStyle/>
                    <a:p>
                      <a:endParaRPr lang="el-GR"/>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pPr algn="l" rtl="0" fontAlgn="t"/>
                      <a:endParaRPr lang="el-GR" sz="1200" b="1" i="0" u="sng" strike="noStrike">
                        <a:solidFill>
                          <a:srgbClr val="000000"/>
                        </a:solidFill>
                        <a:effectLst/>
                        <a:latin typeface="Calibri" panose="020F0502020204030204" pitchFamily="34" charset="0"/>
                      </a:endParaRPr>
                    </a:p>
                  </a:txBody>
                  <a:tcPr marL="2244" marR="2244" marT="22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noFill/>
                  </a:tcPr>
                </a:tc>
                <a:extLst>
                  <a:ext uri="{0D108BD9-81ED-4DB2-BD59-A6C34878D82A}">
                    <a16:rowId xmlns:a16="http://schemas.microsoft.com/office/drawing/2014/main" val="1987582350"/>
                  </a:ext>
                </a:extLst>
              </a:tr>
              <a:tr h="413163">
                <a:tc>
                  <a:txBody>
                    <a:bodyPr/>
                    <a:lstStyle/>
                    <a:p>
                      <a:pPr algn="ctr" rtl="0" fontAlgn="ctr"/>
                      <a:r>
                        <a:rPr lang="el-GR" sz="900" b="0" i="0" u="none" strike="noStrike">
                          <a:solidFill>
                            <a:srgbClr val="000000"/>
                          </a:solidFill>
                          <a:effectLst/>
                          <a:latin typeface="Calibri" panose="020F0502020204030204" pitchFamily="34" charset="0"/>
                        </a:rPr>
                        <a:t>2.7</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just" rtl="0" fontAlgn="ctr"/>
                      <a:r>
                        <a:rPr lang="el-GR" sz="900" b="0" i="0" u="none" strike="noStrike">
                          <a:solidFill>
                            <a:srgbClr val="000000"/>
                          </a:solidFill>
                          <a:effectLst/>
                          <a:latin typeface="Calibri" panose="020F0502020204030204" pitchFamily="34" charset="0"/>
                        </a:rPr>
                        <a:t>Ενίσχυση της προστασίας και της διατήρησης της φύσης, της βιοποικιλότητας και των πράσινων υποδομών, μεταξύ άλλων σε αστικές περιοχές, και μείωση όλων των μορφών ρύπανσης</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l-GR" sz="900" b="0" i="0" u="none" strike="noStrike">
                          <a:solidFill>
                            <a:srgbClr val="000000"/>
                          </a:solidFill>
                          <a:effectLst/>
                          <a:latin typeface="Calibri" panose="020F0502020204030204" pitchFamily="34" charset="0"/>
                        </a:rPr>
                        <a:t>12.077.839,00</a:t>
                      </a:r>
                      <a:endParaRPr lang="el-GR" sz="900" b="0" i="0" u="none" strike="noStrike" dirty="0">
                        <a:solidFill>
                          <a:srgbClr val="000000"/>
                        </a:solidFill>
                        <a:effectLst/>
                        <a:latin typeface="Calibri" panose="020F0502020204030204" pitchFamily="34" charset="0"/>
                      </a:endParaRP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l-GR" sz="900" b="0" i="0" u="none" strike="noStrike" dirty="0">
                          <a:solidFill>
                            <a:srgbClr val="000000"/>
                          </a:solidFill>
                          <a:effectLst/>
                          <a:latin typeface="Calibri" panose="020F0502020204030204" pitchFamily="34" charset="0"/>
                        </a:rPr>
                        <a:t>2,14%</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74272"/>
                  </a:ext>
                </a:extLst>
              </a:tr>
              <a:tr h="138843">
                <a:tc gridSpan="2">
                  <a:txBody>
                    <a:bodyPr/>
                    <a:lstStyle/>
                    <a:p>
                      <a:pPr algn="l" rtl="0" fontAlgn="ctr"/>
                      <a:r>
                        <a:rPr lang="el-GR" sz="900" b="1" i="0" u="none" strike="noStrike">
                          <a:solidFill>
                            <a:srgbClr val="000000"/>
                          </a:solidFill>
                          <a:effectLst/>
                          <a:latin typeface="Calibri" panose="020F0502020204030204" pitchFamily="34" charset="0"/>
                        </a:rPr>
                        <a:t>Σύνολο</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l-GR"/>
                    </a:p>
                  </a:txBody>
                  <a:tcPr/>
                </a:tc>
                <a:tc>
                  <a:txBody>
                    <a:bodyPr/>
                    <a:lstStyle/>
                    <a:p>
                      <a:pPr algn="ctr" rtl="0" fontAlgn="ctr"/>
                      <a:r>
                        <a:rPr lang="el-GR" sz="900" b="1" i="0" u="none" strike="noStrike" dirty="0">
                          <a:solidFill>
                            <a:srgbClr val="000000"/>
                          </a:solidFill>
                          <a:effectLst/>
                          <a:latin typeface="Calibri" panose="020F0502020204030204" pitchFamily="34" charset="0"/>
                        </a:rPr>
                        <a:t>114.077.839,00</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l-GR" sz="900" b="1" i="0" u="none" strike="noStrike" dirty="0">
                          <a:solidFill>
                            <a:srgbClr val="000000"/>
                          </a:solidFill>
                          <a:effectLst/>
                          <a:latin typeface="Calibri" panose="020F0502020204030204" pitchFamily="34" charset="0"/>
                        </a:rPr>
                        <a:t>20,20%</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19086169"/>
                  </a:ext>
                </a:extLst>
              </a:tr>
              <a:tr h="138843">
                <a:tc gridSpan="4">
                  <a:txBody>
                    <a:bodyPr/>
                    <a:lstStyle/>
                    <a:p>
                      <a:pPr algn="l" rtl="0" fontAlgn="t"/>
                      <a:r>
                        <a:rPr lang="el-GR" sz="900" b="1" i="0" u="sng" strike="noStrike">
                          <a:solidFill>
                            <a:srgbClr val="000000"/>
                          </a:solidFill>
                          <a:effectLst/>
                          <a:latin typeface="Calibri" panose="020F0502020204030204" pitchFamily="34" charset="0"/>
                        </a:rPr>
                        <a:t>ΠΡΟΤΕΡΑΙΟΤΗΤΑ 3</a:t>
                      </a:r>
                      <a:r>
                        <a:rPr lang="el-GR" sz="900" b="1" i="0" u="none" strike="noStrike">
                          <a:solidFill>
                            <a:srgbClr val="000000"/>
                          </a:solidFill>
                          <a:effectLst/>
                          <a:latin typeface="Calibri" panose="020F0502020204030204" pitchFamily="34" charset="0"/>
                        </a:rPr>
                        <a:t> : Ενίσχυση της ενδοπεριφερειακής προσβασιμότητας</a:t>
                      </a:r>
                      <a:endParaRPr lang="el-GR" sz="900" b="1" i="0" u="sng" strike="noStrike">
                        <a:solidFill>
                          <a:srgbClr val="000000"/>
                        </a:solidFill>
                        <a:effectLst/>
                        <a:latin typeface="Calibri" panose="020F0502020204030204" pitchFamily="34" charset="0"/>
                      </a:endParaRPr>
                    </a:p>
                  </a:txBody>
                  <a:tcPr marL="1683" marR="1683" marT="16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l-GR"/>
                    </a:p>
                  </a:txBody>
                  <a:tcPr/>
                </a:tc>
                <a:tc hMerge="1">
                  <a:txBody>
                    <a:bodyPr/>
                    <a:lstStyle/>
                    <a:p>
                      <a:endParaRPr lang="el-GR"/>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pPr algn="l" rtl="0" fontAlgn="t"/>
                      <a:endParaRPr lang="el-GR" sz="1200" b="1" i="0" u="sng" strike="noStrike">
                        <a:solidFill>
                          <a:srgbClr val="000000"/>
                        </a:solidFill>
                        <a:effectLst/>
                        <a:latin typeface="Calibri" panose="020F0502020204030204" pitchFamily="34" charset="0"/>
                      </a:endParaRPr>
                    </a:p>
                  </a:txBody>
                  <a:tcPr marL="2244" marR="2244" marT="22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noFill/>
                  </a:tcPr>
                </a:tc>
                <a:extLst>
                  <a:ext uri="{0D108BD9-81ED-4DB2-BD59-A6C34878D82A}">
                    <a16:rowId xmlns:a16="http://schemas.microsoft.com/office/drawing/2014/main" val="466347225"/>
                  </a:ext>
                </a:extLst>
              </a:tr>
              <a:tr h="138843">
                <a:tc gridSpan="2">
                  <a:txBody>
                    <a:bodyPr/>
                    <a:lstStyle/>
                    <a:p>
                      <a:pPr algn="l" rtl="0" fontAlgn="ctr"/>
                      <a:r>
                        <a:rPr lang="el-GR" sz="900" b="1" i="0" u="none" strike="noStrike">
                          <a:solidFill>
                            <a:srgbClr val="000000"/>
                          </a:solidFill>
                          <a:effectLst/>
                          <a:latin typeface="Calibri" panose="020F0502020204030204" pitchFamily="34" charset="0"/>
                        </a:rPr>
                        <a:t>Σύνολο</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l-GR"/>
                    </a:p>
                  </a:txBody>
                  <a:tcPr/>
                </a:tc>
                <a:tc>
                  <a:txBody>
                    <a:bodyPr/>
                    <a:lstStyle/>
                    <a:p>
                      <a:pPr algn="ctr" rtl="0" fontAlgn="ctr"/>
                      <a:r>
                        <a:rPr lang="el-GR" sz="900" b="1" i="0" u="none" strike="noStrike" dirty="0">
                          <a:solidFill>
                            <a:srgbClr val="000000"/>
                          </a:solidFill>
                          <a:effectLst/>
                          <a:latin typeface="Calibri" panose="020F0502020204030204" pitchFamily="34" charset="0"/>
                        </a:rPr>
                        <a:t>69.162.748,00</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noFill/>
                  </a:tcPr>
                </a:tc>
                <a:tc>
                  <a:txBody>
                    <a:bodyPr/>
                    <a:lstStyle/>
                    <a:p>
                      <a:pPr algn="ctr" rtl="0" fontAlgn="ctr"/>
                      <a:r>
                        <a:rPr lang="el-GR" sz="900" b="1" i="0" u="none" strike="noStrike" dirty="0">
                          <a:solidFill>
                            <a:srgbClr val="000000"/>
                          </a:solidFill>
                          <a:effectLst/>
                          <a:latin typeface="Calibri" panose="020F0502020204030204" pitchFamily="34" charset="0"/>
                        </a:rPr>
                        <a:t>12,25%</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65925447"/>
                  </a:ext>
                </a:extLst>
              </a:tr>
              <a:tr h="138843">
                <a:tc gridSpan="4">
                  <a:txBody>
                    <a:bodyPr/>
                    <a:lstStyle/>
                    <a:p>
                      <a:pPr algn="l" rtl="0" fontAlgn="t"/>
                      <a:r>
                        <a:rPr lang="el-GR" sz="900" b="1" i="0" u="sng" strike="noStrike">
                          <a:solidFill>
                            <a:srgbClr val="000000"/>
                          </a:solidFill>
                          <a:effectLst/>
                          <a:latin typeface="Calibri" panose="020F0502020204030204" pitchFamily="34" charset="0"/>
                        </a:rPr>
                        <a:t>ΠΡΟΤΕΡΑΙΟΤΗΤΑ 4</a:t>
                      </a:r>
                      <a:r>
                        <a:rPr lang="el-GR" sz="900" b="1" i="0" u="none" strike="noStrike">
                          <a:solidFill>
                            <a:srgbClr val="000000"/>
                          </a:solidFill>
                          <a:effectLst/>
                          <a:latin typeface="Calibri" panose="020F0502020204030204" pitchFamily="34" charset="0"/>
                        </a:rPr>
                        <a:t> : Ενίσχυση της Κοινωνικής Δυναμικής και Κοινωνικής Συνοχής</a:t>
                      </a:r>
                      <a:endParaRPr lang="el-GR" sz="900" b="1" i="0" u="sng" strike="noStrike">
                        <a:solidFill>
                          <a:srgbClr val="000000"/>
                        </a:solidFill>
                        <a:effectLst/>
                        <a:latin typeface="Calibri" panose="020F0502020204030204" pitchFamily="34" charset="0"/>
                      </a:endParaRPr>
                    </a:p>
                  </a:txBody>
                  <a:tcPr marL="1683" marR="1683" marT="16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l-GR"/>
                    </a:p>
                  </a:txBody>
                  <a:tcPr/>
                </a:tc>
                <a:tc hMerge="1">
                  <a:txBody>
                    <a:bodyPr/>
                    <a:lstStyle/>
                    <a:p>
                      <a:endParaRPr lang="el-GR"/>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pPr algn="l" rtl="0" fontAlgn="t"/>
                      <a:endParaRPr lang="el-GR" sz="1200" b="1" i="0" u="sng" strike="noStrike">
                        <a:solidFill>
                          <a:srgbClr val="000000"/>
                        </a:solidFill>
                        <a:effectLst/>
                        <a:latin typeface="Calibri" panose="020F0502020204030204" pitchFamily="34" charset="0"/>
                      </a:endParaRPr>
                    </a:p>
                  </a:txBody>
                  <a:tcPr marL="2244" marR="2244" marT="22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noFill/>
                  </a:tcPr>
                </a:tc>
                <a:extLst>
                  <a:ext uri="{0D108BD9-81ED-4DB2-BD59-A6C34878D82A}">
                    <a16:rowId xmlns:a16="http://schemas.microsoft.com/office/drawing/2014/main" val="4011096800"/>
                  </a:ext>
                </a:extLst>
              </a:tr>
              <a:tr h="138843">
                <a:tc gridSpan="2">
                  <a:txBody>
                    <a:bodyPr/>
                    <a:lstStyle/>
                    <a:p>
                      <a:pPr algn="l" rtl="0" fontAlgn="ctr"/>
                      <a:r>
                        <a:rPr lang="el-GR" sz="900" b="1" i="0" u="none" strike="noStrike">
                          <a:solidFill>
                            <a:srgbClr val="000000"/>
                          </a:solidFill>
                          <a:effectLst/>
                          <a:latin typeface="Calibri" panose="020F0502020204030204" pitchFamily="34" charset="0"/>
                        </a:rPr>
                        <a:t>Σύνολο</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l-GR"/>
                    </a:p>
                  </a:txBody>
                  <a:tcPr/>
                </a:tc>
                <a:tc>
                  <a:txBody>
                    <a:bodyPr/>
                    <a:lstStyle/>
                    <a:p>
                      <a:pPr algn="ctr" rtl="0" fontAlgn="ctr"/>
                      <a:r>
                        <a:rPr lang="el-GR" sz="900" b="1" i="0" u="none" strike="noStrike" dirty="0">
                          <a:solidFill>
                            <a:srgbClr val="000000"/>
                          </a:solidFill>
                          <a:effectLst/>
                          <a:latin typeface="Calibri" panose="020F0502020204030204" pitchFamily="34" charset="0"/>
                        </a:rPr>
                        <a:t>79.798.909,00</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noFill/>
                  </a:tcPr>
                </a:tc>
                <a:tc>
                  <a:txBody>
                    <a:bodyPr/>
                    <a:lstStyle/>
                    <a:p>
                      <a:pPr algn="ctr" rtl="0" fontAlgn="ctr"/>
                      <a:r>
                        <a:rPr lang="el-GR" sz="900" b="1" i="0" u="none" strike="noStrike" dirty="0">
                          <a:solidFill>
                            <a:srgbClr val="000000"/>
                          </a:solidFill>
                          <a:effectLst/>
                          <a:latin typeface="Calibri" panose="020F0502020204030204" pitchFamily="34" charset="0"/>
                        </a:rPr>
                        <a:t>14,13%</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90377709"/>
                  </a:ext>
                </a:extLst>
              </a:tr>
              <a:tr h="138843">
                <a:tc gridSpan="4">
                  <a:txBody>
                    <a:bodyPr/>
                    <a:lstStyle/>
                    <a:p>
                      <a:pPr algn="l" rtl="0" fontAlgn="t"/>
                      <a:r>
                        <a:rPr lang="el-GR" sz="900" b="1" i="0" u="sng" strike="noStrike">
                          <a:solidFill>
                            <a:srgbClr val="000000"/>
                          </a:solidFill>
                          <a:effectLst/>
                          <a:latin typeface="Calibri" panose="020F0502020204030204" pitchFamily="34" charset="0"/>
                        </a:rPr>
                        <a:t>ΠΡΟΤΕΡΑΙΟΤΗΤΑ 5</a:t>
                      </a:r>
                      <a:r>
                        <a:rPr lang="el-GR" sz="900" b="1" i="0" u="none" strike="noStrike">
                          <a:solidFill>
                            <a:srgbClr val="000000"/>
                          </a:solidFill>
                          <a:effectLst/>
                          <a:latin typeface="Calibri" panose="020F0502020204030204" pitchFamily="34" charset="0"/>
                        </a:rPr>
                        <a:t> : Προώθηση της κοινωνικής ένταξης και καταπολέμηση της φτώχειας</a:t>
                      </a:r>
                      <a:endParaRPr lang="el-GR" sz="900" b="1" i="0" u="sng" strike="noStrike">
                        <a:solidFill>
                          <a:srgbClr val="000000"/>
                        </a:solidFill>
                        <a:effectLst/>
                        <a:latin typeface="Calibri" panose="020F0502020204030204" pitchFamily="34" charset="0"/>
                      </a:endParaRPr>
                    </a:p>
                  </a:txBody>
                  <a:tcPr marL="1683" marR="1683" marT="16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l-GR"/>
                    </a:p>
                  </a:txBody>
                  <a:tcPr/>
                </a:tc>
                <a:tc hMerge="1">
                  <a:txBody>
                    <a:bodyPr/>
                    <a:lstStyle/>
                    <a:p>
                      <a:endParaRPr lang="el-GR"/>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pPr algn="l" rtl="0" fontAlgn="t"/>
                      <a:endParaRPr lang="el-GR" sz="1200" b="1" i="0" u="sng" strike="noStrike">
                        <a:solidFill>
                          <a:srgbClr val="000000"/>
                        </a:solidFill>
                        <a:effectLst/>
                        <a:latin typeface="Calibri" panose="020F0502020204030204" pitchFamily="34" charset="0"/>
                      </a:endParaRPr>
                    </a:p>
                  </a:txBody>
                  <a:tcPr marL="2244" marR="2244" marT="22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noFill/>
                  </a:tcPr>
                </a:tc>
                <a:extLst>
                  <a:ext uri="{0D108BD9-81ED-4DB2-BD59-A6C34878D82A}">
                    <a16:rowId xmlns:a16="http://schemas.microsoft.com/office/drawing/2014/main" val="1751282703"/>
                  </a:ext>
                </a:extLst>
              </a:tr>
              <a:tr h="138843">
                <a:tc gridSpan="2">
                  <a:txBody>
                    <a:bodyPr/>
                    <a:lstStyle/>
                    <a:p>
                      <a:pPr algn="l" rtl="0" fontAlgn="ctr"/>
                      <a:r>
                        <a:rPr lang="el-GR" sz="900" b="1" i="0" u="none" strike="noStrike">
                          <a:solidFill>
                            <a:srgbClr val="000000"/>
                          </a:solidFill>
                          <a:effectLst/>
                          <a:latin typeface="Calibri" panose="020F0502020204030204" pitchFamily="34" charset="0"/>
                        </a:rPr>
                        <a:t>Σύνολο</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l-GR"/>
                    </a:p>
                  </a:txBody>
                  <a:tcPr/>
                </a:tc>
                <a:tc>
                  <a:txBody>
                    <a:bodyPr/>
                    <a:lstStyle/>
                    <a:p>
                      <a:pPr algn="ctr" rtl="0" fontAlgn="ctr"/>
                      <a:r>
                        <a:rPr lang="el-GR" sz="900" b="1" i="0" u="none" strike="noStrike" dirty="0">
                          <a:solidFill>
                            <a:srgbClr val="000000"/>
                          </a:solidFill>
                          <a:effectLst/>
                          <a:latin typeface="Calibri" panose="020F0502020204030204" pitchFamily="34" charset="0"/>
                        </a:rPr>
                        <a:t>143.392.995,00</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noFill/>
                  </a:tcPr>
                </a:tc>
                <a:tc>
                  <a:txBody>
                    <a:bodyPr/>
                    <a:lstStyle/>
                    <a:p>
                      <a:pPr algn="ctr" rtl="0" fontAlgn="ctr"/>
                      <a:r>
                        <a:rPr lang="el-GR" sz="900" b="1" i="0" u="none" strike="noStrike" dirty="0">
                          <a:solidFill>
                            <a:srgbClr val="000000"/>
                          </a:solidFill>
                          <a:effectLst/>
                          <a:latin typeface="Calibri" panose="020F0502020204030204" pitchFamily="34" charset="0"/>
                        </a:rPr>
                        <a:t>25,40%</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1587842"/>
                  </a:ext>
                </a:extLst>
              </a:tr>
              <a:tr h="138843">
                <a:tc gridSpan="4">
                  <a:txBody>
                    <a:bodyPr/>
                    <a:lstStyle/>
                    <a:p>
                      <a:pPr algn="l" rtl="0" fontAlgn="t"/>
                      <a:r>
                        <a:rPr lang="el-GR" sz="900" b="1" i="0" u="sng" strike="noStrike">
                          <a:solidFill>
                            <a:srgbClr val="000000"/>
                          </a:solidFill>
                          <a:effectLst/>
                          <a:latin typeface="Calibri" panose="020F0502020204030204" pitchFamily="34" charset="0"/>
                        </a:rPr>
                        <a:t>ΠΡΟΤΕΡΑΙΟΤΗΤΑ 6 : Ολοκληρωμένη Χωρική Ανάπτυξη των Αστικών Κέντρων και της Υπαίθρου</a:t>
                      </a:r>
                    </a:p>
                  </a:txBody>
                  <a:tcPr marL="1683" marR="1683" marT="16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l-GR"/>
                    </a:p>
                  </a:txBody>
                  <a:tcPr/>
                </a:tc>
                <a:tc hMerge="1">
                  <a:txBody>
                    <a:bodyPr/>
                    <a:lstStyle/>
                    <a:p>
                      <a:endParaRPr lang="el-GR"/>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pPr algn="l" rtl="0" fontAlgn="t"/>
                      <a:endParaRPr lang="el-GR" sz="1200" b="1" i="0" u="sng" strike="noStrike">
                        <a:solidFill>
                          <a:srgbClr val="000000"/>
                        </a:solidFill>
                        <a:effectLst/>
                        <a:latin typeface="Calibri" panose="020F0502020204030204" pitchFamily="34" charset="0"/>
                      </a:endParaRPr>
                    </a:p>
                  </a:txBody>
                  <a:tcPr marL="2244" marR="2244" marT="224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noFill/>
                  </a:tcPr>
                </a:tc>
                <a:extLst>
                  <a:ext uri="{0D108BD9-81ED-4DB2-BD59-A6C34878D82A}">
                    <a16:rowId xmlns:a16="http://schemas.microsoft.com/office/drawing/2014/main" val="3398252154"/>
                  </a:ext>
                </a:extLst>
              </a:tr>
              <a:tr h="507289">
                <a:tc>
                  <a:txBody>
                    <a:bodyPr/>
                    <a:lstStyle/>
                    <a:p>
                      <a:pPr algn="ctr" rtl="0" fontAlgn="ctr"/>
                      <a:r>
                        <a:rPr lang="el-GR" sz="900" b="0" i="0" u="none" strike="noStrike">
                          <a:solidFill>
                            <a:srgbClr val="000000"/>
                          </a:solidFill>
                          <a:effectLst/>
                          <a:latin typeface="Calibri" panose="020F0502020204030204" pitchFamily="34" charset="0"/>
                        </a:rPr>
                        <a:t>5.1</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ctr"/>
                      <a:r>
                        <a:rPr lang="el-GR" sz="900" b="0" i="0" u="none" strike="noStrike">
                          <a:solidFill>
                            <a:srgbClr val="000000"/>
                          </a:solidFill>
                          <a:effectLst/>
                          <a:latin typeface="Calibri" panose="020F0502020204030204" pitchFamily="34" charset="0"/>
                        </a:rPr>
                        <a:t>Ενίσχυση της ολοκληρωμένης και χωρίς αποκλεισμούς κοινωνικής, οικονομικής και περιβαλλοντικής ανάπτυξης, του πολιτισμού, της φυσικής κληρονομιάς, του βιώσιμου τουρισμού και της ασφάλειας στις αστικές περιοχές</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l-GR" sz="900" b="0" i="0" u="none" strike="noStrike">
                          <a:solidFill>
                            <a:srgbClr val="000000"/>
                          </a:solidFill>
                          <a:effectLst/>
                          <a:latin typeface="Calibri" panose="020F0502020204030204" pitchFamily="34" charset="0"/>
                        </a:rPr>
                        <a:t>73.023.428,00</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noFill/>
                  </a:tcPr>
                </a:tc>
                <a:tc>
                  <a:txBody>
                    <a:bodyPr/>
                    <a:lstStyle/>
                    <a:p>
                      <a:pPr algn="ctr" rtl="0" fontAlgn="ctr"/>
                      <a:r>
                        <a:rPr lang="el-GR" sz="900" b="0" i="0" u="none" strike="noStrike">
                          <a:solidFill>
                            <a:srgbClr val="000000"/>
                          </a:solidFill>
                          <a:effectLst/>
                          <a:latin typeface="Calibri" panose="020F0502020204030204" pitchFamily="34" charset="0"/>
                        </a:rPr>
                        <a:t>12,94%</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73041028"/>
                  </a:ext>
                </a:extLst>
              </a:tr>
              <a:tr h="507289">
                <a:tc>
                  <a:txBody>
                    <a:bodyPr/>
                    <a:lstStyle/>
                    <a:p>
                      <a:pPr algn="ctr" rtl="0" fontAlgn="ctr"/>
                      <a:r>
                        <a:rPr lang="el-GR" sz="900" b="0" i="0" u="none" strike="noStrike">
                          <a:solidFill>
                            <a:srgbClr val="000000"/>
                          </a:solidFill>
                          <a:effectLst/>
                          <a:latin typeface="Calibri" panose="020F0502020204030204" pitchFamily="34" charset="0"/>
                        </a:rPr>
                        <a:t>5.2</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ctr"/>
                      <a:r>
                        <a:rPr lang="el-GR" sz="900" b="0" i="0" u="none" strike="noStrike">
                          <a:solidFill>
                            <a:srgbClr val="000000"/>
                          </a:solidFill>
                          <a:effectLst/>
                          <a:latin typeface="Calibri" panose="020F0502020204030204" pitchFamily="34" charset="0"/>
                        </a:rPr>
                        <a:t>Ενίσχυση της ολοκληρωμένης και χωρίς αποκλεισμούς κοινωνικής, οικονομικής και περιβαλλοντικής τοπικής ανάπτυξης, του πολιτισμού, της φυσικής κληρονομιάς, του βιώσιμου τουρισμού και της ασφάλειας σε περιοχές πλην των αστικών</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l-GR" sz="900" b="0" i="0" u="none" strike="noStrike">
                          <a:solidFill>
                            <a:srgbClr val="000000"/>
                          </a:solidFill>
                          <a:effectLst/>
                          <a:latin typeface="Calibri" panose="020F0502020204030204" pitchFamily="34" charset="0"/>
                        </a:rPr>
                        <a:t>17.461.636,00</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l-GR" sz="900" b="0" i="0" u="none" strike="noStrike">
                          <a:solidFill>
                            <a:srgbClr val="000000"/>
                          </a:solidFill>
                          <a:effectLst/>
                          <a:latin typeface="Calibri" panose="020F0502020204030204" pitchFamily="34" charset="0"/>
                        </a:rPr>
                        <a:t>3,09%</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20350370"/>
                  </a:ext>
                </a:extLst>
              </a:tr>
              <a:tr h="138843">
                <a:tc>
                  <a:txBody>
                    <a:bodyPr/>
                    <a:lstStyle/>
                    <a:p>
                      <a:pPr algn="l" rtl="0" fontAlgn="t"/>
                      <a:r>
                        <a:rPr lang="el-GR" sz="900" b="1" i="0" u="none" strike="noStrike">
                          <a:solidFill>
                            <a:srgbClr val="000000"/>
                          </a:solidFill>
                          <a:effectLst/>
                          <a:latin typeface="Calibri" panose="020F0502020204030204" pitchFamily="34" charset="0"/>
                        </a:rPr>
                        <a:t>Σύνολο</a:t>
                      </a:r>
                    </a:p>
                  </a:txBody>
                  <a:tcPr marL="1683" marR="1683" marT="16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l-GR" sz="900" b="0" i="0" u="none" strike="noStrike">
                          <a:solidFill>
                            <a:srgbClr val="000000"/>
                          </a:solidFill>
                          <a:effectLst/>
                          <a:latin typeface="Calibri" panose="020F0502020204030204" pitchFamily="34" charset="0"/>
                        </a:rPr>
                        <a:t> </a:t>
                      </a:r>
                    </a:p>
                  </a:txBody>
                  <a:tcPr marL="1683" marR="1683" marT="16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t"/>
                      <a:r>
                        <a:rPr lang="el-GR" sz="900" b="1" i="0" u="none" strike="noStrike">
                          <a:solidFill>
                            <a:srgbClr val="000000"/>
                          </a:solidFill>
                          <a:effectLst/>
                          <a:latin typeface="Calibri" panose="020F0502020204030204" pitchFamily="34" charset="0"/>
                        </a:rPr>
                        <a:t>90.485.064,00</a:t>
                      </a:r>
                    </a:p>
                  </a:txBody>
                  <a:tcPr marL="1683" marR="1683" marT="16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t"/>
                      <a:r>
                        <a:rPr lang="el-GR" sz="900" b="1" i="0" u="none" strike="noStrike">
                          <a:solidFill>
                            <a:srgbClr val="000000"/>
                          </a:solidFill>
                          <a:effectLst/>
                          <a:latin typeface="Calibri" panose="020F0502020204030204" pitchFamily="34" charset="0"/>
                        </a:rPr>
                        <a:t>16,03%</a:t>
                      </a:r>
                    </a:p>
                  </a:txBody>
                  <a:tcPr marL="1683" marR="1683" marT="16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57102920"/>
                  </a:ext>
                </a:extLst>
              </a:tr>
              <a:tr h="173635">
                <a:tc>
                  <a:txBody>
                    <a:bodyPr/>
                    <a:lstStyle/>
                    <a:p>
                      <a:pPr algn="l" rtl="0" fontAlgn="t"/>
                      <a:r>
                        <a:rPr lang="el-GR" sz="900" b="1" i="0" u="none" strike="noStrike" dirty="0">
                          <a:solidFill>
                            <a:srgbClr val="000000"/>
                          </a:solidFill>
                          <a:effectLst/>
                          <a:latin typeface="Calibri" panose="020F0502020204030204" pitchFamily="34" charset="0"/>
                        </a:rPr>
                        <a:t>Τεχνική Βοήθεια ΕΤΠΑ</a:t>
                      </a:r>
                      <a:endParaRPr lang="el-GR" sz="900" b="1" i="0" u="sng" strike="noStrike" dirty="0">
                        <a:solidFill>
                          <a:srgbClr val="000000"/>
                        </a:solidFill>
                        <a:effectLst/>
                        <a:latin typeface="Calibri" panose="020F0502020204030204" pitchFamily="34" charset="0"/>
                      </a:endParaRPr>
                    </a:p>
                  </a:txBody>
                  <a:tcPr marL="1683" marR="1683" marT="16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l-GR" sz="900" b="0" i="0" u="none" strike="noStrike">
                          <a:solidFill>
                            <a:srgbClr val="000000"/>
                          </a:solidFill>
                          <a:effectLst/>
                          <a:latin typeface="Calibri" panose="020F0502020204030204" pitchFamily="34" charset="0"/>
                        </a:rPr>
                        <a:t> </a:t>
                      </a:r>
                    </a:p>
                  </a:txBody>
                  <a:tcPr marL="1683" marR="1683" marT="16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l-GR" sz="900" b="0" i="0" u="none" strike="noStrike">
                          <a:solidFill>
                            <a:srgbClr val="000000"/>
                          </a:solidFill>
                          <a:effectLst/>
                          <a:latin typeface="Calibri" panose="020F0502020204030204" pitchFamily="34" charset="0"/>
                        </a:rPr>
                        <a:t>5.000.000,00</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l-GR" sz="900" b="0" i="0" u="none" strike="noStrike">
                          <a:solidFill>
                            <a:srgbClr val="000000"/>
                          </a:solidFill>
                          <a:effectLst/>
                          <a:latin typeface="Calibri" panose="020F0502020204030204" pitchFamily="34" charset="0"/>
                        </a:rPr>
                        <a:t>0,89%</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61503433"/>
                  </a:ext>
                </a:extLst>
              </a:tr>
              <a:tr h="173635">
                <a:tc>
                  <a:txBody>
                    <a:bodyPr/>
                    <a:lstStyle/>
                    <a:p>
                      <a:pPr algn="l" rtl="0" fontAlgn="t"/>
                      <a:r>
                        <a:rPr lang="el-GR" sz="900" b="1" i="0" u="none" strike="noStrike" dirty="0">
                          <a:solidFill>
                            <a:srgbClr val="000000"/>
                          </a:solidFill>
                          <a:effectLst/>
                          <a:latin typeface="Calibri" panose="020F0502020204030204" pitchFamily="34" charset="0"/>
                        </a:rPr>
                        <a:t>Τεχνική Βοήθεια ΕΚΤ+</a:t>
                      </a:r>
                      <a:endParaRPr lang="el-GR" sz="900" b="1" i="0" u="sng" strike="noStrike" dirty="0">
                        <a:solidFill>
                          <a:srgbClr val="000000"/>
                        </a:solidFill>
                        <a:effectLst/>
                        <a:latin typeface="Calibri" panose="020F0502020204030204" pitchFamily="34" charset="0"/>
                      </a:endParaRPr>
                    </a:p>
                  </a:txBody>
                  <a:tcPr marL="1683" marR="1683" marT="16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l-GR" sz="900" b="0" i="0" u="none" strike="noStrike">
                          <a:solidFill>
                            <a:srgbClr val="000000"/>
                          </a:solidFill>
                          <a:effectLst/>
                          <a:latin typeface="Calibri" panose="020F0502020204030204" pitchFamily="34" charset="0"/>
                        </a:rPr>
                        <a:t> </a:t>
                      </a:r>
                    </a:p>
                  </a:txBody>
                  <a:tcPr marL="1683" marR="1683" marT="16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l-GR" sz="900" b="0" i="0" u="none" strike="noStrike">
                          <a:solidFill>
                            <a:srgbClr val="000000"/>
                          </a:solidFill>
                          <a:effectLst/>
                          <a:latin typeface="Calibri" panose="020F0502020204030204" pitchFamily="34" charset="0"/>
                        </a:rPr>
                        <a:t>2.862.365,00</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l-GR" sz="900" b="0" i="0" u="none" strike="noStrike">
                          <a:solidFill>
                            <a:srgbClr val="000000"/>
                          </a:solidFill>
                          <a:effectLst/>
                          <a:latin typeface="Calibri" panose="020F0502020204030204" pitchFamily="34" charset="0"/>
                        </a:rPr>
                        <a:t>0,51%</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8778621"/>
                  </a:ext>
                </a:extLst>
              </a:tr>
              <a:tr h="138843">
                <a:tc gridSpan="2">
                  <a:txBody>
                    <a:bodyPr/>
                    <a:lstStyle/>
                    <a:p>
                      <a:pPr algn="l" rtl="0" fontAlgn="ctr"/>
                      <a:r>
                        <a:rPr lang="el-GR" sz="900" b="1" i="0" u="none" strike="noStrike">
                          <a:solidFill>
                            <a:srgbClr val="000000"/>
                          </a:solidFill>
                          <a:effectLst/>
                          <a:latin typeface="Calibri" panose="020F0502020204030204" pitchFamily="34" charset="0"/>
                        </a:rPr>
                        <a:t>ΣΥΝΟΛΟ ΕΤΠΑ</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l-GR"/>
                    </a:p>
                  </a:txBody>
                  <a:tcPr/>
                </a:tc>
                <a:tc>
                  <a:txBody>
                    <a:bodyPr/>
                    <a:lstStyle/>
                    <a:p>
                      <a:pPr algn="ctr" rtl="0" fontAlgn="ctr"/>
                      <a:r>
                        <a:rPr lang="el-GR" sz="900" b="1" i="0" u="none" strike="noStrike">
                          <a:solidFill>
                            <a:srgbClr val="000000"/>
                          </a:solidFill>
                          <a:effectLst/>
                          <a:latin typeface="Calibri" panose="020F0502020204030204" pitchFamily="34" charset="0"/>
                        </a:rPr>
                        <a:t>418.281.955,00</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l-GR" sz="900" b="1" i="0" u="none" strike="noStrike">
                          <a:solidFill>
                            <a:srgbClr val="000000"/>
                          </a:solidFill>
                          <a:effectLst/>
                          <a:latin typeface="Calibri" panose="020F0502020204030204" pitchFamily="34" charset="0"/>
                        </a:rPr>
                        <a:t>74,09%</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71239260"/>
                  </a:ext>
                </a:extLst>
              </a:tr>
              <a:tr h="138843">
                <a:tc gridSpan="2">
                  <a:txBody>
                    <a:bodyPr/>
                    <a:lstStyle/>
                    <a:p>
                      <a:pPr algn="l" rtl="0" fontAlgn="ctr"/>
                      <a:r>
                        <a:rPr lang="el-GR" sz="900" b="1" i="0" u="none" strike="noStrike">
                          <a:solidFill>
                            <a:srgbClr val="000000"/>
                          </a:solidFill>
                          <a:effectLst/>
                          <a:latin typeface="Calibri" panose="020F0502020204030204" pitchFamily="34" charset="0"/>
                        </a:rPr>
                        <a:t>ΣΥΝΟΛΟ ΕΚΤ+</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l-GR"/>
                    </a:p>
                  </a:txBody>
                  <a:tcPr/>
                </a:tc>
                <a:tc>
                  <a:txBody>
                    <a:bodyPr/>
                    <a:lstStyle/>
                    <a:p>
                      <a:pPr algn="ctr" rtl="0" fontAlgn="ctr"/>
                      <a:r>
                        <a:rPr lang="el-GR" sz="900" b="1" i="0" u="none" strike="noStrike">
                          <a:solidFill>
                            <a:srgbClr val="000000"/>
                          </a:solidFill>
                          <a:effectLst/>
                          <a:latin typeface="Calibri" panose="020F0502020204030204" pitchFamily="34" charset="0"/>
                        </a:rPr>
                        <a:t>146.255.360,00</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l-GR" sz="900" b="1" i="0" u="none" strike="noStrike">
                          <a:solidFill>
                            <a:srgbClr val="000000"/>
                          </a:solidFill>
                          <a:effectLst/>
                          <a:latin typeface="Calibri" panose="020F0502020204030204" pitchFamily="34" charset="0"/>
                        </a:rPr>
                        <a:t>25,91%</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71600424"/>
                  </a:ext>
                </a:extLst>
              </a:tr>
              <a:tr h="138843">
                <a:tc gridSpan="2">
                  <a:txBody>
                    <a:bodyPr/>
                    <a:lstStyle/>
                    <a:p>
                      <a:pPr algn="l" rtl="0" fontAlgn="ctr"/>
                      <a:r>
                        <a:rPr lang="el-GR" sz="900" b="1" i="0" u="none" strike="noStrike" dirty="0">
                          <a:solidFill>
                            <a:srgbClr val="000000"/>
                          </a:solidFill>
                          <a:effectLst/>
                          <a:latin typeface="Calibri" panose="020F0502020204030204" pitchFamily="34" charset="0"/>
                        </a:rPr>
                        <a:t>ΣΥΝΟΛΟ ΠΕΠ ΚΡΗΤΗΣ 2021-2027</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l-GR"/>
                    </a:p>
                  </a:txBody>
                  <a:tcPr/>
                </a:tc>
                <a:tc>
                  <a:txBody>
                    <a:bodyPr/>
                    <a:lstStyle/>
                    <a:p>
                      <a:pPr algn="ctr" rtl="0" fontAlgn="ctr"/>
                      <a:r>
                        <a:rPr lang="el-GR" sz="900" b="1" i="0" u="none" strike="noStrike" dirty="0">
                          <a:solidFill>
                            <a:srgbClr val="000000"/>
                          </a:solidFill>
                          <a:effectLst/>
                          <a:latin typeface="Calibri" panose="020F0502020204030204" pitchFamily="34" charset="0"/>
                        </a:rPr>
                        <a:t>564.537.315,00</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l-GR" sz="900" b="1" i="0" u="none" strike="noStrike" dirty="0">
                          <a:solidFill>
                            <a:srgbClr val="000000"/>
                          </a:solidFill>
                          <a:effectLst/>
                          <a:latin typeface="Calibri" panose="020F0502020204030204" pitchFamily="34" charset="0"/>
                        </a:rPr>
                        <a:t>100,00%</a:t>
                      </a:r>
                    </a:p>
                  </a:txBody>
                  <a:tcPr marL="1683" marR="1683" marT="16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06502611"/>
                  </a:ext>
                </a:extLst>
              </a:tr>
            </a:tbl>
          </a:graphicData>
        </a:graphic>
      </p:graphicFrame>
      <p:sp>
        <p:nvSpPr>
          <p:cNvPr id="3" name="Title 6">
            <a:extLst>
              <a:ext uri="{FF2B5EF4-FFF2-40B4-BE49-F238E27FC236}">
                <a16:creationId xmlns:a16="http://schemas.microsoft.com/office/drawing/2014/main" id="{28125804-2138-C0EA-AFCE-B08B68B0FC58}"/>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5. ΠΕΡΙΦΕΡΕΙΑΚΟ ΠΡΟΓΡΑΜΜΑ ΚΡΗΤΗΣ 2021 – 2027</a:t>
            </a:r>
          </a:p>
        </p:txBody>
      </p:sp>
    </p:spTree>
    <p:extLst>
      <p:ext uri="{BB962C8B-B14F-4D97-AF65-F5344CB8AC3E}">
        <p14:creationId xmlns:p14="http://schemas.microsoft.com/office/powerpoint/2010/main" val="38882173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2D57A2-8A10-4956-61E6-296D95586F52}"/>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82904A54-767C-30F3-481B-A811A19783E5}"/>
              </a:ext>
            </a:extLst>
          </p:cNvPr>
          <p:cNvSpPr txBox="1">
            <a:spLocks/>
          </p:cNvSpPr>
          <p:nvPr/>
        </p:nvSpPr>
        <p:spPr>
          <a:xfrm>
            <a:off x="628650" y="1338321"/>
            <a:ext cx="7886700" cy="4556632"/>
          </a:xfrm>
          <a:prstGeom prst="rect">
            <a:avLst/>
          </a:prstGeom>
        </p:spPr>
        <p:txBody>
          <a:bodyPr vert="horz" lIns="68580" tIns="34290" rIns="68580" bIns="3429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l-GR" sz="900" b="1" dirty="0">
                <a:latin typeface="Calibri" panose="020F0502020204030204" pitchFamily="34" charset="0"/>
                <a:cs typeface="Calibri" panose="020F0502020204030204" pitchFamily="34" charset="0"/>
              </a:rPr>
              <a:t>Τίτλος: «Δράση 2.1.1.2 - Ενεργειακή αναβάθμιση κτιρίων δημόσιου τομέα (</a:t>
            </a:r>
            <a:r>
              <a:rPr lang="el-GR" sz="900" b="1" dirty="0" err="1">
                <a:latin typeface="Calibri" panose="020F0502020204030204" pitchFamily="34" charset="0"/>
                <a:cs typeface="Calibri" panose="020F0502020204030204" pitchFamily="34" charset="0"/>
              </a:rPr>
              <a:t>τμηματοποιημένες</a:t>
            </a:r>
            <a:r>
              <a:rPr lang="el-GR" sz="900" b="1" dirty="0">
                <a:latin typeface="Calibri" panose="020F0502020204030204" pitchFamily="34" charset="0"/>
                <a:cs typeface="Calibri" panose="020F0502020204030204" pitchFamily="34" charset="0"/>
              </a:rPr>
              <a:t> πράξεις σύμφωνα με το άρθρο 118α του ΚΚΔ 2021-2027)»</a:t>
            </a:r>
          </a:p>
          <a:p>
            <a:endParaRPr lang="el-GR" sz="900" dirty="0">
              <a:latin typeface="Calibri" panose="020F0502020204030204" pitchFamily="34" charset="0"/>
              <a:cs typeface="Calibri" panose="020F0502020204030204" pitchFamily="34" charset="0"/>
            </a:endParaRPr>
          </a:p>
          <a:p>
            <a:r>
              <a:rPr lang="el-GR" sz="900" b="1" dirty="0">
                <a:latin typeface="Calibri" panose="020F0502020204030204" pitchFamily="34" charset="0"/>
                <a:cs typeface="Calibri" panose="020F0502020204030204" pitchFamily="34" charset="0"/>
              </a:rPr>
              <a:t>Δυνητικοί δικαιούχοι:</a:t>
            </a:r>
          </a:p>
          <a:p>
            <a:pPr marL="128588" indent="-128588">
              <a:buFont typeface="Arial" panose="020B0604020202020204" pitchFamily="34" charset="0"/>
              <a:buChar char="•"/>
            </a:pPr>
            <a:r>
              <a:rPr lang="el-GR" sz="900" dirty="0">
                <a:latin typeface="Calibri" panose="020F0502020204030204" pitchFamily="34" charset="0"/>
                <a:cs typeface="Calibri" panose="020F0502020204030204" pitchFamily="34" charset="0"/>
              </a:rPr>
              <a:t>ΠΕΡΙΦΕΡΕΙΑ ΚΡΗΤΗΣ</a:t>
            </a:r>
          </a:p>
          <a:p>
            <a:pPr marL="128588" indent="-128588">
              <a:buFont typeface="Arial" panose="020B0604020202020204" pitchFamily="34" charset="0"/>
              <a:buChar char="•"/>
            </a:pPr>
            <a:endParaRPr lang="el-GR" sz="900" dirty="0">
              <a:latin typeface="Calibri" panose="020F0502020204030204" pitchFamily="34" charset="0"/>
              <a:cs typeface="Calibri" panose="020F0502020204030204" pitchFamily="34" charset="0"/>
            </a:endParaRPr>
          </a:p>
          <a:p>
            <a:r>
              <a:rPr lang="el-GR" sz="900" b="1" dirty="0" err="1">
                <a:latin typeface="Calibri" panose="020F0502020204030204" pitchFamily="34" charset="0"/>
                <a:cs typeface="Calibri" panose="020F0502020204030204" pitchFamily="34" charset="0"/>
              </a:rPr>
              <a:t>Ημ</a:t>
            </a:r>
            <a:r>
              <a:rPr lang="el-GR" sz="900" b="1" dirty="0">
                <a:latin typeface="Calibri" panose="020F0502020204030204" pitchFamily="34" charset="0"/>
                <a:cs typeface="Calibri" panose="020F0502020204030204" pitchFamily="34" charset="0"/>
              </a:rPr>
              <a:t>. λήξης της πρόσκλησης: 31/05/2024</a:t>
            </a:r>
          </a:p>
          <a:p>
            <a:r>
              <a:rPr lang="el-GR" sz="900" b="1" dirty="0" err="1">
                <a:latin typeface="Calibri" panose="020F0502020204030204" pitchFamily="34" charset="0"/>
                <a:cs typeface="Calibri" panose="020F0502020204030204" pitchFamily="34" charset="0"/>
              </a:rPr>
              <a:t>Ημ</a:t>
            </a:r>
            <a:r>
              <a:rPr lang="el-GR" sz="900" b="1" dirty="0">
                <a:latin typeface="Calibri" panose="020F0502020204030204" pitchFamily="34" charset="0"/>
                <a:cs typeface="Calibri" panose="020F0502020204030204" pitchFamily="34" charset="0"/>
              </a:rPr>
              <a:t>. λήξης της προθεσμίας επιλεξιμότητας των δαπανών των προτεινόμενων πράξεων ορίζεται η 31/12/2029</a:t>
            </a:r>
          </a:p>
          <a:p>
            <a:endParaRPr lang="el-GR" sz="900" dirty="0">
              <a:latin typeface="Calibri" panose="020F0502020204030204" pitchFamily="34" charset="0"/>
              <a:cs typeface="Calibri" panose="020F0502020204030204" pitchFamily="34" charset="0"/>
            </a:endParaRPr>
          </a:p>
          <a:p>
            <a:r>
              <a:rPr lang="el-GR" sz="900" dirty="0">
                <a:latin typeface="Calibri" panose="020F0502020204030204" pitchFamily="34" charset="0"/>
                <a:cs typeface="Calibri" panose="020F0502020204030204" pitchFamily="34" charset="0"/>
              </a:rPr>
              <a:t>Στο πλαίσιο της δράσης θα χρηματοδοτηθούν </a:t>
            </a:r>
            <a:r>
              <a:rPr lang="el-GR" sz="900" dirty="0" err="1">
                <a:latin typeface="Calibri" panose="020F0502020204030204" pitchFamily="34" charset="0"/>
                <a:cs typeface="Calibri" panose="020F0502020204030204" pitchFamily="34" charset="0"/>
              </a:rPr>
              <a:t>τμηματοποιημένα</a:t>
            </a:r>
            <a:r>
              <a:rPr lang="el-GR" sz="900" dirty="0">
                <a:latin typeface="Calibri" panose="020F0502020204030204" pitchFamily="34" charset="0"/>
                <a:cs typeface="Calibri" panose="020F0502020204030204" pitchFamily="34" charset="0"/>
              </a:rPr>
              <a:t> έργα (</a:t>
            </a:r>
            <a:r>
              <a:rPr lang="el-GR" sz="900" dirty="0" err="1">
                <a:latin typeface="Calibri" panose="020F0502020204030204" pitchFamily="34" charset="0"/>
                <a:cs typeface="Calibri" panose="020F0502020204030204" pitchFamily="34" charset="0"/>
              </a:rPr>
              <a:t>phasing</a:t>
            </a:r>
            <a:r>
              <a:rPr lang="el-GR" sz="900" dirty="0">
                <a:latin typeface="Calibri" panose="020F0502020204030204" pitchFamily="34" charset="0"/>
                <a:cs typeface="Calibri" panose="020F0502020204030204" pitchFamily="34" charset="0"/>
              </a:rPr>
              <a:t>) σύμφωνα με το άρθρο 118α του ΚΚΔ 2021-2027 που αφορούν στην ενεργειακή αναβάθμιση κτιρίων του δημόσιου τομέα αρμοδιότητας των ΟΤΑ Α &amp; Β βαθμού και κτιρίων περιφερειακής εμβέλειας της Γενικής Κυβέρνησης.</a:t>
            </a:r>
          </a:p>
          <a:p>
            <a:endParaRPr lang="el-GR" sz="900" dirty="0">
              <a:latin typeface="Calibri" panose="020F0502020204030204" pitchFamily="34" charset="0"/>
              <a:cs typeface="Calibri" panose="020F0502020204030204" pitchFamily="34" charset="0"/>
            </a:endParaRPr>
          </a:p>
          <a:p>
            <a:pPr marL="128588" indent="-128588">
              <a:buFont typeface="Wingdings" panose="05000000000000000000" pitchFamily="2" charset="2"/>
              <a:buChar char="ü"/>
            </a:pPr>
            <a:r>
              <a:rPr lang="el-GR" sz="900" dirty="0">
                <a:latin typeface="Calibri" panose="020F0502020204030204" pitchFamily="34" charset="0"/>
                <a:cs typeface="Calibri" panose="020F0502020204030204" pitchFamily="34" charset="0"/>
              </a:rPr>
              <a:t>Η συγχρηματοδοτούμενη δημόσια δαπάνη που διατίθεται για την ένταξη πράξεων με την παρούσα πρόσκληση ανέρχεται σε 800.000,00.€.</a:t>
            </a:r>
          </a:p>
          <a:p>
            <a:pPr marL="128588" indent="-128588">
              <a:buFont typeface="Wingdings" panose="05000000000000000000" pitchFamily="2" charset="2"/>
              <a:buChar char="ü"/>
            </a:pPr>
            <a:endParaRPr lang="el-GR" sz="900" dirty="0">
              <a:latin typeface="Calibri" panose="020F0502020204030204" pitchFamily="34" charset="0"/>
              <a:cs typeface="Calibri" panose="020F0502020204030204" pitchFamily="34" charset="0"/>
            </a:endParaRPr>
          </a:p>
          <a:p>
            <a:pPr marL="128588" indent="-128588">
              <a:buFont typeface="Wingdings" panose="05000000000000000000" pitchFamily="2" charset="2"/>
              <a:buChar char="ü"/>
            </a:pPr>
            <a:r>
              <a:rPr lang="el-GR" sz="900" dirty="0">
                <a:latin typeface="Calibri" panose="020F0502020204030204" pitchFamily="34" charset="0"/>
                <a:cs typeface="Calibri" panose="020F0502020204030204" pitchFamily="34" charset="0"/>
              </a:rPr>
              <a:t>Η ΔΑ, εκτιμώντας κατά περίπτωση τα δεδομένα υλοποίησης του Προγράμματος, και τη φύση των δράσεων, δύναται να εντάξει πράξεις έως το 120% του ύψους της συνολικής συγχρηματοδοτούμενης δημόσιας δαπάνης που τίθεται στην παρούσα Πρόσκληση.</a:t>
            </a:r>
          </a:p>
          <a:p>
            <a:pPr marL="128588" indent="-128588">
              <a:buFont typeface="Wingdings" panose="05000000000000000000" pitchFamily="2" charset="2"/>
              <a:buChar char="ü"/>
            </a:pPr>
            <a:endParaRPr lang="el-GR" sz="900" dirty="0">
              <a:latin typeface="Calibri" panose="020F0502020204030204" pitchFamily="34" charset="0"/>
              <a:cs typeface="Calibri" panose="020F0502020204030204" pitchFamily="34" charset="0"/>
            </a:endParaRPr>
          </a:p>
          <a:p>
            <a:pPr marL="128588" indent="-128588">
              <a:buFont typeface="Wingdings" panose="05000000000000000000" pitchFamily="2" charset="2"/>
              <a:buChar char="ü"/>
            </a:pPr>
            <a:r>
              <a:rPr lang="el-GR" sz="900" dirty="0">
                <a:latin typeface="Calibri" panose="020F0502020204030204" pitchFamily="34" charset="0"/>
                <a:cs typeface="Calibri" panose="020F0502020204030204" pitchFamily="34" charset="0"/>
              </a:rPr>
              <a:t>Ως ελάχιστος προϋπολογισμός των υποβαλλόμενων πράξεων ορίζεται το ποσό των 200.000,00€</a:t>
            </a:r>
          </a:p>
          <a:p>
            <a:endParaRPr lang="el-GR" sz="900" dirty="0">
              <a:latin typeface="Calibri" panose="020F0502020204030204" pitchFamily="34" charset="0"/>
              <a:cs typeface="Calibri" panose="020F0502020204030204" pitchFamily="34" charset="0"/>
            </a:endParaRPr>
          </a:p>
          <a:p>
            <a:r>
              <a:rPr lang="el-GR" sz="900" b="1" dirty="0">
                <a:latin typeface="Calibri" panose="020F0502020204030204" pitchFamily="34" charset="0"/>
                <a:cs typeface="Calibri" panose="020F0502020204030204" pitchFamily="34" charset="0"/>
              </a:rPr>
              <a:t>Ειδικότερα θα επιλεγούν κτίρια τα οποία:</a:t>
            </a:r>
          </a:p>
          <a:p>
            <a:pPr marL="128588" indent="-128588">
              <a:buFont typeface="Arial" panose="020B0604020202020204" pitchFamily="34" charset="0"/>
              <a:buChar char="•"/>
            </a:pPr>
            <a:r>
              <a:rPr lang="el-GR" sz="900" dirty="0">
                <a:latin typeface="Calibri" panose="020F0502020204030204" pitchFamily="34" charset="0"/>
                <a:cs typeface="Calibri" panose="020F0502020204030204" pitchFamily="34" charset="0"/>
              </a:rPr>
              <a:t>Έχουν μεγάλη ενεργειακή κατανάλωση.</a:t>
            </a:r>
          </a:p>
          <a:p>
            <a:pPr marL="128588" indent="-128588">
              <a:buFont typeface="Arial" panose="020B0604020202020204" pitchFamily="34" charset="0"/>
              <a:buChar char="•"/>
            </a:pPr>
            <a:r>
              <a:rPr lang="el-GR" sz="900" dirty="0">
                <a:latin typeface="Calibri" panose="020F0502020204030204" pitchFamily="34" charset="0"/>
                <a:cs typeface="Calibri" panose="020F0502020204030204" pitchFamily="34" charset="0"/>
              </a:rPr>
              <a:t>Επιτυγχάνουν το μεγαλύτερο δυνατό επίπεδο εξοικονόμησης ενέργειας.</a:t>
            </a:r>
          </a:p>
          <a:p>
            <a:pPr marL="128588" indent="-128588">
              <a:buFont typeface="Arial" panose="020B0604020202020204" pitchFamily="34" charset="0"/>
              <a:buChar char="•"/>
            </a:pPr>
            <a:r>
              <a:rPr lang="el-GR" sz="900" dirty="0">
                <a:latin typeface="Calibri" panose="020F0502020204030204" pitchFamily="34" charset="0"/>
                <a:cs typeface="Calibri" panose="020F0502020204030204" pitchFamily="34" charset="0"/>
              </a:rPr>
              <a:t>Έχουν επιδεικτικό χαρακτήρα (τόσο όσον αφορά τα ίδια τα κτίρια όσο και για τα συστήματα που θα εφαρμοστούν).</a:t>
            </a:r>
          </a:p>
          <a:p>
            <a:pPr marL="128588" indent="-128588">
              <a:buFont typeface="Arial" panose="020B0604020202020204" pitchFamily="34" charset="0"/>
              <a:buChar char="•"/>
            </a:pPr>
            <a:r>
              <a:rPr lang="el-GR" sz="900" dirty="0">
                <a:latin typeface="Calibri" panose="020F0502020204030204" pitchFamily="34" charset="0"/>
                <a:cs typeface="Calibri" panose="020F0502020204030204" pitchFamily="34" charset="0"/>
              </a:rPr>
              <a:t>Εξασφαλίζουν ωριμότητα υλοποίησης.</a:t>
            </a:r>
          </a:p>
          <a:p>
            <a:endParaRPr lang="el-GR" sz="900" dirty="0">
              <a:latin typeface="Calibri" panose="020F0502020204030204" pitchFamily="34" charset="0"/>
              <a:cs typeface="Calibri" panose="020F0502020204030204" pitchFamily="34" charset="0"/>
            </a:endParaRPr>
          </a:p>
          <a:p>
            <a:r>
              <a:rPr lang="el-GR" sz="900" b="1" dirty="0">
                <a:latin typeface="Calibri" panose="020F0502020204030204" pitchFamily="34" charset="0"/>
                <a:cs typeface="Calibri" panose="020F0502020204030204" pitchFamily="34" charset="0"/>
              </a:rPr>
              <a:t>Η βελτίωση της ενεργειακής απόδοσης των κτιρίων θα επιτευχθεί με τον κατάλληλο συνδυασμό των παρακάτω ενδεικτικών παρεμβάσεων:</a:t>
            </a:r>
          </a:p>
          <a:p>
            <a:pPr marL="128588" indent="-128588">
              <a:buFont typeface="Arial" panose="020B0604020202020204" pitchFamily="34" charset="0"/>
              <a:buChar char="•"/>
            </a:pPr>
            <a:r>
              <a:rPr lang="el-GR" sz="900" dirty="0">
                <a:latin typeface="Calibri" panose="020F0502020204030204" pitchFamily="34" charset="0"/>
                <a:cs typeface="Calibri" panose="020F0502020204030204" pitchFamily="34" charset="0"/>
              </a:rPr>
              <a:t>Αντικατάσταση Κουφωμάτων. Θερμομονωτικά / </a:t>
            </a:r>
            <a:r>
              <a:rPr lang="el-GR" sz="900" dirty="0" err="1">
                <a:latin typeface="Calibri" panose="020F0502020204030204" pitchFamily="34" charset="0"/>
                <a:cs typeface="Calibri" panose="020F0502020204030204" pitchFamily="34" charset="0"/>
              </a:rPr>
              <a:t>θερμοδιακοπτόμενα</a:t>
            </a:r>
            <a:r>
              <a:rPr lang="el-GR" sz="900" dirty="0">
                <a:latin typeface="Calibri" panose="020F0502020204030204" pitchFamily="34" charset="0"/>
                <a:cs typeface="Calibri" panose="020F0502020204030204" pitchFamily="34" charset="0"/>
              </a:rPr>
              <a:t> κουφώματα με διπλούς υαλοπίνακες.</a:t>
            </a:r>
          </a:p>
          <a:p>
            <a:pPr marL="128588" indent="-128588">
              <a:buFont typeface="Arial" panose="020B0604020202020204" pitchFamily="34" charset="0"/>
              <a:buChar char="•"/>
            </a:pPr>
            <a:r>
              <a:rPr lang="el-GR" sz="900" dirty="0">
                <a:latin typeface="Calibri" panose="020F0502020204030204" pitchFamily="34" charset="0"/>
                <a:cs typeface="Calibri" panose="020F0502020204030204" pitchFamily="34" charset="0"/>
              </a:rPr>
              <a:t>Εφαρμογή συστήματος θερμομόνωσης στο κτιριακό κέλυφος.</a:t>
            </a:r>
          </a:p>
          <a:p>
            <a:pPr marL="128588" indent="-128588">
              <a:buFont typeface="Arial" panose="020B0604020202020204" pitchFamily="34" charset="0"/>
              <a:buChar char="•"/>
            </a:pPr>
            <a:r>
              <a:rPr lang="el-GR" sz="900" dirty="0">
                <a:latin typeface="Calibri" panose="020F0502020204030204" pitchFamily="34" charset="0"/>
                <a:cs typeface="Calibri" panose="020F0502020204030204" pitchFamily="34" charset="0"/>
              </a:rPr>
              <a:t>Αναβάθμιση συστήματος θέρμανσης λαμβάνοντας υπόψη το άρθρο 7 του κανονισμού ΕΤΠΑ/ΤΣ 21-27.</a:t>
            </a:r>
          </a:p>
          <a:p>
            <a:pPr marL="128588" indent="-128588">
              <a:buFont typeface="Arial" panose="020B0604020202020204" pitchFamily="34" charset="0"/>
              <a:buChar char="•"/>
            </a:pPr>
            <a:r>
              <a:rPr lang="el-GR" sz="900" dirty="0">
                <a:latin typeface="Calibri" panose="020F0502020204030204" pitchFamily="34" charset="0"/>
                <a:cs typeface="Calibri" panose="020F0502020204030204" pitchFamily="34" charset="0"/>
              </a:rPr>
              <a:t>Τοποθέτηση διατάξεων αυτομάτου ελέγχου της λειτουργίας του συστήματος θέρμανσης.</a:t>
            </a:r>
          </a:p>
          <a:p>
            <a:pPr marL="128588" indent="-128588">
              <a:buFont typeface="Arial" panose="020B0604020202020204" pitchFamily="34" charset="0"/>
              <a:buChar char="•"/>
            </a:pPr>
            <a:r>
              <a:rPr lang="el-GR" sz="900" dirty="0">
                <a:latin typeface="Calibri" panose="020F0502020204030204" pitchFamily="34" charset="0"/>
                <a:cs typeface="Calibri" panose="020F0502020204030204" pitchFamily="34" charset="0"/>
              </a:rPr>
              <a:t>Αναβάθμιση με συστήματα Ανανεώσιμων Πηγών Ενέργειας (ΑΠΕ) για θέρμανση/ ψύξη και ΣΗΘΥΑ</a:t>
            </a:r>
          </a:p>
          <a:p>
            <a:pPr marL="128588" indent="-128588">
              <a:buFont typeface="Arial" panose="020B0604020202020204" pitchFamily="34" charset="0"/>
              <a:buChar char="•"/>
            </a:pPr>
            <a:r>
              <a:rPr lang="el-GR" sz="900" dirty="0">
                <a:latin typeface="Calibri" panose="020F0502020204030204" pitchFamily="34" charset="0"/>
                <a:cs typeface="Calibri" panose="020F0502020204030204" pitchFamily="34" charset="0"/>
              </a:rPr>
              <a:t>Εγκατάσταση συστήματος ενεργειακής διαχείρισης (BMS).</a:t>
            </a:r>
          </a:p>
          <a:p>
            <a:pPr marL="128588" indent="-128588">
              <a:buFont typeface="Arial" panose="020B0604020202020204" pitchFamily="34" charset="0"/>
              <a:buChar char="•"/>
            </a:pPr>
            <a:endParaRPr lang="el-GR" sz="900" dirty="0">
              <a:latin typeface="Calibri" panose="020F0502020204030204" pitchFamily="34" charset="0"/>
              <a:cs typeface="Calibri" panose="020F0502020204030204" pitchFamily="34" charset="0"/>
            </a:endParaRPr>
          </a:p>
          <a:p>
            <a:endParaRPr lang="el-GR" sz="900" dirty="0">
              <a:latin typeface="Calibri" panose="020F0502020204030204" pitchFamily="34" charset="0"/>
              <a:cs typeface="Calibri" panose="020F0502020204030204" pitchFamily="34" charset="0"/>
            </a:endParaRPr>
          </a:p>
          <a:p>
            <a:r>
              <a:rPr lang="en-US" sz="900" dirty="0">
                <a:latin typeface="Calibri" panose="020F0502020204030204" pitchFamily="34" charset="0"/>
                <a:cs typeface="Calibri" panose="020F0502020204030204" pitchFamily="34" charset="0"/>
                <a:hlinkClick r:id="rId2"/>
              </a:rPr>
              <a:t>https://www.pepkritis.gr/prosklisi/%ce%b5%cf%84%cf%80%ce%b1_12-%ce%b4%cf%81%ce%ac%cf%83%ce%b7-2-1-1-2-%ce%b5%ce%bd%ce%b5%cf%81%ce%b3%ce%b5%ce%b9%ce%b1%ce%ba%ce%ae-%ce%b1%ce%bd%ce%b1%ce%b2%ce%ac%ce%b8%ce%bc%ce%b9%cf%83%ce%b7-%ce%ba/</a:t>
            </a:r>
            <a:endParaRPr lang="el-GR" sz="900" dirty="0">
              <a:latin typeface="Calibri" panose="020F0502020204030204" pitchFamily="34" charset="0"/>
              <a:cs typeface="Calibri" panose="020F0502020204030204" pitchFamily="34" charset="0"/>
            </a:endParaRPr>
          </a:p>
        </p:txBody>
      </p:sp>
      <p:sp>
        <p:nvSpPr>
          <p:cNvPr id="4" name="Title 6">
            <a:extLst>
              <a:ext uri="{FF2B5EF4-FFF2-40B4-BE49-F238E27FC236}">
                <a16:creationId xmlns:a16="http://schemas.microsoft.com/office/drawing/2014/main" id="{3E3468A5-C659-4C82-A32D-A66F508F14EE}"/>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5. ΠΡΟΣΚΛΗΣΗ - ΠΕΡΙΦΕΡΕΙΑΚΟ ΠΡΟΓΡΑΜΜΑ ΚΡΗΤΗΣ 2021 – 2027</a:t>
            </a:r>
          </a:p>
        </p:txBody>
      </p:sp>
    </p:spTree>
    <p:extLst>
      <p:ext uri="{BB962C8B-B14F-4D97-AF65-F5344CB8AC3E}">
        <p14:creationId xmlns:p14="http://schemas.microsoft.com/office/powerpoint/2010/main" val="23193453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25C9F3B-D0D7-1087-E0CD-1998D72BB7B3}"/>
              </a:ext>
            </a:extLst>
          </p:cNvPr>
          <p:cNvSpPr txBox="1"/>
          <p:nvPr/>
        </p:nvSpPr>
        <p:spPr>
          <a:xfrm>
            <a:off x="683568" y="967893"/>
            <a:ext cx="4289658" cy="369332"/>
          </a:xfrm>
          <a:prstGeom prst="rect">
            <a:avLst/>
          </a:prstGeom>
          <a:noFill/>
        </p:spPr>
        <p:txBody>
          <a:bodyPr wrap="square" rtlCol="0">
            <a:spAutoFit/>
          </a:bodyPr>
          <a:lstStyle/>
          <a:p>
            <a:r>
              <a:rPr lang="en-US" b="1" dirty="0" err="1">
                <a:solidFill>
                  <a:srgbClr val="649696"/>
                </a:solidFill>
              </a:rPr>
              <a:t>GReco</a:t>
            </a:r>
            <a:r>
              <a:rPr lang="en-US" b="1" dirty="0">
                <a:solidFill>
                  <a:srgbClr val="649696"/>
                </a:solidFill>
              </a:rPr>
              <a:t> Islands</a:t>
            </a:r>
            <a:endParaRPr lang="el-GR" b="1" dirty="0">
              <a:solidFill>
                <a:srgbClr val="649696"/>
              </a:solidFill>
            </a:endParaRPr>
          </a:p>
        </p:txBody>
      </p:sp>
      <p:sp>
        <p:nvSpPr>
          <p:cNvPr id="8" name="Rectangle 2">
            <a:extLst>
              <a:ext uri="{FF2B5EF4-FFF2-40B4-BE49-F238E27FC236}">
                <a16:creationId xmlns:a16="http://schemas.microsoft.com/office/drawing/2014/main" id="{1C76D3FB-4344-D029-343D-B21612FC8D77}"/>
              </a:ext>
            </a:extLst>
          </p:cNvPr>
          <p:cNvSpPr>
            <a:spLocks noChangeAspect="1"/>
          </p:cNvSpPr>
          <p:nvPr/>
        </p:nvSpPr>
        <p:spPr>
          <a:xfrm>
            <a:off x="356062" y="1005022"/>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9" name="Subtitle 2">
            <a:extLst>
              <a:ext uri="{FF2B5EF4-FFF2-40B4-BE49-F238E27FC236}">
                <a16:creationId xmlns:a16="http://schemas.microsoft.com/office/drawing/2014/main" id="{4F2CC4FA-2AC6-C917-750D-1E96E54B70C5}"/>
              </a:ext>
            </a:extLst>
          </p:cNvPr>
          <p:cNvSpPr txBox="1">
            <a:spLocks/>
          </p:cNvSpPr>
          <p:nvPr/>
        </p:nvSpPr>
        <p:spPr>
          <a:xfrm>
            <a:off x="356061" y="1377444"/>
            <a:ext cx="8622505" cy="2051556"/>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tabLst>
                <a:tab pos="171450" algn="l"/>
              </a:tabLst>
            </a:pPr>
            <a:r>
              <a:rPr lang="el-GR" sz="1200" i="1" dirty="0">
                <a:solidFill>
                  <a:schemeClr val="tx1"/>
                </a:solidFill>
                <a:ea typeface="Calibri" panose="020F0502020204030204" pitchFamily="34" charset="0"/>
                <a:cs typeface="Arial" panose="020B0604020202020204" pitchFamily="34" charset="0"/>
              </a:rPr>
              <a:t>Στόχος της πρωτοβουλίας είναι  η αλλαγή του αναπτυξιακού υποδείγματος των νησιών προς μια βιώσιμη ενδογενή ανάπτυξη στη βάση της αξιοποίησης του πολιτιστικού αποθέματος και της ενίσχυσης της πράσινης επιχειρηματικότητας και του ψηφιακού μετασχηματισμού, με έμφαση τη σταδιακή ενεργειακή μετάβαση προς την κλιματική ουδετερότητα, λαμβάνοντας πάντοτε υπόψη τη φέρουσα ικανότητα των νησιών.</a:t>
            </a:r>
          </a:p>
          <a:p>
            <a:pPr algn="just">
              <a:lnSpc>
                <a:spcPct val="100000"/>
              </a:lnSpc>
              <a:spcBef>
                <a:spcPts val="0"/>
              </a:spcBef>
              <a:tabLst>
                <a:tab pos="171450" algn="l"/>
              </a:tabLst>
            </a:pPr>
            <a:endParaRPr lang="el-GR" sz="1200" i="1" dirty="0">
              <a:solidFill>
                <a:schemeClr val="tx1"/>
              </a:solidFill>
              <a:cs typeface="Arial" panose="020B0604020202020204" pitchFamily="34" charset="0"/>
            </a:endParaRPr>
          </a:p>
          <a:p>
            <a:pPr algn="just">
              <a:lnSpc>
                <a:spcPct val="100000"/>
              </a:lnSpc>
              <a:spcBef>
                <a:spcPts val="0"/>
              </a:spcBef>
              <a:tabLst>
                <a:tab pos="171450" algn="l"/>
              </a:tabLst>
            </a:pPr>
            <a:r>
              <a:rPr lang="el-GR" sz="1200" b="1" i="1" dirty="0">
                <a:solidFill>
                  <a:schemeClr val="tx1"/>
                </a:solidFill>
                <a:cs typeface="Arial" panose="020B0604020202020204" pitchFamily="34" charset="0"/>
              </a:rPr>
              <a:t>Διαθέσιμοι πόροι: 150 εκ. ευρώ</a:t>
            </a:r>
          </a:p>
          <a:p>
            <a:pPr algn="just">
              <a:lnSpc>
                <a:spcPct val="100000"/>
              </a:lnSpc>
              <a:spcBef>
                <a:spcPts val="0"/>
              </a:spcBef>
              <a:tabLst>
                <a:tab pos="171450" algn="l"/>
              </a:tabLst>
            </a:pPr>
            <a:endParaRPr lang="el-GR" sz="1200" b="1" i="1" dirty="0">
              <a:solidFill>
                <a:schemeClr val="tx1"/>
              </a:solidFill>
              <a:cs typeface="Arial" panose="020B0604020202020204" pitchFamily="34" charset="0"/>
            </a:endParaRPr>
          </a:p>
          <a:p>
            <a:pPr algn="just">
              <a:lnSpc>
                <a:spcPct val="100000"/>
              </a:lnSpc>
              <a:spcBef>
                <a:spcPts val="0"/>
              </a:spcBef>
              <a:tabLst>
                <a:tab pos="171450" algn="l"/>
              </a:tabLst>
            </a:pPr>
            <a:r>
              <a:rPr lang="el-GR" sz="1100" b="0" i="0" dirty="0">
                <a:solidFill>
                  <a:srgbClr val="2D3748"/>
                </a:solidFill>
                <a:effectLst/>
                <a:latin typeface="Arimo"/>
              </a:rPr>
              <a:t>Ανάπτυξη κριτηρίων επιλογής των νησιών, η έναρξη διαβουλεύσεων με την εμπλοκή των τοπικών κοινωνιών, η εξειδίκευση του οδικού χάρτη της πρωτοβουλίας, ανάπτυξη τοπικών στρατηγικών, υποβολή  προς αξιολόγηση, επιλογή 1</a:t>
            </a:r>
            <a:r>
              <a:rPr lang="el-GR" sz="1100" b="0" i="0" baseline="30000" dirty="0">
                <a:solidFill>
                  <a:srgbClr val="2D3748"/>
                </a:solidFill>
                <a:effectLst/>
                <a:latin typeface="Arimo"/>
              </a:rPr>
              <a:t>η</a:t>
            </a:r>
            <a:r>
              <a:rPr lang="el-GR" sz="1100" baseline="30000" dirty="0">
                <a:solidFill>
                  <a:srgbClr val="2D3748"/>
                </a:solidFill>
                <a:latin typeface="Arimo"/>
              </a:rPr>
              <a:t>ς </a:t>
            </a:r>
            <a:r>
              <a:rPr lang="el-GR" sz="1100" dirty="0">
                <a:solidFill>
                  <a:srgbClr val="2D3748"/>
                </a:solidFill>
                <a:latin typeface="Arimo"/>
              </a:rPr>
              <a:t>ομάδας νησιών.</a:t>
            </a:r>
            <a:endParaRPr lang="en-GB" sz="1200" b="1" i="1" dirty="0">
              <a:solidFill>
                <a:schemeClr val="tx1"/>
              </a:solidFill>
            </a:endParaRPr>
          </a:p>
        </p:txBody>
      </p:sp>
      <p:sp>
        <p:nvSpPr>
          <p:cNvPr id="2" name="TextBox 1">
            <a:extLst>
              <a:ext uri="{FF2B5EF4-FFF2-40B4-BE49-F238E27FC236}">
                <a16:creationId xmlns:a16="http://schemas.microsoft.com/office/drawing/2014/main" id="{60BA902B-E601-0B13-B955-67784392FD74}"/>
              </a:ext>
            </a:extLst>
          </p:cNvPr>
          <p:cNvSpPr txBox="1"/>
          <p:nvPr/>
        </p:nvSpPr>
        <p:spPr>
          <a:xfrm>
            <a:off x="356061" y="3212976"/>
            <a:ext cx="8527192" cy="3536289"/>
          </a:xfrm>
          <a:prstGeom prst="rect">
            <a:avLst/>
          </a:prstGeom>
          <a:noFill/>
        </p:spPr>
        <p:txBody>
          <a:bodyPr wrap="square">
            <a:spAutoFit/>
          </a:bodyPr>
          <a:lstStyle/>
          <a:p>
            <a:pPr algn="just"/>
            <a:r>
              <a:rPr lang="el-GR" sz="1100" dirty="0"/>
              <a:t>Ειδικότερα οι τομείς στους οποίους εστιάζει η πρωτοβουλία είναι η:</a:t>
            </a:r>
          </a:p>
          <a:p>
            <a:pPr marL="171450" indent="-171450" algn="just">
              <a:lnSpc>
                <a:spcPct val="150000"/>
              </a:lnSpc>
              <a:buFont typeface="Arial" panose="020B0604020202020204" pitchFamily="34" charset="0"/>
              <a:buChar char="•"/>
            </a:pPr>
            <a:r>
              <a:rPr lang="el-GR" sz="1100" dirty="0"/>
              <a:t>ολοκληρωμένη μετάβαση των ελληνικών νησιών προς την κλιματική ουδετερότητα,</a:t>
            </a:r>
          </a:p>
          <a:p>
            <a:pPr marL="171450" indent="-171450" algn="just">
              <a:lnSpc>
                <a:spcPct val="150000"/>
              </a:lnSpc>
              <a:buFont typeface="Arial" panose="020B0604020202020204" pitchFamily="34" charset="0"/>
              <a:buChar char="•"/>
            </a:pPr>
            <a:r>
              <a:rPr lang="el-GR" sz="1100" dirty="0"/>
              <a:t>άρση της ενεργειακής και κοινωνικοοικονομικής απομόνωσης των νησιών και τη διασφάλιση της ενεργειακής τους αυτάρκειας, μέσω της παραγωγής ενέργειας από Ανανεώσιμες Πηγές Ενέργειας (ΑΠΕ) σε συνδυασμό με συστήματα αποθήκευσης της ενέργειας ή της διασύνδεσής τους με το ηπειρωτικό σύστημα,</a:t>
            </a:r>
          </a:p>
          <a:p>
            <a:pPr marL="171450" indent="-171450" algn="just">
              <a:lnSpc>
                <a:spcPct val="150000"/>
              </a:lnSpc>
              <a:buFont typeface="Arial" panose="020B0604020202020204" pitchFamily="34" charset="0"/>
              <a:buChar char="•"/>
            </a:pPr>
            <a:r>
              <a:rPr lang="el-GR" sz="1100" dirty="0"/>
              <a:t>προώθηση της κυκλικής οικονομίας,</a:t>
            </a:r>
          </a:p>
          <a:p>
            <a:pPr marL="171450" indent="-171450" algn="just">
              <a:lnSpc>
                <a:spcPct val="150000"/>
              </a:lnSpc>
              <a:buFont typeface="Arial" panose="020B0604020202020204" pitchFamily="34" charset="0"/>
              <a:buChar char="•"/>
            </a:pPr>
            <a:r>
              <a:rPr lang="el-GR" sz="1100" dirty="0"/>
              <a:t>ορθολογική και αειφόρο διαχείριση των φυσικών πόρων, ιδίως δε των υδάτινων,</a:t>
            </a:r>
          </a:p>
          <a:p>
            <a:pPr marL="171450" indent="-171450" algn="just">
              <a:lnSpc>
                <a:spcPct val="150000"/>
              </a:lnSpc>
              <a:buFont typeface="Arial" panose="020B0604020202020204" pitchFamily="34" charset="0"/>
              <a:buChar char="•"/>
            </a:pPr>
            <a:r>
              <a:rPr lang="el-GR" sz="1100" dirty="0"/>
              <a:t>προώθηση της καινοτομίας και της αξιοποίησης τεχνολογιών αιχμής,</a:t>
            </a:r>
          </a:p>
          <a:p>
            <a:pPr marL="171450" indent="-171450" algn="just">
              <a:lnSpc>
                <a:spcPct val="150000"/>
              </a:lnSpc>
              <a:buFont typeface="Arial" panose="020B0604020202020204" pitchFamily="34" charset="0"/>
              <a:buChar char="•"/>
            </a:pPr>
            <a:r>
              <a:rPr lang="el-GR" sz="1100" dirty="0"/>
              <a:t>ενίσχυση της επιχειρηματικότητας, τη διασφάλιση της απασχόλησης και τη δημιουργία νέων ποιοτικών θέσεων εργασίας,</a:t>
            </a:r>
          </a:p>
          <a:p>
            <a:pPr marL="171450" indent="-171450" algn="just">
              <a:lnSpc>
                <a:spcPct val="150000"/>
              </a:lnSpc>
              <a:buFont typeface="Arial" panose="020B0604020202020204" pitchFamily="34" charset="0"/>
              <a:buChar char="•"/>
            </a:pPr>
            <a:r>
              <a:rPr lang="el-GR" sz="1100" dirty="0"/>
              <a:t>ανάδειξη του φυσικού και πολιτιστικού περιβάλλοντος,</a:t>
            </a:r>
          </a:p>
          <a:p>
            <a:pPr marL="171450" indent="-171450" algn="just">
              <a:lnSpc>
                <a:spcPct val="150000"/>
              </a:lnSpc>
              <a:buFont typeface="Arial" panose="020B0604020202020204" pitchFamily="34" charset="0"/>
              <a:buChar char="•"/>
            </a:pPr>
            <a:r>
              <a:rPr lang="el-GR" sz="1100" dirty="0"/>
              <a:t>ενίσχυση της εξυπηρέτησης των νησιωτικών περιοχών στον τομέα των μεταφορών, μέσω της εφαρμογής πολιτικών ιδίως στον τομέα της ναυτιλίας, με ιδιαίτερη μέριμνα για την εσωτερική ακτοπλοΐα και τις λιμενικές υπηρεσίες, σε συμμόρφωση με την Εθνική Στρατηγική του άρθρου 4 του ν. 4832/2021,</a:t>
            </a:r>
          </a:p>
          <a:p>
            <a:pPr marL="171450" indent="-171450">
              <a:lnSpc>
                <a:spcPct val="150000"/>
              </a:lnSpc>
              <a:buFont typeface="Arial" panose="020B0604020202020204" pitchFamily="34" charset="0"/>
              <a:buChar char="•"/>
            </a:pPr>
            <a:r>
              <a:rPr lang="el-GR" sz="1100" dirty="0"/>
              <a:t>προώθηση του τουριστικού τομέα και της γαλάζιας οικονομίας.</a:t>
            </a:r>
            <a:endParaRPr lang="en-US" sz="1100" dirty="0"/>
          </a:p>
        </p:txBody>
      </p:sp>
      <p:sp>
        <p:nvSpPr>
          <p:cNvPr id="10" name="Title 6">
            <a:extLst>
              <a:ext uri="{FF2B5EF4-FFF2-40B4-BE49-F238E27FC236}">
                <a16:creationId xmlns:a16="http://schemas.microsoft.com/office/drawing/2014/main" id="{F1ADFA8F-4D5B-0862-19B6-36DE14C7F080}"/>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6. Λοιπά χρηματοδοτικά προς ενεργοποίηση</a:t>
            </a:r>
          </a:p>
        </p:txBody>
      </p:sp>
    </p:spTree>
    <p:extLst>
      <p:ext uri="{BB962C8B-B14F-4D97-AF65-F5344CB8AC3E}">
        <p14:creationId xmlns:p14="http://schemas.microsoft.com/office/powerpoint/2010/main" val="1958888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L-Shape 18">
            <a:extLst>
              <a:ext uri="{FF2B5EF4-FFF2-40B4-BE49-F238E27FC236}">
                <a16:creationId xmlns:a16="http://schemas.microsoft.com/office/drawing/2014/main" id="{55450B46-E4D2-0286-614F-FF8E36D3D3E7}"/>
              </a:ext>
            </a:extLst>
          </p:cNvPr>
          <p:cNvSpPr/>
          <p:nvPr/>
        </p:nvSpPr>
        <p:spPr>
          <a:xfrm rot="13500000">
            <a:off x="3070892" y="4078394"/>
            <a:ext cx="373874" cy="389813"/>
          </a:xfrm>
          <a:prstGeom prst="corner">
            <a:avLst>
              <a:gd name="adj1" fmla="val 20121"/>
              <a:gd name="adj2" fmla="val 2027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85739" rtl="0" eaLnBrk="1" fontAlgn="auto" latinLnBrk="0" hangingPunct="1">
              <a:lnSpc>
                <a:spcPct val="100000"/>
              </a:lnSpc>
              <a:spcBef>
                <a:spcPts val="0"/>
              </a:spcBef>
              <a:spcAft>
                <a:spcPts val="0"/>
              </a:spcAft>
              <a:buClrTx/>
              <a:buSzTx/>
              <a:buFontTx/>
              <a:buNone/>
              <a:tabLst/>
              <a:defRPr/>
            </a:pPr>
            <a:endParaRPr kumimoji="0" lang="en-US" sz="1750" b="0" i="0" u="none" strike="noStrike" kern="1200" cap="none" spc="0" normalizeH="0" baseline="0" noProof="0" dirty="0">
              <a:ln>
                <a:noFill/>
              </a:ln>
              <a:solidFill>
                <a:srgbClr val="000000"/>
              </a:solidFill>
              <a:effectLst/>
              <a:uLnTx/>
              <a:uFillTx/>
              <a:latin typeface="DM Sans Medium"/>
              <a:ea typeface="+mn-ea"/>
              <a:cs typeface="+mn-cs"/>
            </a:endParaRPr>
          </a:p>
        </p:txBody>
      </p:sp>
      <p:sp>
        <p:nvSpPr>
          <p:cNvPr id="13" name="Text Placeholder 1">
            <a:extLst>
              <a:ext uri="{FF2B5EF4-FFF2-40B4-BE49-F238E27FC236}">
                <a16:creationId xmlns:a16="http://schemas.microsoft.com/office/drawing/2014/main" id="{9B8B9956-D249-0A0A-6BAB-6CB5E3D33BE1}"/>
              </a:ext>
            </a:extLst>
          </p:cNvPr>
          <p:cNvSpPr txBox="1">
            <a:spLocks/>
          </p:cNvSpPr>
          <p:nvPr/>
        </p:nvSpPr>
        <p:spPr>
          <a:xfrm>
            <a:off x="3707904" y="3717032"/>
            <a:ext cx="4894834" cy="716543"/>
          </a:xfrm>
          <a:prstGeom prst="rect">
            <a:avLst/>
          </a:prstGeom>
        </p:spPr>
        <p:txBody>
          <a:bodyPr vert="horz" lIns="0" tIns="34290" rIns="0" bIns="34290" rtlCol="0" anchor="b">
            <a:normAutofit fontScale="77500" lnSpcReduction="20000"/>
          </a:bodyPr>
          <a:lstStyle>
            <a:lvl1pPr marL="0" indent="0" algn="l" defTabSz="914363" rtl="0" eaLnBrk="1" latinLnBrk="0" hangingPunct="1">
              <a:lnSpc>
                <a:spcPct val="110000"/>
              </a:lnSpc>
              <a:spcBef>
                <a:spcPts val="500"/>
              </a:spcBef>
              <a:spcAft>
                <a:spcPts val="0"/>
              </a:spcAft>
              <a:buFontTx/>
              <a:buNone/>
              <a:defRPr sz="3333" b="1" i="0" kern="1200">
                <a:solidFill>
                  <a:schemeClr val="tx1"/>
                </a:solidFill>
                <a:latin typeface="DM Sans" pitchFamily="2" charset="77"/>
                <a:ea typeface="DM Sans Medium" charset="0"/>
                <a:cs typeface="DM Sans Medium" charset="0"/>
              </a:defRPr>
            </a:lvl1pPr>
            <a:lvl2pPr marL="457182"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2pPr>
            <a:lvl3pPr marL="914363"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3pPr>
            <a:lvl4pPr marL="1371545"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4pPr>
            <a:lvl5pPr marL="1828727"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72" rtl="0" eaLnBrk="1" fontAlgn="auto" latinLnBrk="0" hangingPunct="1">
              <a:lnSpc>
                <a:spcPct val="110000"/>
              </a:lnSpc>
              <a:spcBef>
                <a:spcPts val="375"/>
              </a:spcBef>
              <a:spcAft>
                <a:spcPts val="0"/>
              </a:spcAft>
              <a:buClrTx/>
              <a:buSzTx/>
              <a:buFontTx/>
              <a:buNone/>
              <a:tabLst/>
              <a:defRPr/>
            </a:pPr>
            <a:r>
              <a:rPr kumimoji="0" lang="el-GR" sz="3200" b="1" i="0" u="none" strike="noStrike" kern="1200" cap="none" spc="0" normalizeH="0" baseline="0" noProof="0" dirty="0">
                <a:ln>
                  <a:noFill/>
                </a:ln>
                <a:solidFill>
                  <a:srgbClr val="FFC000"/>
                </a:solidFill>
                <a:effectLst/>
                <a:uLnTx/>
                <a:uFillTx/>
                <a:latin typeface="Calibri" panose="020F0502020204030204" pitchFamily="34" charset="0"/>
                <a:cs typeface="Calibri" panose="020F0502020204030204" pitchFamily="34" charset="0"/>
              </a:rPr>
              <a:t>1. Εισαγωγή</a:t>
            </a:r>
            <a:r>
              <a:rPr lang="el-GR" sz="3200" dirty="0">
                <a:solidFill>
                  <a:srgbClr val="FFC000"/>
                </a:solidFill>
                <a:latin typeface="Calibri" panose="020F0502020204030204" pitchFamily="34" charset="0"/>
                <a:cs typeface="Calibri" panose="020F0502020204030204" pitchFamily="34" charset="0"/>
              </a:rPr>
              <a:t> στη Δίκαιη Μετάβαση</a:t>
            </a:r>
            <a:endParaRPr kumimoji="0" lang="el-GR" sz="3200" b="1" i="0" u="none" strike="noStrike" kern="1200" cap="none" spc="0" normalizeH="0" baseline="0" noProof="0" dirty="0">
              <a:ln>
                <a:noFill/>
              </a:ln>
              <a:solidFill>
                <a:srgbClr val="FFC000"/>
              </a:solidFill>
              <a:effectLst/>
              <a:uLnTx/>
              <a:uFillTx/>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53388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41">
            <a:extLst>
              <a:ext uri="{FF2B5EF4-FFF2-40B4-BE49-F238E27FC236}">
                <a16:creationId xmlns:a16="http://schemas.microsoft.com/office/drawing/2014/main" id="{380C1E2B-60AD-443D-DC63-3C9FD156952C}"/>
              </a:ext>
            </a:extLst>
          </p:cNvPr>
          <p:cNvSpPr/>
          <p:nvPr/>
        </p:nvSpPr>
        <p:spPr>
          <a:xfrm>
            <a:off x="560714" y="3429000"/>
            <a:ext cx="7943092" cy="356400"/>
          </a:xfrm>
          <a:prstGeom prst="rect">
            <a:avLst/>
          </a:prstGeom>
          <a:solidFill>
            <a:srgbClr val="A1C1C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
                <a:srgbClr val="F7992C"/>
              </a:buClr>
              <a:buSzTx/>
              <a:buFontTx/>
              <a:buNone/>
              <a:tabLst/>
              <a:defRPr/>
            </a:pPr>
            <a:r>
              <a:rPr kumimoji="0" lang="el-GR" sz="1400" b="1" i="0" u="none" strike="noStrike" kern="1200" cap="none" spc="0" normalizeH="0" baseline="0" noProof="0" dirty="0">
                <a:ln>
                  <a:noFill/>
                </a:ln>
                <a:solidFill>
                  <a:srgbClr val="404042"/>
                </a:solidFill>
                <a:effectLst/>
                <a:uLnTx/>
                <a:uFillTx/>
                <a:latin typeface="Calibri" panose="020F0502020204030204"/>
                <a:ea typeface="+mn-ea"/>
                <a:cs typeface="+mn-cs"/>
              </a:rPr>
              <a:t>Μηχανισμός Δίκαιης Μετάβασης (2020)</a:t>
            </a:r>
          </a:p>
        </p:txBody>
      </p:sp>
      <p:sp>
        <p:nvSpPr>
          <p:cNvPr id="12" name="Rectangle 35">
            <a:extLst>
              <a:ext uri="{FF2B5EF4-FFF2-40B4-BE49-F238E27FC236}">
                <a16:creationId xmlns:a16="http://schemas.microsoft.com/office/drawing/2014/main" id="{7E8522E7-F116-8056-FDE0-B1DC45FEA8CB}"/>
              </a:ext>
            </a:extLst>
          </p:cNvPr>
          <p:cNvSpPr/>
          <p:nvPr/>
        </p:nvSpPr>
        <p:spPr>
          <a:xfrm>
            <a:off x="560714" y="2526985"/>
            <a:ext cx="7943093" cy="356400"/>
          </a:xfrm>
          <a:prstGeom prst="rect">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
                <a:srgbClr val="F7992C"/>
              </a:buClr>
              <a:buSzTx/>
              <a:buFontTx/>
              <a:buNone/>
              <a:tabLst/>
              <a:defRPr/>
            </a:pPr>
            <a:r>
              <a:rPr kumimoji="0" lang="el-GR" sz="1400" b="1" i="0" u="none" strike="noStrike" kern="1200" cap="none" spc="0" normalizeH="0" baseline="0" noProof="0" dirty="0">
                <a:ln>
                  <a:noFill/>
                </a:ln>
                <a:solidFill>
                  <a:srgbClr val="404042"/>
                </a:solidFill>
                <a:effectLst/>
                <a:uLnTx/>
                <a:uFillTx/>
                <a:latin typeface="Calibri" panose="020F0502020204030204"/>
                <a:ea typeface="+mn-ea"/>
                <a:cs typeface="+mn-cs"/>
              </a:rPr>
              <a:t>Ανακοίνωση της Επιτροπής, με τίτλο: «Η Ευρωπαϊκή Πράσινη Συμφωνία»  (2019)</a:t>
            </a:r>
          </a:p>
        </p:txBody>
      </p:sp>
      <p:sp>
        <p:nvSpPr>
          <p:cNvPr id="13" name="Rectangle 8">
            <a:extLst>
              <a:ext uri="{FF2B5EF4-FFF2-40B4-BE49-F238E27FC236}">
                <a16:creationId xmlns:a16="http://schemas.microsoft.com/office/drawing/2014/main" id="{A3B126FA-E6EB-DFD9-79E4-83426BEA969E}"/>
              </a:ext>
            </a:extLst>
          </p:cNvPr>
          <p:cNvSpPr/>
          <p:nvPr/>
        </p:nvSpPr>
        <p:spPr>
          <a:xfrm>
            <a:off x="539552" y="1165830"/>
            <a:ext cx="7943093" cy="354925"/>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
                <a:srgbClr val="F7992C"/>
              </a:buClr>
              <a:buSzTx/>
              <a:buFontTx/>
              <a:buNone/>
              <a:tabLst/>
              <a:defRPr/>
            </a:pPr>
            <a:r>
              <a:rPr kumimoji="0" lang="el-GR" sz="1400" b="1" i="0" u="none" strike="noStrike" kern="1200" cap="none" spc="0" normalizeH="0" baseline="0" noProof="0" dirty="0">
                <a:ln>
                  <a:noFill/>
                </a:ln>
                <a:solidFill>
                  <a:srgbClr val="404042"/>
                </a:solidFill>
                <a:effectLst/>
                <a:uLnTx/>
                <a:uFillTx/>
                <a:latin typeface="Calibri" panose="020F0502020204030204"/>
                <a:ea typeface="+mn-ea"/>
                <a:cs typeface="+mn-cs"/>
              </a:rPr>
              <a:t>Συμφωνία του Παρισιού (2016)</a:t>
            </a:r>
          </a:p>
        </p:txBody>
      </p:sp>
      <p:sp>
        <p:nvSpPr>
          <p:cNvPr id="21" name="Subtitle 2">
            <a:extLst>
              <a:ext uri="{FF2B5EF4-FFF2-40B4-BE49-F238E27FC236}">
                <a16:creationId xmlns:a16="http://schemas.microsoft.com/office/drawing/2014/main" id="{82E621BE-D5E8-BE74-E5A1-8FF59D1005F7}"/>
              </a:ext>
            </a:extLst>
          </p:cNvPr>
          <p:cNvSpPr txBox="1">
            <a:spLocks/>
          </p:cNvSpPr>
          <p:nvPr/>
        </p:nvSpPr>
        <p:spPr>
          <a:xfrm>
            <a:off x="656974" y="1597963"/>
            <a:ext cx="7587433" cy="700920"/>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57175" marR="0" lvl="0" indent="-257175" algn="just" defTabSz="914400" rtl="0" eaLnBrk="1" fontAlgn="auto" latinLnBrk="0" hangingPunct="1">
              <a:lnSpc>
                <a:spcPct val="115000"/>
              </a:lnSpc>
              <a:spcBef>
                <a:spcPts val="450"/>
              </a:spcBef>
              <a:spcAft>
                <a:spcPts val="0"/>
              </a:spcAft>
              <a:buClrTx/>
              <a:buSzTx/>
              <a:buFont typeface="Symbol" panose="05050102010706020507" pitchFamily="18" charset="2"/>
              <a:buChar char=""/>
              <a:tabLst/>
              <a:defRPr/>
            </a:pP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Εγκρίθηκε</a:t>
            </a:r>
            <a:r>
              <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 </a:t>
            </a: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στο πλαίσιο της</a:t>
            </a:r>
            <a:r>
              <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 σύμβασης πλαισίου των Ηνωμένων Εθνών για την κλιματική αλλαγή </a:t>
            </a:r>
          </a:p>
          <a:p>
            <a:pPr marL="257175" marR="0" lvl="0" indent="-257175" algn="just" defTabSz="914400" rtl="0" eaLnBrk="1" fontAlgn="auto" latinLnBrk="0" hangingPunct="1">
              <a:lnSpc>
                <a:spcPct val="115000"/>
              </a:lnSpc>
              <a:spcBef>
                <a:spcPts val="450"/>
              </a:spcBef>
              <a:spcAft>
                <a:spcPts val="600"/>
              </a:spcAft>
              <a:buClrTx/>
              <a:buSzTx/>
              <a:buFont typeface="Symbol" panose="05050102010706020507" pitchFamily="18" charset="2"/>
              <a:buChar char=""/>
              <a:tabLst/>
              <a:defRPr/>
            </a:pP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Π</a:t>
            </a:r>
            <a:r>
              <a:rPr kumimoji="0" lang="en-US" sz="1400" b="0" i="0" u="none" strike="noStrike" kern="100" cap="none" spc="0" normalizeH="0" baseline="0" noProof="0" dirty="0" err="1">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ροσ</a:t>
            </a:r>
            <a:r>
              <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πάθεια περιορισμού της αύξησης της θερμοκρασίας στο επίπεδο του </a:t>
            </a:r>
            <a:r>
              <a:rPr kumimoji="0" lang="en-US"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1,5 °C</a:t>
            </a:r>
            <a:r>
              <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 πάνω από τα προβιομηχανικά επίπεδα</a:t>
            </a:r>
          </a:p>
        </p:txBody>
      </p:sp>
      <p:sp>
        <p:nvSpPr>
          <p:cNvPr id="27" name="Subtitle 2">
            <a:extLst>
              <a:ext uri="{FF2B5EF4-FFF2-40B4-BE49-F238E27FC236}">
                <a16:creationId xmlns:a16="http://schemas.microsoft.com/office/drawing/2014/main" id="{BCB4FECD-4E40-3005-F10C-A0333FF65D69}"/>
              </a:ext>
            </a:extLst>
          </p:cNvPr>
          <p:cNvSpPr txBox="1">
            <a:spLocks/>
          </p:cNvSpPr>
          <p:nvPr/>
        </p:nvSpPr>
        <p:spPr>
          <a:xfrm>
            <a:off x="560714" y="3016629"/>
            <a:ext cx="5596642" cy="234413"/>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57175" marR="0" lvl="0" indent="-257175" algn="l" defTabSz="914400" rtl="0" eaLnBrk="1" fontAlgn="auto" latinLnBrk="0" hangingPunct="1">
              <a:lnSpc>
                <a:spcPct val="115000"/>
              </a:lnSpc>
              <a:spcBef>
                <a:spcPts val="450"/>
              </a:spcBef>
              <a:spcAft>
                <a:spcPts val="0"/>
              </a:spcAft>
              <a:buClrTx/>
              <a:buSzTx/>
              <a:buFont typeface="Symbol" panose="05050102010706020507" pitchFamily="18" charset="2"/>
              <a:buChar char=""/>
              <a:tabLst/>
              <a:defRPr/>
            </a:pP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Επίτευξη μιας </a:t>
            </a:r>
            <a:r>
              <a:rPr kumimoji="0" lang="el-GR"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κλιματικά ουδέτερης Ένωσης </a:t>
            </a: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έως το </a:t>
            </a:r>
            <a:r>
              <a:rPr kumimoji="0" lang="el-GR"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2050</a:t>
            </a:r>
          </a:p>
          <a:p>
            <a:pPr marL="257175" marR="0" lvl="0" indent="-257175" algn="l" defTabSz="914400" rtl="0" eaLnBrk="1" fontAlgn="auto" latinLnBrk="0" hangingPunct="1">
              <a:lnSpc>
                <a:spcPct val="115000"/>
              </a:lnSpc>
              <a:spcBef>
                <a:spcPts val="450"/>
              </a:spcBef>
              <a:spcAft>
                <a:spcPts val="0"/>
              </a:spcAft>
              <a:buClrTx/>
              <a:buSzTx/>
              <a:buFont typeface="Symbol" panose="05050102010706020507" pitchFamily="18" charset="2"/>
              <a:buChar char=""/>
              <a:tabLst/>
              <a:defRPr/>
            </a:pPr>
            <a:endPar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endParaRPr>
          </a:p>
        </p:txBody>
      </p:sp>
      <p:sp>
        <p:nvSpPr>
          <p:cNvPr id="28" name="Subtitle 2">
            <a:extLst>
              <a:ext uri="{FF2B5EF4-FFF2-40B4-BE49-F238E27FC236}">
                <a16:creationId xmlns:a16="http://schemas.microsoft.com/office/drawing/2014/main" id="{7FB8C9E8-028C-47E4-9E97-9EB1EDF5EA5F}"/>
              </a:ext>
            </a:extLst>
          </p:cNvPr>
          <p:cNvSpPr txBox="1">
            <a:spLocks/>
          </p:cNvSpPr>
          <p:nvPr/>
        </p:nvSpPr>
        <p:spPr>
          <a:xfrm>
            <a:off x="653392" y="3961136"/>
            <a:ext cx="7851479" cy="2420191"/>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57175" marR="0" lvl="0" indent="-257175" algn="just" defTabSz="914400" rtl="0" eaLnBrk="1" fontAlgn="auto" latinLnBrk="0" hangingPunct="1">
              <a:lnSpc>
                <a:spcPct val="115000"/>
              </a:lnSpc>
              <a:spcBef>
                <a:spcPts val="450"/>
              </a:spcBef>
              <a:spcAft>
                <a:spcPts val="0"/>
              </a:spcAft>
              <a:buClrTx/>
              <a:buSzTx/>
              <a:buFont typeface="Symbol" panose="05050102010706020507" pitchFamily="18" charset="2"/>
              <a:buChar char=""/>
              <a:tabLst/>
              <a:defRPr/>
            </a:pP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rPr>
              <a:t>Η Ευρωπαϊκή Πράσινη Συμφωνία εξήγγειλε έναν Μηχανισμό Δίκαιης Μετάβασης που θα παρέχει </a:t>
            </a:r>
            <a:r>
              <a:rPr kumimoji="0" lang="el-GR"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rPr>
              <a:t>πόρους</a:t>
            </a: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rPr>
              <a:t> για την αντιμετώπιση της πρόκλησης της διαδικασίας μετάβασης προς τον κλιματικό στόχο της Ένωσης για το 2030 και τον στόχο της κλιματικής ουδετερότητας στην Ένωση έως το 2050, χωρίς να αφήνει κανέναν στο περιθώριο </a:t>
            </a:r>
            <a:endParaRPr kumimoji="0" lang="en-GB"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endParaRPr>
          </a:p>
          <a:p>
            <a:pPr marL="257175" marR="0" lvl="0" indent="-257175" algn="just" defTabSz="914400" rtl="0" eaLnBrk="1" fontAlgn="auto" latinLnBrk="0" hangingPunct="1">
              <a:lnSpc>
                <a:spcPct val="115000"/>
              </a:lnSpc>
              <a:spcBef>
                <a:spcPts val="450"/>
              </a:spcBef>
              <a:spcAft>
                <a:spcPts val="0"/>
              </a:spcAft>
              <a:buClrTx/>
              <a:buSzTx/>
              <a:buFont typeface="Symbol" panose="05050102010706020507" pitchFamily="18" charset="2"/>
              <a:buChar char=""/>
              <a:tabLst/>
              <a:defRPr/>
            </a:pP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Ο Μηχανισμός εστιάζεται στις </a:t>
            </a:r>
            <a:r>
              <a:rPr kumimoji="0" lang="el-GR"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περιφέρειες</a:t>
            </a: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 και τους </a:t>
            </a:r>
            <a:r>
              <a:rPr kumimoji="0" lang="el-GR"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τομείς</a:t>
            </a: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 που επηρεάζονται περισσότερο από τη μετάβαση λόγω της εξάρτησής τους από τα ορυκτά καύσιμα, όπως τον άνθρακα, την τύρφη και τον πετρελαιούχο σχιστόλιθο, ή της εξάρτησής τους από βιομηχανικές διεργασίες έντασης εκπομπών αερίων του θερμοκηπίου, αλλά διαθέτουν λιγότερες ικανότητες για τη χρηματοδότηση των απαραίτητων επενδύσεων</a:t>
            </a:r>
            <a:endPar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endParaRPr>
          </a:p>
        </p:txBody>
      </p:sp>
      <p:sp>
        <p:nvSpPr>
          <p:cNvPr id="4" name="Title 6">
            <a:extLst>
              <a:ext uri="{FF2B5EF4-FFF2-40B4-BE49-F238E27FC236}">
                <a16:creationId xmlns:a16="http://schemas.microsoft.com/office/drawing/2014/main" id="{A3D99B36-2D53-D3B0-F4E1-0BFF1A7ACD8A}"/>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marR="0" lvl="0" indent="-457200" algn="l" defTabSz="914400" rtl="0" eaLnBrk="1" fontAlgn="auto" latinLnBrk="0" hangingPunct="1">
              <a:lnSpc>
                <a:spcPct val="100000"/>
              </a:lnSpc>
              <a:spcBef>
                <a:spcPct val="0"/>
              </a:spcBef>
              <a:spcAft>
                <a:spcPts val="0"/>
              </a:spcAft>
              <a:buClrTx/>
              <a:buSzTx/>
              <a:buFontTx/>
              <a:buAutoNum type="arabicPeriod"/>
              <a:tabLst/>
              <a:defRPr/>
            </a:pPr>
            <a:r>
              <a:rPr kumimoji="0" lang="el-GR" sz="20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rPr>
              <a:t>Ιστορικό του Μηχανισμού Δίκαιης Μετάβασης</a:t>
            </a:r>
            <a:endParaRPr kumimoji="0" lang="el-GR" sz="14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2" name="Slide Number Placeholder 19">
            <a:extLst>
              <a:ext uri="{FF2B5EF4-FFF2-40B4-BE49-F238E27FC236}">
                <a16:creationId xmlns:a16="http://schemas.microsoft.com/office/drawing/2014/main" id="{E84B8A09-B0A9-5538-C89A-309FF923B1AE}"/>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99686A80-6528-44B2-A1C9-958A706BB4D2}" type="slidenum">
              <a:rPr kumimoji="0" lang="el-GR" sz="1200" b="0" i="0" u="none" strike="noStrike" kern="1200" cap="none" spc="0" normalizeH="0" baseline="0" noProof="0" smtClean="0">
                <a:ln>
                  <a:noFill/>
                </a:ln>
                <a:solidFill>
                  <a:srgbClr val="8A8C8E"/>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l-GR" sz="1200" b="0" i="0" u="none" strike="noStrike" kern="1200" cap="none" spc="0" normalizeH="0" baseline="0" noProof="0" dirty="0">
              <a:ln>
                <a:noFill/>
              </a:ln>
              <a:solidFill>
                <a:srgbClr val="8A8C8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044692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ardrop 5">
            <a:extLst>
              <a:ext uri="{FF2B5EF4-FFF2-40B4-BE49-F238E27FC236}">
                <a16:creationId xmlns:a16="http://schemas.microsoft.com/office/drawing/2014/main" id="{FDA9E773-7D71-2CA8-D5CB-98F0A135F548}"/>
              </a:ext>
            </a:extLst>
          </p:cNvPr>
          <p:cNvSpPr/>
          <p:nvPr/>
        </p:nvSpPr>
        <p:spPr>
          <a:xfrm>
            <a:off x="755576" y="3416398"/>
            <a:ext cx="1856002" cy="1656184"/>
          </a:xfrm>
          <a:prstGeom prst="teardrop">
            <a:avLst/>
          </a:prstGeom>
          <a:solidFill>
            <a:srgbClr val="6496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Ταμείο Δίκαιης Μετάβασης</a:t>
            </a:r>
            <a:endParaRPr lang="en-GB" sz="1400" dirty="0"/>
          </a:p>
        </p:txBody>
      </p:sp>
      <p:sp>
        <p:nvSpPr>
          <p:cNvPr id="7" name="Teardrop 6">
            <a:extLst>
              <a:ext uri="{FF2B5EF4-FFF2-40B4-BE49-F238E27FC236}">
                <a16:creationId xmlns:a16="http://schemas.microsoft.com/office/drawing/2014/main" id="{61BE63AD-D418-8BA3-3FD7-E9D4F0F2C2EC}"/>
              </a:ext>
            </a:extLst>
          </p:cNvPr>
          <p:cNvSpPr/>
          <p:nvPr/>
        </p:nvSpPr>
        <p:spPr>
          <a:xfrm>
            <a:off x="3779912" y="3416398"/>
            <a:ext cx="1938740" cy="1656184"/>
          </a:xfrm>
          <a:prstGeom prst="teardrop">
            <a:avLst/>
          </a:prstGeom>
          <a:solidFill>
            <a:srgbClr val="6496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InvestEU </a:t>
            </a:r>
            <a:r>
              <a:rPr lang="el-GR" sz="1400" dirty="0"/>
              <a:t>Ειδικό Καθεστώς Δίκαιης Μετάβασης</a:t>
            </a:r>
            <a:endParaRPr lang="en-GB" sz="1400" dirty="0"/>
          </a:p>
        </p:txBody>
      </p:sp>
      <p:sp>
        <p:nvSpPr>
          <p:cNvPr id="8" name="Teardrop 7">
            <a:extLst>
              <a:ext uri="{FF2B5EF4-FFF2-40B4-BE49-F238E27FC236}">
                <a16:creationId xmlns:a16="http://schemas.microsoft.com/office/drawing/2014/main" id="{87B0A5B1-4C51-A7E1-EFFB-B07485D7F58A}"/>
              </a:ext>
            </a:extLst>
          </p:cNvPr>
          <p:cNvSpPr/>
          <p:nvPr/>
        </p:nvSpPr>
        <p:spPr>
          <a:xfrm>
            <a:off x="6779105" y="3344388"/>
            <a:ext cx="1838021" cy="1656185"/>
          </a:xfrm>
          <a:prstGeom prst="teardrop">
            <a:avLst/>
          </a:prstGeom>
          <a:solidFill>
            <a:srgbClr val="6496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Δανειακή Διευκόλυνση του Δημόσιου Τομέα μέσω της ΕΤΕπ</a:t>
            </a:r>
            <a:endParaRPr lang="en-GB" sz="1400" dirty="0"/>
          </a:p>
        </p:txBody>
      </p:sp>
      <p:sp>
        <p:nvSpPr>
          <p:cNvPr id="9" name="Rectangle: Diagonal Corners Rounded 8">
            <a:extLst>
              <a:ext uri="{FF2B5EF4-FFF2-40B4-BE49-F238E27FC236}">
                <a16:creationId xmlns:a16="http://schemas.microsoft.com/office/drawing/2014/main" id="{E56862F3-CDF2-023E-D747-6D1615E2AF50}"/>
              </a:ext>
            </a:extLst>
          </p:cNvPr>
          <p:cNvSpPr/>
          <p:nvPr/>
        </p:nvSpPr>
        <p:spPr>
          <a:xfrm>
            <a:off x="394116" y="4784550"/>
            <a:ext cx="2520280" cy="648072"/>
          </a:xfrm>
          <a:prstGeom prst="round2Diag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Κατά κύριο λόγο παρέχει επιχορηγήσεις</a:t>
            </a:r>
            <a:endParaRPr lang="en-GB" sz="1400" dirty="0"/>
          </a:p>
        </p:txBody>
      </p:sp>
      <p:sp>
        <p:nvSpPr>
          <p:cNvPr id="10" name="Rectangle: Diagonal Corners Rounded 9">
            <a:extLst>
              <a:ext uri="{FF2B5EF4-FFF2-40B4-BE49-F238E27FC236}">
                <a16:creationId xmlns:a16="http://schemas.microsoft.com/office/drawing/2014/main" id="{02AF88EC-8CD4-C5D1-2EA2-5B5D43C19AD9}"/>
              </a:ext>
            </a:extLst>
          </p:cNvPr>
          <p:cNvSpPr/>
          <p:nvPr/>
        </p:nvSpPr>
        <p:spPr>
          <a:xfrm>
            <a:off x="3415057" y="4773191"/>
            <a:ext cx="2520280" cy="648072"/>
          </a:xfrm>
          <a:prstGeom prst="round2Diag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Προσελκύει ιδιωτικές επενδύσεις</a:t>
            </a:r>
            <a:endParaRPr lang="en-GB" sz="1400" dirty="0"/>
          </a:p>
        </p:txBody>
      </p:sp>
      <p:sp>
        <p:nvSpPr>
          <p:cNvPr id="11" name="Rectangle: Diagonal Corners Rounded 10">
            <a:extLst>
              <a:ext uri="{FF2B5EF4-FFF2-40B4-BE49-F238E27FC236}">
                <a16:creationId xmlns:a16="http://schemas.microsoft.com/office/drawing/2014/main" id="{A04BEB60-B4B5-FBED-2751-90A1022FA168}"/>
              </a:ext>
            </a:extLst>
          </p:cNvPr>
          <p:cNvSpPr/>
          <p:nvPr/>
        </p:nvSpPr>
        <p:spPr>
          <a:xfrm>
            <a:off x="6274939" y="4751088"/>
            <a:ext cx="2520280" cy="648072"/>
          </a:xfrm>
          <a:prstGeom prst="round2Diag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Αξιοποιεί ευκαιρίες δημόσιας χρηματοδότησης</a:t>
            </a:r>
            <a:endParaRPr lang="en-GB" sz="1400" dirty="0"/>
          </a:p>
        </p:txBody>
      </p:sp>
      <p:sp>
        <p:nvSpPr>
          <p:cNvPr id="13" name="Rectangle: Rounded Corners 12">
            <a:extLst>
              <a:ext uri="{FF2B5EF4-FFF2-40B4-BE49-F238E27FC236}">
                <a16:creationId xmlns:a16="http://schemas.microsoft.com/office/drawing/2014/main" id="{ECFAFCC8-C313-63E0-EACB-A9F2938759E6}"/>
              </a:ext>
            </a:extLst>
          </p:cNvPr>
          <p:cNvSpPr/>
          <p:nvPr/>
        </p:nvSpPr>
        <p:spPr>
          <a:xfrm>
            <a:off x="1763688" y="3284984"/>
            <a:ext cx="288032" cy="25457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solidFill>
                  <a:schemeClr val="bg1"/>
                </a:solidFill>
              </a:rPr>
              <a:t>1</a:t>
            </a:r>
            <a:endParaRPr lang="en-GB" sz="1400" dirty="0">
              <a:solidFill>
                <a:schemeClr val="bg1"/>
              </a:solidFill>
            </a:endParaRPr>
          </a:p>
        </p:txBody>
      </p:sp>
      <p:sp>
        <p:nvSpPr>
          <p:cNvPr id="14" name="Rectangle: Rounded Corners 13">
            <a:extLst>
              <a:ext uri="{FF2B5EF4-FFF2-40B4-BE49-F238E27FC236}">
                <a16:creationId xmlns:a16="http://schemas.microsoft.com/office/drawing/2014/main" id="{E5614D17-E888-B793-E0FE-85AC37F1B7A2}"/>
              </a:ext>
            </a:extLst>
          </p:cNvPr>
          <p:cNvSpPr/>
          <p:nvPr/>
        </p:nvSpPr>
        <p:spPr>
          <a:xfrm>
            <a:off x="4779802" y="3318446"/>
            <a:ext cx="288032" cy="25457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solidFill>
                  <a:schemeClr val="bg1"/>
                </a:solidFill>
              </a:rPr>
              <a:t>2</a:t>
            </a:r>
            <a:endParaRPr lang="en-GB" sz="1400" dirty="0">
              <a:solidFill>
                <a:schemeClr val="bg1"/>
              </a:solidFill>
            </a:endParaRPr>
          </a:p>
        </p:txBody>
      </p:sp>
      <p:sp>
        <p:nvSpPr>
          <p:cNvPr id="15" name="Rectangle: Rounded Corners 14">
            <a:extLst>
              <a:ext uri="{FF2B5EF4-FFF2-40B4-BE49-F238E27FC236}">
                <a16:creationId xmlns:a16="http://schemas.microsoft.com/office/drawing/2014/main" id="{D69BFB71-D233-4A27-E568-7EE338CCB9D7}"/>
              </a:ext>
            </a:extLst>
          </p:cNvPr>
          <p:cNvSpPr/>
          <p:nvPr/>
        </p:nvSpPr>
        <p:spPr>
          <a:xfrm>
            <a:off x="7819722" y="3246438"/>
            <a:ext cx="288032" cy="25457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solidFill>
                  <a:schemeClr val="bg1"/>
                </a:solidFill>
              </a:rPr>
              <a:t>3</a:t>
            </a:r>
            <a:endParaRPr lang="en-GB" sz="1400" dirty="0">
              <a:solidFill>
                <a:schemeClr val="bg1"/>
              </a:solidFill>
            </a:endParaRPr>
          </a:p>
        </p:txBody>
      </p:sp>
      <p:sp>
        <p:nvSpPr>
          <p:cNvPr id="16" name="Rectangle 41">
            <a:extLst>
              <a:ext uri="{FF2B5EF4-FFF2-40B4-BE49-F238E27FC236}">
                <a16:creationId xmlns:a16="http://schemas.microsoft.com/office/drawing/2014/main" id="{19F590E4-05D4-57A8-E78E-D767541531AF}"/>
              </a:ext>
            </a:extLst>
          </p:cNvPr>
          <p:cNvSpPr/>
          <p:nvPr/>
        </p:nvSpPr>
        <p:spPr>
          <a:xfrm>
            <a:off x="755576" y="1246247"/>
            <a:ext cx="4968552"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F7992C"/>
              </a:buClr>
            </a:pPr>
            <a:r>
              <a:rPr lang="el-GR" b="1" dirty="0">
                <a:solidFill>
                  <a:schemeClr val="bg1"/>
                </a:solidFill>
              </a:rPr>
              <a:t>Μηχανισμός Δίκαιης Μετάβασης</a:t>
            </a:r>
          </a:p>
        </p:txBody>
      </p:sp>
      <p:sp>
        <p:nvSpPr>
          <p:cNvPr id="17" name="Subtitle 2">
            <a:extLst>
              <a:ext uri="{FF2B5EF4-FFF2-40B4-BE49-F238E27FC236}">
                <a16:creationId xmlns:a16="http://schemas.microsoft.com/office/drawing/2014/main" id="{5102309F-0A0C-03E0-8A2E-EE100970D423}"/>
              </a:ext>
            </a:extLst>
          </p:cNvPr>
          <p:cNvSpPr txBox="1">
            <a:spLocks/>
          </p:cNvSpPr>
          <p:nvPr/>
        </p:nvSpPr>
        <p:spPr>
          <a:xfrm>
            <a:off x="755576" y="1854104"/>
            <a:ext cx="7632848" cy="14987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0" indent="-342900" algn="just">
              <a:lnSpc>
                <a:spcPct val="115000"/>
              </a:lnSpc>
              <a:spcBef>
                <a:spcPts val="600"/>
              </a:spcBef>
              <a:buFont typeface="Symbol" panose="05050102010706020507" pitchFamily="18" charset="2"/>
              <a:buChar char=""/>
            </a:pPr>
            <a:r>
              <a:rPr lang="el-GR" sz="1400" kern="100" dirty="0">
                <a:solidFill>
                  <a:schemeClr val="tx1"/>
                </a:solidFill>
                <a:effectLst/>
                <a:latin typeface="Calibri" panose="020F0502020204030204" pitchFamily="34" charset="0"/>
                <a:ea typeface="Roboto" panose="02000000000000000000" pitchFamily="2" charset="0"/>
                <a:cs typeface="Arial" panose="020B0604020202020204" pitchFamily="34" charset="0"/>
              </a:rPr>
              <a:t>παρέχει ειδική χρηματοδότηση ώστε να ανταπεξέλθει η Ένωση στο κοινωνικό, οικονομικό και περιβαλλοντικό κόστος της μετάβασης προς μια κλιματικά ουδέτερη και κυκλική οικονομία, στην οποία οι τυχόν εναπομένουσες εκπομπές αερίων του θερμοκηπίου αντισταθμίζονται από ισοδύναμες απορροφήσεις</a:t>
            </a:r>
          </a:p>
          <a:p>
            <a:pPr marL="342900" lvl="0" indent="-342900" algn="just">
              <a:lnSpc>
                <a:spcPct val="115000"/>
              </a:lnSpc>
              <a:spcBef>
                <a:spcPts val="600"/>
              </a:spcBef>
              <a:buFont typeface="Symbol" panose="05050102010706020507" pitchFamily="18" charset="2"/>
              <a:buChar char=""/>
            </a:pPr>
            <a:r>
              <a:rPr lang="el-GR" sz="1400" kern="100" dirty="0">
                <a:solidFill>
                  <a:schemeClr val="tx1"/>
                </a:solidFill>
                <a:effectLst/>
                <a:latin typeface="Calibri" panose="020F0502020204030204" pitchFamily="34" charset="0"/>
                <a:ea typeface="Roboto" panose="02000000000000000000" pitchFamily="2" charset="0"/>
                <a:cs typeface="Arial" panose="020B0604020202020204" pitchFamily="34" charset="0"/>
              </a:rPr>
              <a:t>αποτελείται από τρεις πυλώνες</a:t>
            </a:r>
            <a:endParaRPr lang="en-US" sz="1400"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20" name="Slide Number Placeholder 19">
            <a:extLst>
              <a:ext uri="{FF2B5EF4-FFF2-40B4-BE49-F238E27FC236}">
                <a16:creationId xmlns:a16="http://schemas.microsoft.com/office/drawing/2014/main" id="{83FA7870-04EC-59EC-A178-BDF8F905F60C}"/>
              </a:ext>
            </a:extLst>
          </p:cNvPr>
          <p:cNvSpPr>
            <a:spLocks noGrp="1"/>
          </p:cNvSpPr>
          <p:nvPr>
            <p:ph type="sldNum" sz="quarter" idx="12"/>
          </p:nvPr>
        </p:nvSpPr>
        <p:spPr/>
        <p:txBody>
          <a:bodyPr/>
          <a:lstStyle/>
          <a:p>
            <a:fld id="{99686A80-6528-44B2-A1C9-958A706BB4D2}" type="slidenum">
              <a:rPr lang="el-GR" smtClean="0"/>
              <a:t>4</a:t>
            </a:fld>
            <a:endParaRPr lang="el-GR" dirty="0"/>
          </a:p>
        </p:txBody>
      </p:sp>
      <p:sp>
        <p:nvSpPr>
          <p:cNvPr id="3" name="Subtitle 2">
            <a:extLst>
              <a:ext uri="{FF2B5EF4-FFF2-40B4-BE49-F238E27FC236}">
                <a16:creationId xmlns:a16="http://schemas.microsoft.com/office/drawing/2014/main" id="{350E1D88-BA0C-6EB9-83E0-A041596F3787}"/>
              </a:ext>
            </a:extLst>
          </p:cNvPr>
          <p:cNvSpPr txBox="1">
            <a:spLocks/>
          </p:cNvSpPr>
          <p:nvPr/>
        </p:nvSpPr>
        <p:spPr>
          <a:xfrm>
            <a:off x="611560" y="5432622"/>
            <a:ext cx="2000018" cy="490032"/>
          </a:xfrm>
          <a:prstGeom prst="rect">
            <a:avLst/>
          </a:prstGeom>
        </p:spPr>
        <p:txBody>
          <a:bodyPr vert="horz" lIns="91440" tIns="45720" rIns="91440" bIns="45720" rtlCol="0">
            <a:noAutofit/>
          </a:bodyPr>
          <a:lstStyle>
            <a:defPPr>
              <a:defRPr lang="el-GR"/>
            </a:defPPr>
            <a:lvl1pPr lvl="0" indent="0" algn="ctr">
              <a:lnSpc>
                <a:spcPct val="100000"/>
              </a:lnSpc>
              <a:spcBef>
                <a:spcPts val="0"/>
              </a:spcBef>
              <a:buFont typeface="Arial" panose="020B0604020202020204" pitchFamily="34" charset="0"/>
              <a:buNone/>
              <a:defRPr sz="1200" kern="100">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el-GR" dirty="0"/>
              <a:t>~€</a:t>
            </a:r>
            <a:r>
              <a:rPr lang="en-GB" dirty="0"/>
              <a:t>1,6</a:t>
            </a:r>
            <a:r>
              <a:rPr lang="el-GR" dirty="0"/>
              <a:t>3 δις σε 5 ελληνικές περιφέρειες</a:t>
            </a:r>
            <a:endParaRPr lang="en-US" dirty="0"/>
          </a:p>
        </p:txBody>
      </p:sp>
      <p:sp>
        <p:nvSpPr>
          <p:cNvPr id="12" name="Subtitle 2">
            <a:extLst>
              <a:ext uri="{FF2B5EF4-FFF2-40B4-BE49-F238E27FC236}">
                <a16:creationId xmlns:a16="http://schemas.microsoft.com/office/drawing/2014/main" id="{8E8C82A6-E777-89E6-6628-7131E0C544BD}"/>
              </a:ext>
            </a:extLst>
          </p:cNvPr>
          <p:cNvSpPr txBox="1">
            <a:spLocks/>
          </p:cNvSpPr>
          <p:nvPr/>
        </p:nvSpPr>
        <p:spPr>
          <a:xfrm>
            <a:off x="3093413" y="5963006"/>
            <a:ext cx="2000018" cy="436164"/>
          </a:xfrm>
          <a:prstGeom prst="rect">
            <a:avLst/>
          </a:prstGeom>
        </p:spPr>
        <p:txBody>
          <a:bodyPr vert="horz" lIns="91440" tIns="45720" rIns="91440" bIns="45720" rtlCol="0">
            <a:noAutofit/>
          </a:bodyPr>
          <a:lstStyle>
            <a:defPPr>
              <a:defRPr lang="el-GR"/>
            </a:defPPr>
            <a:lvl1pPr marL="87313" lvl="0" indent="-87313">
              <a:lnSpc>
                <a:spcPct val="100000"/>
              </a:lnSpc>
              <a:spcBef>
                <a:spcPts val="0"/>
              </a:spcBef>
              <a:buFont typeface="Arial" panose="020B0604020202020204" pitchFamily="34" charset="0"/>
              <a:buChar char="•"/>
              <a:defRPr sz="1100" kern="100">
                <a:effectLst/>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sz="1200" dirty="0"/>
              <a:t>Βιώσιμες υποδομές</a:t>
            </a:r>
          </a:p>
          <a:p>
            <a:r>
              <a:rPr lang="el-GR" sz="1200" kern="100" dirty="0">
                <a:solidFill>
                  <a:schemeClr val="tx1"/>
                </a:solidFill>
                <a:latin typeface="Calibri" panose="020F0502020204030204" pitchFamily="34" charset="0"/>
                <a:cs typeface="Arial" panose="020B0604020202020204" pitchFamily="34" charset="0"/>
              </a:rPr>
              <a:t>Κοινωνικές επενδύσεις και δεξιότητες</a:t>
            </a:r>
            <a:endParaRPr lang="en-US" sz="1200" kern="100" dirty="0">
              <a:solidFill>
                <a:schemeClr val="tx1"/>
              </a:solidFill>
              <a:latin typeface="Calibri" panose="020F0502020204030204" pitchFamily="34" charset="0"/>
              <a:cs typeface="Arial" panose="020B0604020202020204" pitchFamily="34" charset="0"/>
            </a:endParaRPr>
          </a:p>
        </p:txBody>
      </p:sp>
      <p:sp>
        <p:nvSpPr>
          <p:cNvPr id="18" name="Subtitle 2">
            <a:extLst>
              <a:ext uri="{FF2B5EF4-FFF2-40B4-BE49-F238E27FC236}">
                <a16:creationId xmlns:a16="http://schemas.microsoft.com/office/drawing/2014/main" id="{BDF72DF2-55DC-7977-5AB9-CB0EDBF28B3A}"/>
              </a:ext>
            </a:extLst>
          </p:cNvPr>
          <p:cNvSpPr txBox="1">
            <a:spLocks/>
          </p:cNvSpPr>
          <p:nvPr/>
        </p:nvSpPr>
        <p:spPr>
          <a:xfrm>
            <a:off x="4987783" y="5963006"/>
            <a:ext cx="1554554" cy="578572"/>
          </a:xfrm>
          <a:prstGeom prst="rect">
            <a:avLst/>
          </a:prstGeom>
        </p:spPr>
        <p:txBody>
          <a:bodyPr vert="horz" lIns="91440" tIns="45720" rIns="91440" bIns="45720" rtlCol="0">
            <a:noAutofit/>
          </a:bodyPr>
          <a:lstStyle>
            <a:defPPr>
              <a:defRPr lang="el-GR"/>
            </a:defPPr>
            <a:lvl1pPr marL="87313" lvl="0" indent="-87313">
              <a:lnSpc>
                <a:spcPct val="100000"/>
              </a:lnSpc>
              <a:spcBef>
                <a:spcPts val="0"/>
              </a:spcBef>
              <a:buFont typeface="Arial" panose="020B0604020202020204" pitchFamily="34" charset="0"/>
              <a:buChar char="•"/>
              <a:defRPr sz="1100" kern="100">
                <a:effectLst/>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sz="1200" dirty="0"/>
              <a:t>ΕΤΑΚ &amp; Ψηφιακά</a:t>
            </a:r>
            <a:endParaRPr lang="en-US" sz="1200" dirty="0"/>
          </a:p>
          <a:p>
            <a:r>
              <a:rPr lang="el-GR" sz="1200" dirty="0"/>
              <a:t>ΜμΕ</a:t>
            </a:r>
          </a:p>
        </p:txBody>
      </p:sp>
      <p:cxnSp>
        <p:nvCxnSpPr>
          <p:cNvPr id="21" name="Straight Connector 20">
            <a:extLst>
              <a:ext uri="{FF2B5EF4-FFF2-40B4-BE49-F238E27FC236}">
                <a16:creationId xmlns:a16="http://schemas.microsoft.com/office/drawing/2014/main" id="{07079DF2-F66A-842C-CFE1-7C6C0DDAB0CF}"/>
              </a:ext>
            </a:extLst>
          </p:cNvPr>
          <p:cNvCxnSpPr/>
          <p:nvPr/>
        </p:nvCxnSpPr>
        <p:spPr>
          <a:xfrm>
            <a:off x="3921851" y="5953809"/>
            <a:ext cx="1554554" cy="0"/>
          </a:xfrm>
          <a:prstGeom prst="line">
            <a:avLst/>
          </a:prstGeom>
          <a:ln w="28575">
            <a:solidFill>
              <a:srgbClr val="649696"/>
            </a:solidFill>
            <a:prstDash val="lg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19E054B5-C30F-3316-E610-54636F3BB890}"/>
              </a:ext>
            </a:extLst>
          </p:cNvPr>
          <p:cNvSpPr txBox="1"/>
          <p:nvPr/>
        </p:nvSpPr>
        <p:spPr>
          <a:xfrm>
            <a:off x="3415057" y="5442051"/>
            <a:ext cx="2520280" cy="396053"/>
          </a:xfrm>
          <a:prstGeom prst="rect">
            <a:avLst/>
          </a:prstGeom>
        </p:spPr>
        <p:txBody>
          <a:bodyPr vert="horz" lIns="91440" tIns="45720" rIns="91440" bIns="45720" rtlCol="0">
            <a:noAutofit/>
          </a:bodyPr>
          <a:lstStyle>
            <a:defPPr>
              <a:defRPr lang="el-GR"/>
            </a:defPPr>
            <a:lvl1pPr lvl="0" indent="0" algn="ctr">
              <a:lnSpc>
                <a:spcPct val="115000"/>
              </a:lnSpc>
              <a:spcBef>
                <a:spcPts val="600"/>
              </a:spcBef>
              <a:buFont typeface="Arial" panose="020B0604020202020204" pitchFamily="34" charset="0"/>
              <a:buNone/>
              <a:defRPr sz="1200" kern="100">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nSpc>
                <a:spcPct val="100000"/>
              </a:lnSpc>
              <a:spcBef>
                <a:spcPts val="0"/>
              </a:spcBef>
            </a:pPr>
            <a:r>
              <a:rPr lang="el-GR" dirty="0"/>
              <a:t>Εγγυήσεις </a:t>
            </a:r>
            <a:r>
              <a:rPr lang="en-GB" dirty="0"/>
              <a:t>€26</a:t>
            </a:r>
            <a:r>
              <a:rPr lang="el-GR" dirty="0"/>
              <a:t>,</a:t>
            </a:r>
            <a:r>
              <a:rPr lang="en-GB" dirty="0"/>
              <a:t>2 </a:t>
            </a:r>
            <a:r>
              <a:rPr lang="el-GR" dirty="0"/>
              <a:t>δις από την ΕΕ (σύνολο του </a:t>
            </a:r>
            <a:r>
              <a:rPr lang="en-GB" dirty="0"/>
              <a:t>InvestEU)</a:t>
            </a:r>
          </a:p>
        </p:txBody>
      </p:sp>
      <p:sp>
        <p:nvSpPr>
          <p:cNvPr id="25" name="TextBox 24">
            <a:extLst>
              <a:ext uri="{FF2B5EF4-FFF2-40B4-BE49-F238E27FC236}">
                <a16:creationId xmlns:a16="http://schemas.microsoft.com/office/drawing/2014/main" id="{FC0BFA15-66D7-6CD8-A771-93BADB1B821C}"/>
              </a:ext>
            </a:extLst>
          </p:cNvPr>
          <p:cNvSpPr txBox="1"/>
          <p:nvPr/>
        </p:nvSpPr>
        <p:spPr>
          <a:xfrm>
            <a:off x="6516216" y="5442341"/>
            <a:ext cx="2279003" cy="960626"/>
          </a:xfrm>
          <a:prstGeom prst="rect">
            <a:avLst/>
          </a:prstGeom>
        </p:spPr>
        <p:txBody>
          <a:bodyPr vert="horz" lIns="91440" tIns="45720" rIns="91440" bIns="45720" rtlCol="0">
            <a:noAutofit/>
          </a:bodyPr>
          <a:lstStyle>
            <a:defPPr>
              <a:defRPr lang="el-GR"/>
            </a:defPPr>
            <a:lvl1pPr lvl="0" indent="0" algn="ctr">
              <a:lnSpc>
                <a:spcPct val="100000"/>
              </a:lnSpc>
              <a:spcBef>
                <a:spcPts val="0"/>
              </a:spcBef>
              <a:buFont typeface="Arial" panose="020B0604020202020204" pitchFamily="34" charset="0"/>
              <a:buNone/>
              <a:defRPr sz="1200" kern="100">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87313" indent="-87313" algn="l">
              <a:buFont typeface="Arial" panose="020B0604020202020204" pitchFamily="34" charset="0"/>
              <a:buChar char="•"/>
            </a:pPr>
            <a:r>
              <a:rPr lang="el-GR" dirty="0"/>
              <a:t>Έως €1,5 δις με τη μορφή επιχορηγήσεων της ΕΕ</a:t>
            </a:r>
          </a:p>
          <a:p>
            <a:pPr marL="87313" indent="-87313" algn="l">
              <a:buFont typeface="Arial" panose="020B0604020202020204" pitchFamily="34" charset="0"/>
              <a:buChar char="•"/>
            </a:pPr>
            <a:r>
              <a:rPr lang="el-GR" dirty="0"/>
              <a:t>Έως €10 δις ως δάνειο από την ΕΤΕπ </a:t>
            </a:r>
          </a:p>
          <a:p>
            <a:pPr marL="87313" indent="-87313" algn="l">
              <a:buFont typeface="Arial" panose="020B0604020202020204" pitchFamily="34" charset="0"/>
              <a:buChar char="•"/>
            </a:pPr>
            <a:r>
              <a:rPr lang="el-GR" dirty="0"/>
              <a:t>~€7 δις πρόσθετων πόρων</a:t>
            </a:r>
            <a:endParaRPr lang="en-GB" dirty="0"/>
          </a:p>
        </p:txBody>
      </p:sp>
      <p:sp>
        <p:nvSpPr>
          <p:cNvPr id="4" name="Title 6">
            <a:extLst>
              <a:ext uri="{FF2B5EF4-FFF2-40B4-BE49-F238E27FC236}">
                <a16:creationId xmlns:a16="http://schemas.microsoft.com/office/drawing/2014/main" id="{49321777-9DEA-B183-E404-50C33D4FA2E6}"/>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marR="0" lvl="0" indent="-457200" algn="l" defTabSz="914400" rtl="0" eaLnBrk="1" fontAlgn="auto" latinLnBrk="0" hangingPunct="1">
              <a:lnSpc>
                <a:spcPct val="100000"/>
              </a:lnSpc>
              <a:spcBef>
                <a:spcPct val="0"/>
              </a:spcBef>
              <a:spcAft>
                <a:spcPts val="0"/>
              </a:spcAft>
              <a:buClrTx/>
              <a:buSzTx/>
              <a:buFontTx/>
              <a:buAutoNum type="arabicPeriod"/>
              <a:tabLst/>
              <a:defRPr/>
            </a:pPr>
            <a:r>
              <a:rPr kumimoji="0" lang="el-GR" sz="20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rPr>
              <a:t>Αρχιτεκτονική του Μηχανισμού Δίκαιης Μετάβασης</a:t>
            </a:r>
          </a:p>
        </p:txBody>
      </p:sp>
    </p:spTree>
    <p:extLst>
      <p:ext uri="{BB962C8B-B14F-4D97-AF65-F5344CB8AC3E}">
        <p14:creationId xmlns:p14="http://schemas.microsoft.com/office/powerpoint/2010/main" val="2747492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Εικόνα 11">
            <a:extLst>
              <a:ext uri="{FF2B5EF4-FFF2-40B4-BE49-F238E27FC236}">
                <a16:creationId xmlns:a16="http://schemas.microsoft.com/office/drawing/2014/main" id="{37157E6D-4044-5A68-22C0-F8278BD7E82F}"/>
              </a:ext>
            </a:extLst>
          </p:cNvPr>
          <p:cNvPicPr>
            <a:picLocks noChangeAspect="1"/>
          </p:cNvPicPr>
          <p:nvPr/>
        </p:nvPicPr>
        <p:blipFill>
          <a:blip r:embed="rId2">
            <a:grayscl/>
            <a:alphaModFix/>
            <a:extLst>
              <a:ext uri="{BEBA8EAE-BF5A-486C-A8C5-ECC9F3942E4B}">
                <a14:imgProps xmlns:a14="http://schemas.microsoft.com/office/drawing/2010/main">
                  <a14:imgLayer r:embed="rId3">
                    <a14:imgEffect>
                      <a14:colorTemperature colorTemp="11200"/>
                    </a14:imgEffect>
                    <a14:imgEffect>
                      <a14:saturation sat="0"/>
                    </a14:imgEffect>
                  </a14:imgLayer>
                </a14:imgProps>
              </a:ext>
            </a:extLst>
          </a:blip>
          <a:stretch>
            <a:fillRect/>
          </a:stretch>
        </p:blipFill>
        <p:spPr>
          <a:xfrm>
            <a:off x="2627784" y="3152676"/>
            <a:ext cx="3500106" cy="3012628"/>
          </a:xfrm>
          <a:prstGeom prst="rect">
            <a:avLst/>
          </a:prstGeom>
        </p:spPr>
      </p:pic>
      <p:sp>
        <p:nvSpPr>
          <p:cNvPr id="16" name="Rectangle 41">
            <a:extLst>
              <a:ext uri="{FF2B5EF4-FFF2-40B4-BE49-F238E27FC236}">
                <a16:creationId xmlns:a16="http://schemas.microsoft.com/office/drawing/2014/main" id="{F35EAECD-9ED2-CEFB-B0F3-AED4A88BE12B}"/>
              </a:ext>
            </a:extLst>
          </p:cNvPr>
          <p:cNvSpPr/>
          <p:nvPr/>
        </p:nvSpPr>
        <p:spPr>
          <a:xfrm>
            <a:off x="565223" y="2378800"/>
            <a:ext cx="6239023" cy="237309"/>
          </a:xfrm>
          <a:prstGeom prst="rect">
            <a:avLst/>
          </a:prstGeom>
          <a:gradFill flip="none" rotWithShape="1">
            <a:gsLst>
              <a:gs pos="0">
                <a:srgbClr val="649696">
                  <a:tint val="66000"/>
                  <a:satMod val="160000"/>
                </a:srgbClr>
              </a:gs>
              <a:gs pos="50000">
                <a:srgbClr val="649696">
                  <a:tint val="44500"/>
                  <a:satMod val="160000"/>
                </a:srgbClr>
              </a:gs>
              <a:gs pos="100000">
                <a:srgbClr val="649696">
                  <a:tint val="23500"/>
                  <a:satMod val="160000"/>
                </a:srgbClr>
              </a:gs>
            </a:gsLst>
            <a:lin ang="81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InvestEU Ειδικό Καθεστώς Δίκαιης Μετάβασης (Πυλώνας 2)</a:t>
            </a:r>
          </a:p>
        </p:txBody>
      </p:sp>
      <p:sp>
        <p:nvSpPr>
          <p:cNvPr id="5" name="Slide Number Placeholder 4">
            <a:extLst>
              <a:ext uri="{FF2B5EF4-FFF2-40B4-BE49-F238E27FC236}">
                <a16:creationId xmlns:a16="http://schemas.microsoft.com/office/drawing/2014/main" id="{2BBAE144-FB88-66D4-54DF-DCD9C2B5E914}"/>
              </a:ext>
            </a:extLst>
          </p:cNvPr>
          <p:cNvSpPr>
            <a:spLocks noGrp="1"/>
          </p:cNvSpPr>
          <p:nvPr>
            <p:ph type="sldNum" sz="quarter" idx="12"/>
          </p:nvPr>
        </p:nvSpPr>
        <p:spPr/>
        <p:txBody>
          <a:bodyPr/>
          <a:lstStyle/>
          <a:p>
            <a:fld id="{99686A80-6528-44B2-A1C9-958A706BB4D2}" type="slidenum">
              <a:rPr lang="el-GR" smtClean="0"/>
              <a:t>5</a:t>
            </a:fld>
            <a:endParaRPr lang="el-GR"/>
          </a:p>
        </p:txBody>
      </p:sp>
      <p:sp>
        <p:nvSpPr>
          <p:cNvPr id="8" name="Rectangle 41">
            <a:extLst>
              <a:ext uri="{FF2B5EF4-FFF2-40B4-BE49-F238E27FC236}">
                <a16:creationId xmlns:a16="http://schemas.microsoft.com/office/drawing/2014/main" id="{A658EB00-3944-6B29-4110-665CF20E7FB6}"/>
              </a:ext>
            </a:extLst>
          </p:cNvPr>
          <p:cNvSpPr/>
          <p:nvPr/>
        </p:nvSpPr>
        <p:spPr>
          <a:xfrm>
            <a:off x="567836" y="1003751"/>
            <a:ext cx="3500109" cy="252860"/>
          </a:xfrm>
          <a:prstGeom prst="rect">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Σχέδιο Δίκαιης </a:t>
            </a:r>
            <a:r>
              <a:rPr lang="el-GR" sz="1400">
                <a:solidFill>
                  <a:schemeClr val="bg1"/>
                </a:solidFill>
              </a:rPr>
              <a:t>Αναπτυξιακής  Μετάβασης</a:t>
            </a:r>
            <a:endParaRPr lang="el-GR" sz="1400" dirty="0">
              <a:solidFill>
                <a:schemeClr val="bg1"/>
              </a:solidFill>
            </a:endParaRPr>
          </a:p>
        </p:txBody>
      </p:sp>
      <p:sp>
        <p:nvSpPr>
          <p:cNvPr id="11" name="Rectangle 41">
            <a:extLst>
              <a:ext uri="{FF2B5EF4-FFF2-40B4-BE49-F238E27FC236}">
                <a16:creationId xmlns:a16="http://schemas.microsoft.com/office/drawing/2014/main" id="{641E92D9-2C16-7D94-9E64-F0F6C5C4AE8C}"/>
              </a:ext>
            </a:extLst>
          </p:cNvPr>
          <p:cNvSpPr/>
          <p:nvPr/>
        </p:nvSpPr>
        <p:spPr>
          <a:xfrm>
            <a:off x="567836" y="1317051"/>
            <a:ext cx="3500105" cy="252860"/>
          </a:xfrm>
          <a:prstGeom prst="rect">
            <a:avLst/>
          </a:prstGeom>
          <a:solidFill>
            <a:srgbClr val="F7992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Εδαφικό Σχέδιο Δίκαιης Μετάβασης ΔΜ</a:t>
            </a:r>
          </a:p>
        </p:txBody>
      </p:sp>
      <p:sp>
        <p:nvSpPr>
          <p:cNvPr id="12" name="Rectangle 41">
            <a:extLst>
              <a:ext uri="{FF2B5EF4-FFF2-40B4-BE49-F238E27FC236}">
                <a16:creationId xmlns:a16="http://schemas.microsoft.com/office/drawing/2014/main" id="{402F1D77-1C2F-D170-46B2-30D7145922E6}"/>
              </a:ext>
            </a:extLst>
          </p:cNvPr>
          <p:cNvSpPr/>
          <p:nvPr/>
        </p:nvSpPr>
        <p:spPr>
          <a:xfrm>
            <a:off x="567839" y="1595656"/>
            <a:ext cx="3500105" cy="402611"/>
          </a:xfrm>
          <a:prstGeom prst="rect">
            <a:avLst/>
          </a:prstGeom>
          <a:solidFill>
            <a:srgbClr val="F7992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Εδαφικό Σχέδιο Δίκαιης Μετάβασης Μεγαλόπολης</a:t>
            </a:r>
          </a:p>
        </p:txBody>
      </p:sp>
      <p:sp>
        <p:nvSpPr>
          <p:cNvPr id="14" name="Rectangle 41">
            <a:extLst>
              <a:ext uri="{FF2B5EF4-FFF2-40B4-BE49-F238E27FC236}">
                <a16:creationId xmlns:a16="http://schemas.microsoft.com/office/drawing/2014/main" id="{383B51C1-BEDE-AA4C-0223-78CC1586D1C3}"/>
              </a:ext>
            </a:extLst>
          </p:cNvPr>
          <p:cNvSpPr/>
          <p:nvPr/>
        </p:nvSpPr>
        <p:spPr>
          <a:xfrm>
            <a:off x="4211961" y="1317051"/>
            <a:ext cx="2592286" cy="413806"/>
          </a:xfrm>
          <a:prstGeom prst="rect">
            <a:avLst/>
          </a:prstGeom>
          <a:solidFill>
            <a:srgbClr val="F7992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Εδαφικό Σχέδιο Δίκαιης Μετάβασης Νήσων και Κρήτης</a:t>
            </a:r>
          </a:p>
        </p:txBody>
      </p:sp>
      <p:sp>
        <p:nvSpPr>
          <p:cNvPr id="15" name="Rectangle 41">
            <a:extLst>
              <a:ext uri="{FF2B5EF4-FFF2-40B4-BE49-F238E27FC236}">
                <a16:creationId xmlns:a16="http://schemas.microsoft.com/office/drawing/2014/main" id="{5679396A-017A-BB3D-F30F-0162C73C25B0}"/>
              </a:ext>
            </a:extLst>
          </p:cNvPr>
          <p:cNvSpPr/>
          <p:nvPr/>
        </p:nvSpPr>
        <p:spPr>
          <a:xfrm>
            <a:off x="565223" y="2081582"/>
            <a:ext cx="6239023" cy="237309"/>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Πρόγραμμα Δίκαιης Αναπτυξιακής Μετάβασης (Πυλώνας 1)</a:t>
            </a:r>
          </a:p>
        </p:txBody>
      </p:sp>
      <p:sp>
        <p:nvSpPr>
          <p:cNvPr id="17" name="Rectangle 41">
            <a:extLst>
              <a:ext uri="{FF2B5EF4-FFF2-40B4-BE49-F238E27FC236}">
                <a16:creationId xmlns:a16="http://schemas.microsoft.com/office/drawing/2014/main" id="{5C377E5A-6268-4406-6EE3-EFB6EE4AE98E}"/>
              </a:ext>
            </a:extLst>
          </p:cNvPr>
          <p:cNvSpPr/>
          <p:nvPr/>
        </p:nvSpPr>
        <p:spPr>
          <a:xfrm>
            <a:off x="567837" y="2687635"/>
            <a:ext cx="6239023" cy="237309"/>
          </a:xfrm>
          <a:prstGeom prst="rect">
            <a:avLst/>
          </a:prstGeom>
          <a:gradFill flip="none" rotWithShape="1">
            <a:gsLst>
              <a:gs pos="0">
                <a:srgbClr val="649696">
                  <a:tint val="66000"/>
                  <a:satMod val="160000"/>
                </a:srgbClr>
              </a:gs>
              <a:gs pos="50000">
                <a:srgbClr val="649696">
                  <a:tint val="44500"/>
                  <a:satMod val="160000"/>
                </a:srgbClr>
              </a:gs>
              <a:gs pos="100000">
                <a:srgbClr val="649696">
                  <a:tint val="23500"/>
                  <a:satMod val="160000"/>
                </a:srgbClr>
              </a:gs>
            </a:gsLst>
            <a:lin ang="81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Δανειακή Διευκόλυνση του Δημόσιου Τομέα μέσω της ΕΤΕπ (Πυλώνας 3)</a:t>
            </a:r>
          </a:p>
        </p:txBody>
      </p:sp>
      <p:sp>
        <p:nvSpPr>
          <p:cNvPr id="18" name="Subtitle 2">
            <a:extLst>
              <a:ext uri="{FF2B5EF4-FFF2-40B4-BE49-F238E27FC236}">
                <a16:creationId xmlns:a16="http://schemas.microsoft.com/office/drawing/2014/main" id="{06143161-45AC-70B4-54BE-FDEF9C5EB276}"/>
              </a:ext>
            </a:extLst>
          </p:cNvPr>
          <p:cNvSpPr txBox="1">
            <a:spLocks/>
          </p:cNvSpPr>
          <p:nvPr/>
        </p:nvSpPr>
        <p:spPr>
          <a:xfrm>
            <a:off x="1763688" y="3736591"/>
            <a:ext cx="1080120" cy="490032"/>
          </a:xfrm>
          <a:prstGeom prst="rect">
            <a:avLst/>
          </a:prstGeom>
        </p:spPr>
        <p:txBody>
          <a:bodyPr vert="horz" lIns="91440" tIns="45720" rIns="91440" bIns="45720" rtlCol="0">
            <a:noAutofit/>
          </a:bodyPr>
          <a:lstStyle>
            <a:defPPr>
              <a:defRPr lang="el-GR"/>
            </a:defPPr>
            <a:lvl1pPr lvl="0" indent="0" algn="ctr">
              <a:lnSpc>
                <a:spcPct val="100000"/>
              </a:lnSpc>
              <a:spcBef>
                <a:spcPts val="0"/>
              </a:spcBef>
              <a:buFont typeface="Arial" panose="020B0604020202020204" pitchFamily="34" charset="0"/>
              <a:buNone/>
              <a:defRPr sz="1200" kern="100">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el-GR" dirty="0">
                <a:solidFill>
                  <a:schemeClr val="tx1">
                    <a:lumMod val="50000"/>
                    <a:lumOff val="50000"/>
                  </a:schemeClr>
                </a:solidFill>
              </a:rPr>
              <a:t>Ηπειρωτικές «λιγνιτικές» περιφέρειες</a:t>
            </a:r>
            <a:endParaRPr lang="en-US" dirty="0">
              <a:solidFill>
                <a:schemeClr val="tx1">
                  <a:lumMod val="50000"/>
                  <a:lumOff val="50000"/>
                </a:schemeClr>
              </a:solidFill>
            </a:endParaRPr>
          </a:p>
        </p:txBody>
      </p:sp>
      <p:sp>
        <p:nvSpPr>
          <p:cNvPr id="19" name="Subtitle 2">
            <a:extLst>
              <a:ext uri="{FF2B5EF4-FFF2-40B4-BE49-F238E27FC236}">
                <a16:creationId xmlns:a16="http://schemas.microsoft.com/office/drawing/2014/main" id="{9D5CE4E8-A3C9-6D73-338E-33EBACA12575}"/>
              </a:ext>
            </a:extLst>
          </p:cNvPr>
          <p:cNvSpPr txBox="1">
            <a:spLocks/>
          </p:cNvSpPr>
          <p:nvPr/>
        </p:nvSpPr>
        <p:spPr>
          <a:xfrm>
            <a:off x="5911866" y="4234166"/>
            <a:ext cx="1080120" cy="818383"/>
          </a:xfrm>
          <a:prstGeom prst="rect">
            <a:avLst/>
          </a:prstGeom>
        </p:spPr>
        <p:txBody>
          <a:bodyPr vert="horz" lIns="91440" tIns="45720" rIns="91440" bIns="45720" rtlCol="0">
            <a:noAutofit/>
          </a:bodyPr>
          <a:lstStyle>
            <a:defPPr>
              <a:defRPr lang="el-GR"/>
            </a:defPPr>
            <a:lvl1pPr lvl="0" indent="0">
              <a:lnSpc>
                <a:spcPct val="100000"/>
              </a:lnSpc>
              <a:spcBef>
                <a:spcPts val="0"/>
              </a:spcBef>
              <a:buFont typeface="Arial" panose="020B0604020202020204" pitchFamily="34" charset="0"/>
              <a:buNone/>
              <a:defRPr sz="1200" kern="100">
                <a:solidFill>
                  <a:schemeClr val="tx1">
                    <a:lumMod val="50000"/>
                    <a:lumOff val="50000"/>
                  </a:schemeClr>
                </a:solidFill>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dirty="0"/>
              <a:t>Νησιωτικές περιφέρειες εξαρτημένες από μαζούτ</a:t>
            </a:r>
            <a:endParaRPr lang="en-US" dirty="0"/>
          </a:p>
        </p:txBody>
      </p:sp>
      <p:sp>
        <p:nvSpPr>
          <p:cNvPr id="25" name="Right Brace 24">
            <a:extLst>
              <a:ext uri="{FF2B5EF4-FFF2-40B4-BE49-F238E27FC236}">
                <a16:creationId xmlns:a16="http://schemas.microsoft.com/office/drawing/2014/main" id="{DCC150B3-7F49-D728-AF13-76B095F52F74}"/>
              </a:ext>
            </a:extLst>
          </p:cNvPr>
          <p:cNvSpPr/>
          <p:nvPr/>
        </p:nvSpPr>
        <p:spPr>
          <a:xfrm>
            <a:off x="6839971" y="1317051"/>
            <a:ext cx="252309" cy="1607893"/>
          </a:xfrm>
          <a:prstGeom prst="rightBrace">
            <a:avLst>
              <a:gd name="adj1" fmla="val 8333"/>
              <a:gd name="adj2" fmla="val 17754"/>
            </a:avLst>
          </a:prstGeom>
          <a:ln>
            <a:solidFill>
              <a:srgbClr val="E664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a:p>
        </p:txBody>
      </p:sp>
      <p:sp>
        <p:nvSpPr>
          <p:cNvPr id="26" name="Text Placeholder 7">
            <a:extLst>
              <a:ext uri="{FF2B5EF4-FFF2-40B4-BE49-F238E27FC236}">
                <a16:creationId xmlns:a16="http://schemas.microsoft.com/office/drawing/2014/main" id="{4468560F-91CA-5C9B-A128-FEB0047920F1}"/>
              </a:ext>
            </a:extLst>
          </p:cNvPr>
          <p:cNvSpPr txBox="1">
            <a:spLocks/>
          </p:cNvSpPr>
          <p:nvPr/>
        </p:nvSpPr>
        <p:spPr>
          <a:xfrm>
            <a:off x="7236295" y="1236652"/>
            <a:ext cx="1800195" cy="877444"/>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l-GR" sz="1300" dirty="0">
                <a:solidFill>
                  <a:srgbClr val="E66400"/>
                </a:solidFill>
              </a:rPr>
              <a:t>Συγχρηματοδοτούμενα έργα ή χρηματοδο-τούμενα από ευρωπαϊκούς πόρους</a:t>
            </a:r>
          </a:p>
        </p:txBody>
      </p:sp>
      <p:sp>
        <p:nvSpPr>
          <p:cNvPr id="27" name="Text Placeholder 7">
            <a:extLst>
              <a:ext uri="{FF2B5EF4-FFF2-40B4-BE49-F238E27FC236}">
                <a16:creationId xmlns:a16="http://schemas.microsoft.com/office/drawing/2014/main" id="{A814600E-907B-922C-C20B-13576C1DC3C2}"/>
              </a:ext>
            </a:extLst>
          </p:cNvPr>
          <p:cNvSpPr txBox="1">
            <a:spLocks/>
          </p:cNvSpPr>
          <p:nvPr/>
        </p:nvSpPr>
        <p:spPr>
          <a:xfrm>
            <a:off x="7521258" y="2219437"/>
            <a:ext cx="1515232" cy="600165"/>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l-GR" sz="1300" dirty="0">
                <a:solidFill>
                  <a:srgbClr val="649696"/>
                </a:solidFill>
              </a:rPr>
              <a:t>Μηχανισμός Δίκαιης Μετάβασης</a:t>
            </a:r>
          </a:p>
          <a:p>
            <a:pPr>
              <a:lnSpc>
                <a:spcPct val="100000"/>
              </a:lnSpc>
              <a:spcBef>
                <a:spcPts val="0"/>
              </a:spcBef>
            </a:pPr>
            <a:endParaRPr lang="el-GR" sz="1300" dirty="0">
              <a:solidFill>
                <a:srgbClr val="649696"/>
              </a:solidFill>
            </a:endParaRPr>
          </a:p>
        </p:txBody>
      </p:sp>
      <p:sp>
        <p:nvSpPr>
          <p:cNvPr id="28" name="Right Brace 27">
            <a:extLst>
              <a:ext uri="{FF2B5EF4-FFF2-40B4-BE49-F238E27FC236}">
                <a16:creationId xmlns:a16="http://schemas.microsoft.com/office/drawing/2014/main" id="{CA37EB23-5F47-E032-E69E-906D339E1BD4}"/>
              </a:ext>
            </a:extLst>
          </p:cNvPr>
          <p:cNvSpPr/>
          <p:nvPr/>
        </p:nvSpPr>
        <p:spPr>
          <a:xfrm>
            <a:off x="7277461" y="2081582"/>
            <a:ext cx="246867" cy="843362"/>
          </a:xfrm>
          <a:prstGeom prst="rightBrace">
            <a:avLst/>
          </a:prstGeom>
          <a:ln>
            <a:solidFill>
              <a:srgbClr val="64969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5" name="Right Brace 34">
            <a:extLst>
              <a:ext uri="{FF2B5EF4-FFF2-40B4-BE49-F238E27FC236}">
                <a16:creationId xmlns:a16="http://schemas.microsoft.com/office/drawing/2014/main" id="{30FDFFAB-2CBE-53D9-108D-81274D2443A6}"/>
              </a:ext>
            </a:extLst>
          </p:cNvPr>
          <p:cNvSpPr/>
          <p:nvPr/>
        </p:nvSpPr>
        <p:spPr>
          <a:xfrm rot="5400000">
            <a:off x="2111473" y="1410100"/>
            <a:ext cx="252309" cy="3344810"/>
          </a:xfrm>
          <a:prstGeom prst="rightBrace">
            <a:avLst>
              <a:gd name="adj1" fmla="val 8333"/>
              <a:gd name="adj2" fmla="val 17754"/>
            </a:avLst>
          </a:prstGeom>
          <a:ln>
            <a:solidFill>
              <a:srgbClr val="E664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a:p>
        </p:txBody>
      </p:sp>
      <p:sp>
        <p:nvSpPr>
          <p:cNvPr id="36" name="Right Brace 35">
            <a:extLst>
              <a:ext uri="{FF2B5EF4-FFF2-40B4-BE49-F238E27FC236}">
                <a16:creationId xmlns:a16="http://schemas.microsoft.com/office/drawing/2014/main" id="{402A8222-F4CC-1AA7-9A85-096C56EAF205}"/>
              </a:ext>
            </a:extLst>
          </p:cNvPr>
          <p:cNvSpPr/>
          <p:nvPr/>
        </p:nvSpPr>
        <p:spPr>
          <a:xfrm rot="5400000">
            <a:off x="5319026" y="1723818"/>
            <a:ext cx="237308" cy="2733133"/>
          </a:xfrm>
          <a:prstGeom prst="rightBrace">
            <a:avLst>
              <a:gd name="adj1" fmla="val 8333"/>
              <a:gd name="adj2" fmla="val 53913"/>
            </a:avLst>
          </a:prstGeom>
          <a:ln>
            <a:solidFill>
              <a:srgbClr val="E664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a:p>
        </p:txBody>
      </p:sp>
      <p:sp>
        <p:nvSpPr>
          <p:cNvPr id="2" name="Rectangle 1">
            <a:extLst>
              <a:ext uri="{FF2B5EF4-FFF2-40B4-BE49-F238E27FC236}">
                <a16:creationId xmlns:a16="http://schemas.microsoft.com/office/drawing/2014/main" id="{AD8068B7-DD76-BCE2-5C55-D2A7CD1612F8}"/>
              </a:ext>
            </a:extLst>
          </p:cNvPr>
          <p:cNvSpPr/>
          <p:nvPr/>
        </p:nvSpPr>
        <p:spPr>
          <a:xfrm>
            <a:off x="4108970" y="904125"/>
            <a:ext cx="2733692" cy="5256584"/>
          </a:xfrm>
          <a:prstGeom prst="rect">
            <a:avLst/>
          </a:prstGeom>
          <a:solidFill>
            <a:schemeClr val="accent2">
              <a:lumMod val="20000"/>
              <a:lumOff val="80000"/>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3">
            <a:extLst>
              <a:ext uri="{FF2B5EF4-FFF2-40B4-BE49-F238E27FC236}">
                <a16:creationId xmlns:a16="http://schemas.microsoft.com/office/drawing/2014/main" id="{34B5D150-E932-16FE-D926-DDA9857E8535}"/>
              </a:ext>
            </a:extLst>
          </p:cNvPr>
          <p:cNvSpPr/>
          <p:nvPr/>
        </p:nvSpPr>
        <p:spPr>
          <a:xfrm>
            <a:off x="503832" y="908720"/>
            <a:ext cx="3600396" cy="5256584"/>
          </a:xfrm>
          <a:prstGeom prst="rect">
            <a:avLst/>
          </a:prstGeom>
          <a:solidFill>
            <a:schemeClr val="accent1">
              <a:lumMod val="20000"/>
              <a:lumOff val="8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itle 6">
            <a:extLst>
              <a:ext uri="{FF2B5EF4-FFF2-40B4-BE49-F238E27FC236}">
                <a16:creationId xmlns:a16="http://schemas.microsoft.com/office/drawing/2014/main" id="{08BB6F2B-C410-91DA-F6D8-EC4777DD5DBD}"/>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marR="0" lvl="0" indent="-457200" algn="l" defTabSz="914400" rtl="0" eaLnBrk="1" fontAlgn="auto" latinLnBrk="0" hangingPunct="1">
              <a:lnSpc>
                <a:spcPct val="100000"/>
              </a:lnSpc>
              <a:spcBef>
                <a:spcPct val="0"/>
              </a:spcBef>
              <a:spcAft>
                <a:spcPts val="0"/>
              </a:spcAft>
              <a:buClrTx/>
              <a:buSzTx/>
              <a:buFontTx/>
              <a:buAutoNum type="arabicPeriod"/>
              <a:tabLst/>
              <a:defRPr/>
            </a:pPr>
            <a:r>
              <a:rPr kumimoji="0" lang="el-GR" sz="20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rPr>
              <a:t>Επιλέξιμες περιοχές και κύρια κείμενα χάραξης της εθνικής στρατηγικής Δίκαιης Μετάβασης</a:t>
            </a:r>
          </a:p>
        </p:txBody>
      </p:sp>
    </p:spTree>
    <p:extLst>
      <p:ext uri="{BB962C8B-B14F-4D97-AF65-F5344CB8AC3E}">
        <p14:creationId xmlns:p14="http://schemas.microsoft.com/office/powerpoint/2010/main" val="18695214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7">
            <a:extLst>
              <a:ext uri="{FF2B5EF4-FFF2-40B4-BE49-F238E27FC236}">
                <a16:creationId xmlns:a16="http://schemas.microsoft.com/office/drawing/2014/main" id="{BAAAAF29-9447-FD4E-28BF-7C56DA69A1B2}"/>
              </a:ext>
            </a:extLst>
          </p:cNvPr>
          <p:cNvSpPr>
            <a:spLocks noGrp="1"/>
          </p:cNvSpPr>
          <p:nvPr>
            <p:ph type="body" sz="quarter" idx="10"/>
          </p:nvPr>
        </p:nvSpPr>
        <p:spPr>
          <a:xfrm>
            <a:off x="820991" y="1251684"/>
            <a:ext cx="6373266" cy="373122"/>
          </a:xfrm>
        </p:spPr>
        <p:txBody>
          <a:bodyPr>
            <a:noAutofit/>
          </a:bodyPr>
          <a:lstStyle/>
          <a:p>
            <a:r>
              <a:rPr lang="el-GR" sz="1800" b="1" dirty="0">
                <a:solidFill>
                  <a:srgbClr val="649696"/>
                </a:solidFill>
                <a:latin typeface="Tahoma" panose="020B0604030504040204" pitchFamily="34" charset="0"/>
                <a:ea typeface="Tahoma" panose="020B0604030504040204" pitchFamily="34" charset="0"/>
                <a:cs typeface="Tahoma" panose="020B0604030504040204" pitchFamily="34" charset="0"/>
              </a:rPr>
              <a:t>Ειδική Υπηρεσία Δίκαιης Αναπτυξιακής Μετάβασης </a:t>
            </a:r>
            <a:r>
              <a:rPr lang="en-GB" sz="1800" b="1" dirty="0">
                <a:solidFill>
                  <a:srgbClr val="649696"/>
                </a:solidFill>
                <a:latin typeface="Tahoma" panose="020B0604030504040204" pitchFamily="34" charset="0"/>
                <a:ea typeface="Tahoma" panose="020B0604030504040204" pitchFamily="34" charset="0"/>
                <a:cs typeface="Tahoma" panose="020B0604030504040204" pitchFamily="34" charset="0"/>
                <a:hlinkClick r:id="rId2"/>
              </a:rPr>
              <a:t>www.eydam.gr</a:t>
            </a:r>
            <a:r>
              <a:rPr lang="en-GB" sz="1800" b="1" dirty="0">
                <a:solidFill>
                  <a:srgbClr val="649696"/>
                </a:solidFill>
                <a:latin typeface="Tahoma" panose="020B0604030504040204" pitchFamily="34" charset="0"/>
                <a:ea typeface="Tahoma" panose="020B0604030504040204" pitchFamily="34" charset="0"/>
                <a:cs typeface="Tahoma" panose="020B0604030504040204" pitchFamily="34" charset="0"/>
              </a:rPr>
              <a:t> </a:t>
            </a:r>
            <a:endParaRPr lang="el-GR" sz="1400" b="1" dirty="0">
              <a:solidFill>
                <a:srgbClr val="649696"/>
              </a:solidFill>
            </a:endParaRPr>
          </a:p>
        </p:txBody>
      </p:sp>
      <p:sp>
        <p:nvSpPr>
          <p:cNvPr id="3" name="Rectangle 14">
            <a:extLst>
              <a:ext uri="{FF2B5EF4-FFF2-40B4-BE49-F238E27FC236}">
                <a16:creationId xmlns:a16="http://schemas.microsoft.com/office/drawing/2014/main" id="{A92952A7-C09C-12A9-3F55-8E9A0C8EC0C7}"/>
              </a:ext>
            </a:extLst>
          </p:cNvPr>
          <p:cNvSpPr/>
          <p:nvPr/>
        </p:nvSpPr>
        <p:spPr>
          <a:xfrm>
            <a:off x="450636" y="1808977"/>
            <a:ext cx="7289715" cy="520784"/>
          </a:xfrm>
          <a:prstGeom prst="rect">
            <a:avLst/>
          </a:prstGeom>
        </p:spPr>
        <p:txBody>
          <a:bodyPr wrap="square">
            <a:spAutoFit/>
          </a:bodyPr>
          <a:lstStyle/>
          <a:p>
            <a:pPr algn="just" defTabSz="685800">
              <a:lnSpc>
                <a:spcPct val="120000"/>
              </a:lnSpc>
            </a:pPr>
            <a:r>
              <a:rPr lang="el-GR" sz="1200" dirty="0">
                <a:solidFill>
                  <a:srgbClr val="404042"/>
                </a:solidFill>
                <a:latin typeface="Calibri" panose="020F0502020204030204"/>
              </a:rPr>
              <a:t>Η ΕΥΔΑΜ υπάγεται στο Υπουργείο Εθνικής Οικονομίας και Οικονομικών (σύμφωνα με τις αλλαγές που επήλθαν στο νέο κυβερνητικό σχήμα).</a:t>
            </a:r>
          </a:p>
        </p:txBody>
      </p:sp>
      <p:sp>
        <p:nvSpPr>
          <p:cNvPr id="4" name="Rectangle 15">
            <a:extLst>
              <a:ext uri="{FF2B5EF4-FFF2-40B4-BE49-F238E27FC236}">
                <a16:creationId xmlns:a16="http://schemas.microsoft.com/office/drawing/2014/main" id="{6056AA87-998A-B9AF-74D2-A396FFE66014}"/>
              </a:ext>
            </a:extLst>
          </p:cNvPr>
          <p:cNvSpPr/>
          <p:nvPr/>
        </p:nvSpPr>
        <p:spPr>
          <a:xfrm>
            <a:off x="539552" y="2813431"/>
            <a:ext cx="3384376" cy="2958374"/>
          </a:xfrm>
          <a:prstGeom prst="rect">
            <a:avLst/>
          </a:prstGeom>
        </p:spPr>
        <p:txBody>
          <a:bodyPr wrap="square">
            <a:spAutoFit/>
          </a:bodyPr>
          <a:lstStyle/>
          <a:p>
            <a:pPr marL="171450" indent="-171450" algn="just" defTabSz="685800">
              <a:lnSpc>
                <a:spcPct val="120000"/>
              </a:lnSpc>
              <a:buClr>
                <a:schemeClr val="bg1"/>
              </a:buClr>
              <a:buFont typeface="Arial" panose="020B0604020202020204" pitchFamily="34" charset="0"/>
              <a:buChar char="•"/>
            </a:pPr>
            <a:r>
              <a:rPr lang="el-GR" sz="1200" dirty="0">
                <a:solidFill>
                  <a:srgbClr val="404042"/>
                </a:solidFill>
                <a:latin typeface="Calibri" panose="020F0502020204030204"/>
              </a:rPr>
              <a:t>κεντρικός σχεδιασμός και προγραμματισμός των πολιτικών Δίκαιης Αναπτυξιακής Μετάβασης (ΔΑΜ) στο πλαίσιο της κατάρτισης και υλοποίησης του Σχεδίου Δίκαιης Αναπτυξιακής Μετάβασης (ΣΔΑΜ), του Προγράμματος Δίκαιης Αναπτυξιακής Μετάβασης 2021-2027 (ΠΔΑΜ) και των Εδαφικών Σχεδίων Δίκαιης Αναπτυξιακής Μετάβασης (ΕΣΔΙΜ), </a:t>
            </a:r>
          </a:p>
          <a:p>
            <a:pPr algn="just" defTabSz="685800">
              <a:lnSpc>
                <a:spcPct val="120000"/>
              </a:lnSpc>
              <a:buClr>
                <a:srgbClr val="F7992C"/>
              </a:buClr>
            </a:pPr>
            <a:endParaRPr lang="el-GR" sz="1200" dirty="0">
              <a:solidFill>
                <a:srgbClr val="404042"/>
              </a:solidFill>
              <a:latin typeface="Calibri" panose="020F0502020204030204"/>
            </a:endParaRPr>
          </a:p>
          <a:p>
            <a:pPr marL="171450" indent="-171450" algn="just" defTabSz="685800">
              <a:lnSpc>
                <a:spcPct val="120000"/>
              </a:lnSpc>
              <a:buClr>
                <a:schemeClr val="bg1"/>
              </a:buClr>
              <a:buFont typeface="Arial" panose="020B0604020202020204" pitchFamily="34" charset="0"/>
              <a:buChar char="•"/>
            </a:pPr>
            <a:r>
              <a:rPr lang="el-GR" sz="1200" dirty="0">
                <a:solidFill>
                  <a:srgbClr val="404042"/>
                </a:solidFill>
                <a:latin typeface="Calibri" panose="020F0502020204030204"/>
              </a:rPr>
              <a:t>διαχείριση και συντονισμός της υλοποίησης του ΣΔΑΜ και αξιοποίησης όλων των διαθέσιμων για τον σκοπό αυτόν εθνικών ή ευρωπαϊκών πηγών χρηματοδότησης.</a:t>
            </a:r>
            <a:endParaRPr lang="en-GB" sz="1200" dirty="0">
              <a:solidFill>
                <a:srgbClr val="404042"/>
              </a:solidFill>
              <a:latin typeface="Calibri" panose="020F0502020204030204"/>
            </a:endParaRPr>
          </a:p>
        </p:txBody>
      </p:sp>
      <p:sp>
        <p:nvSpPr>
          <p:cNvPr id="5" name="Rectangle 16">
            <a:extLst>
              <a:ext uri="{FF2B5EF4-FFF2-40B4-BE49-F238E27FC236}">
                <a16:creationId xmlns:a16="http://schemas.microsoft.com/office/drawing/2014/main" id="{5A8203CA-67C9-D53A-C01F-98BA66C25476}"/>
              </a:ext>
            </a:extLst>
          </p:cNvPr>
          <p:cNvSpPr/>
          <p:nvPr/>
        </p:nvSpPr>
        <p:spPr>
          <a:xfrm>
            <a:off x="539552" y="2473880"/>
            <a:ext cx="1015043" cy="307777"/>
          </a:xfrm>
          <a:prstGeom prst="rect">
            <a:avLst/>
          </a:prstGeom>
        </p:spPr>
        <p:txBody>
          <a:bodyPr wrap="square">
            <a:spAutoFit/>
          </a:bodyPr>
          <a:lstStyle/>
          <a:p>
            <a:pPr algn="ctr" defTabSz="685800"/>
            <a:r>
              <a:rPr lang="el-GR" sz="1400" dirty="0">
                <a:solidFill>
                  <a:srgbClr val="649696"/>
                </a:solidFill>
                <a:latin typeface="Calibri" panose="020F0502020204030204"/>
              </a:rPr>
              <a:t>Σκοπός</a:t>
            </a:r>
            <a:endParaRPr lang="en-GB" sz="1400" dirty="0">
              <a:solidFill>
                <a:srgbClr val="649696"/>
              </a:solidFill>
              <a:latin typeface="Calibri" panose="020F0502020204030204"/>
            </a:endParaRPr>
          </a:p>
        </p:txBody>
      </p:sp>
      <p:sp>
        <p:nvSpPr>
          <p:cNvPr id="6" name="Rectangle 41">
            <a:extLst>
              <a:ext uri="{FF2B5EF4-FFF2-40B4-BE49-F238E27FC236}">
                <a16:creationId xmlns:a16="http://schemas.microsoft.com/office/drawing/2014/main" id="{40809316-96BF-969A-FB72-766CEE1B71B3}"/>
              </a:ext>
            </a:extLst>
          </p:cNvPr>
          <p:cNvSpPr/>
          <p:nvPr/>
        </p:nvSpPr>
        <p:spPr>
          <a:xfrm>
            <a:off x="4572000" y="5869180"/>
            <a:ext cx="3569633" cy="453540"/>
          </a:xfrm>
          <a:prstGeom prst="rect">
            <a:avLst/>
          </a:prstGeom>
          <a:solidFill>
            <a:srgbClr val="A1C1C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buClr>
                <a:srgbClr val="F7992C"/>
              </a:buClr>
              <a:defRPr/>
            </a:pPr>
            <a:r>
              <a:rPr lang="el-GR" sz="1200" dirty="0">
                <a:solidFill>
                  <a:schemeClr val="tx1"/>
                </a:solidFill>
              </a:rPr>
              <a:t>Γνωμοδότηση για ενδεχόμενες τροποποιήσεις στα έργα των αρχικών αιτήσεων</a:t>
            </a:r>
          </a:p>
        </p:txBody>
      </p:sp>
      <p:sp>
        <p:nvSpPr>
          <p:cNvPr id="8" name="Rectangle 35">
            <a:extLst>
              <a:ext uri="{FF2B5EF4-FFF2-40B4-BE49-F238E27FC236}">
                <a16:creationId xmlns:a16="http://schemas.microsoft.com/office/drawing/2014/main" id="{FBCB038F-6018-56F7-0B38-E8397F977736}"/>
              </a:ext>
            </a:extLst>
          </p:cNvPr>
          <p:cNvSpPr/>
          <p:nvPr/>
        </p:nvSpPr>
        <p:spPr>
          <a:xfrm>
            <a:off x="4570648" y="5261404"/>
            <a:ext cx="3569633" cy="453540"/>
          </a:xfrm>
          <a:prstGeom prst="rect">
            <a:avLst/>
          </a:prstGeom>
          <a:solidFill>
            <a:srgbClr val="CC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buClr>
                <a:srgbClr val="F7992C"/>
              </a:buClr>
              <a:defRPr/>
            </a:pPr>
            <a:r>
              <a:rPr lang="el-GR" sz="1200" dirty="0">
                <a:solidFill>
                  <a:schemeClr val="tx1"/>
                </a:solidFill>
              </a:rPr>
              <a:t>Εποπτεία της υλοποίησης των εγκεκριμένων προς χρηματοδότηση από τον Πυλώνα 3 έργων </a:t>
            </a:r>
          </a:p>
        </p:txBody>
      </p:sp>
      <p:sp>
        <p:nvSpPr>
          <p:cNvPr id="9" name="Rectangle 8">
            <a:extLst>
              <a:ext uri="{FF2B5EF4-FFF2-40B4-BE49-F238E27FC236}">
                <a16:creationId xmlns:a16="http://schemas.microsoft.com/office/drawing/2014/main" id="{D4897B85-99F0-BDD2-B5BD-44B7D6D99570}"/>
              </a:ext>
            </a:extLst>
          </p:cNvPr>
          <p:cNvSpPr/>
          <p:nvPr/>
        </p:nvSpPr>
        <p:spPr>
          <a:xfrm>
            <a:off x="4495685" y="2899138"/>
            <a:ext cx="3569633" cy="673797"/>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buClr>
                <a:srgbClr val="F7992C"/>
              </a:buClr>
              <a:defRPr/>
            </a:pPr>
            <a:r>
              <a:rPr lang="el-GR" sz="1200" dirty="0">
                <a:solidFill>
                  <a:srgbClr val="404042"/>
                </a:solidFill>
              </a:rPr>
              <a:t>Συμμετοχή στη διαδικασία επιλογής των έργων που θα περιλάβουν οι δημόσιοι φορείς στις αιτήσεις προς ΕΤΕπ και CINEA</a:t>
            </a:r>
          </a:p>
        </p:txBody>
      </p:sp>
      <p:sp>
        <p:nvSpPr>
          <p:cNvPr id="10" name="TextBox 9">
            <a:extLst>
              <a:ext uri="{FF2B5EF4-FFF2-40B4-BE49-F238E27FC236}">
                <a16:creationId xmlns:a16="http://schemas.microsoft.com/office/drawing/2014/main" id="{41A913E3-1A99-33C6-A06B-97652468022D}"/>
              </a:ext>
            </a:extLst>
          </p:cNvPr>
          <p:cNvSpPr txBox="1"/>
          <p:nvPr/>
        </p:nvSpPr>
        <p:spPr>
          <a:xfrm>
            <a:off x="4488067" y="3599329"/>
            <a:ext cx="3223260" cy="1569660"/>
          </a:xfrm>
          <a:prstGeom prst="rect">
            <a:avLst/>
          </a:prstGeom>
          <a:noFill/>
        </p:spPr>
        <p:txBody>
          <a:bodyPr wrap="square">
            <a:spAutoFit/>
          </a:bodyPr>
          <a:lstStyle/>
          <a:p>
            <a:pPr marL="128588" indent="-128588" defTabSz="685800">
              <a:buFont typeface="Arial" panose="020B0604020202020204" pitchFamily="34" charset="0"/>
              <a:buChar char="•"/>
            </a:pPr>
            <a:r>
              <a:rPr lang="el-GR" sz="1200" dirty="0">
                <a:solidFill>
                  <a:prstClr val="black"/>
                </a:solidFill>
              </a:rPr>
              <a:t>Εξέταση συμβατότητας έργων με ΣΔΑΜ και ΕΣΔΙΜ</a:t>
            </a:r>
          </a:p>
          <a:p>
            <a:pPr marL="128588" indent="-128588" defTabSz="685800">
              <a:buFont typeface="Arial" panose="020B0604020202020204" pitchFamily="34" charset="0"/>
              <a:buChar char="•"/>
            </a:pPr>
            <a:r>
              <a:rPr lang="el-GR" sz="1200" dirty="0">
                <a:solidFill>
                  <a:prstClr val="black"/>
                </a:solidFill>
              </a:rPr>
              <a:t>Διερεύνηση εναλλακτικών πηγών χρηματοδότησης</a:t>
            </a:r>
          </a:p>
          <a:p>
            <a:pPr marL="128588" indent="-128588" defTabSz="685800">
              <a:buFont typeface="Arial" panose="020B0604020202020204" pitchFamily="34" charset="0"/>
              <a:buChar char="•"/>
            </a:pPr>
            <a:r>
              <a:rPr lang="el-GR" sz="1200" dirty="0">
                <a:solidFill>
                  <a:prstClr val="black"/>
                </a:solidFill>
              </a:rPr>
              <a:t>Προτεραιοποίηση έργων</a:t>
            </a:r>
          </a:p>
          <a:p>
            <a:pPr marL="128588" indent="-128588" defTabSz="685800">
              <a:buFont typeface="Arial" panose="020B0604020202020204" pitchFamily="34" charset="0"/>
              <a:buChar char="•"/>
            </a:pPr>
            <a:r>
              <a:rPr lang="el-GR" sz="1200" dirty="0">
                <a:solidFill>
                  <a:prstClr val="black"/>
                </a:solidFill>
              </a:rPr>
              <a:t>Εξέταση δυνατοτήτων ομαδοποίησης έργων </a:t>
            </a:r>
          </a:p>
          <a:p>
            <a:pPr marL="128588" indent="-128588" defTabSz="685800">
              <a:buFont typeface="Arial" panose="020B0604020202020204" pitchFamily="34" charset="0"/>
              <a:buChar char="•"/>
            </a:pPr>
            <a:r>
              <a:rPr lang="el-GR" sz="1200" dirty="0">
                <a:solidFill>
                  <a:prstClr val="black"/>
                </a:solidFill>
              </a:rPr>
              <a:t>Γνωμοδότηση για τα έργα που θα περιληφθούν στην αίτηση</a:t>
            </a:r>
          </a:p>
        </p:txBody>
      </p:sp>
      <p:sp>
        <p:nvSpPr>
          <p:cNvPr id="11" name="Rectangle 16">
            <a:extLst>
              <a:ext uri="{FF2B5EF4-FFF2-40B4-BE49-F238E27FC236}">
                <a16:creationId xmlns:a16="http://schemas.microsoft.com/office/drawing/2014/main" id="{F1CCAD60-9530-6254-ECDF-17F3778BDB0C}"/>
              </a:ext>
            </a:extLst>
          </p:cNvPr>
          <p:cNvSpPr/>
          <p:nvPr/>
        </p:nvSpPr>
        <p:spPr>
          <a:xfrm>
            <a:off x="4486714" y="2604496"/>
            <a:ext cx="4117733" cy="307777"/>
          </a:xfrm>
          <a:prstGeom prst="rect">
            <a:avLst/>
          </a:prstGeom>
        </p:spPr>
        <p:txBody>
          <a:bodyPr wrap="square">
            <a:spAutoFit/>
          </a:bodyPr>
          <a:lstStyle/>
          <a:p>
            <a:pPr defTabSz="685800"/>
            <a:r>
              <a:rPr lang="el-GR" sz="1400" dirty="0">
                <a:solidFill>
                  <a:srgbClr val="649696"/>
                </a:solidFill>
                <a:latin typeface="Calibri" panose="020F0502020204030204"/>
              </a:rPr>
              <a:t>Ρόλος και αρμοδιότητες ΕΥΔΑΜ (Πυλώνας 3) </a:t>
            </a:r>
            <a:endParaRPr lang="en-GB" sz="1400" dirty="0">
              <a:solidFill>
                <a:srgbClr val="649696"/>
              </a:solidFill>
              <a:latin typeface="Calibri" panose="020F0502020204030204"/>
            </a:endParaRPr>
          </a:p>
        </p:txBody>
      </p:sp>
      <p:sp>
        <p:nvSpPr>
          <p:cNvPr id="16" name="Rectangle 15">
            <a:extLst>
              <a:ext uri="{FF2B5EF4-FFF2-40B4-BE49-F238E27FC236}">
                <a16:creationId xmlns:a16="http://schemas.microsoft.com/office/drawing/2014/main" id="{7A8026C8-4166-0886-1B7D-B0E88E9A269A}"/>
              </a:ext>
            </a:extLst>
          </p:cNvPr>
          <p:cNvSpPr/>
          <p:nvPr/>
        </p:nvSpPr>
        <p:spPr>
          <a:xfrm>
            <a:off x="-14328" y="-16759"/>
            <a:ext cx="9144000" cy="1052736"/>
          </a:xfrm>
          <a:prstGeom prst="rect">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800" b="0" i="0" u="none" strike="noStrike" kern="0" cap="none" spc="0" normalizeH="0" baseline="0" noProof="0">
              <a:ln>
                <a:noFill/>
              </a:ln>
              <a:solidFill>
                <a:prstClr val="white"/>
              </a:solidFill>
              <a:effectLst/>
              <a:uLnTx/>
              <a:uFillTx/>
              <a:latin typeface="Calibri"/>
              <a:ea typeface="+mn-ea"/>
              <a:cs typeface="+mn-cs"/>
            </a:endParaRPr>
          </a:p>
        </p:txBody>
      </p:sp>
      <p:sp>
        <p:nvSpPr>
          <p:cNvPr id="7" name="Slide Number Placeholder 12">
            <a:extLst>
              <a:ext uri="{FF2B5EF4-FFF2-40B4-BE49-F238E27FC236}">
                <a16:creationId xmlns:a16="http://schemas.microsoft.com/office/drawing/2014/main" id="{0641A72E-8AA0-9B5A-9A2F-8149A5987FDC}"/>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solidFill>
                  <a:schemeClr val="bg2"/>
                </a:solidFill>
              </a:rPr>
              <a:pPr/>
              <a:t>6</a:t>
            </a:fld>
            <a:endParaRPr lang="el-GR" dirty="0">
              <a:solidFill>
                <a:schemeClr val="bg2"/>
              </a:solidFill>
            </a:endParaRPr>
          </a:p>
        </p:txBody>
      </p:sp>
      <p:sp>
        <p:nvSpPr>
          <p:cNvPr id="13" name="Rectangle 2">
            <a:extLst>
              <a:ext uri="{FF2B5EF4-FFF2-40B4-BE49-F238E27FC236}">
                <a16:creationId xmlns:a16="http://schemas.microsoft.com/office/drawing/2014/main" id="{3BDEDB06-6540-4B4D-A55E-138D56D6E0AD}"/>
              </a:ext>
            </a:extLst>
          </p:cNvPr>
          <p:cNvSpPr>
            <a:spLocks noChangeAspect="1"/>
          </p:cNvSpPr>
          <p:nvPr/>
        </p:nvSpPr>
        <p:spPr>
          <a:xfrm>
            <a:off x="515968" y="1355925"/>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14" name="Title 6">
            <a:extLst>
              <a:ext uri="{FF2B5EF4-FFF2-40B4-BE49-F238E27FC236}">
                <a16:creationId xmlns:a16="http://schemas.microsoft.com/office/drawing/2014/main" id="{BB570F93-61DD-07F6-0BE4-7639C2A43BD5}"/>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1. Διοίκηση της Δίκαιης Μετάβασης στην Ελλάδα</a:t>
            </a:r>
            <a:endParaRPr lang="el-GR" sz="1600" b="1" dirty="0">
              <a:solidFill>
                <a:srgbClr val="649696"/>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1006735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L-Shape 18">
            <a:extLst>
              <a:ext uri="{FF2B5EF4-FFF2-40B4-BE49-F238E27FC236}">
                <a16:creationId xmlns:a16="http://schemas.microsoft.com/office/drawing/2014/main" id="{55450B46-E4D2-0286-614F-FF8E36D3D3E7}"/>
              </a:ext>
            </a:extLst>
          </p:cNvPr>
          <p:cNvSpPr/>
          <p:nvPr/>
        </p:nvSpPr>
        <p:spPr>
          <a:xfrm rot="13500000">
            <a:off x="3070892" y="4078394"/>
            <a:ext cx="373874" cy="389813"/>
          </a:xfrm>
          <a:prstGeom prst="corner">
            <a:avLst>
              <a:gd name="adj1" fmla="val 20121"/>
              <a:gd name="adj2" fmla="val 2027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85739" rtl="0" eaLnBrk="1" fontAlgn="auto" latinLnBrk="0" hangingPunct="1">
              <a:lnSpc>
                <a:spcPct val="100000"/>
              </a:lnSpc>
              <a:spcBef>
                <a:spcPts val="0"/>
              </a:spcBef>
              <a:spcAft>
                <a:spcPts val="0"/>
              </a:spcAft>
              <a:buClrTx/>
              <a:buSzTx/>
              <a:buFontTx/>
              <a:buNone/>
              <a:tabLst/>
              <a:defRPr/>
            </a:pPr>
            <a:endParaRPr kumimoji="0" lang="en-US" sz="1750" b="0" i="0" u="none" strike="noStrike" kern="1200" cap="none" spc="0" normalizeH="0" baseline="0" noProof="0" dirty="0">
              <a:ln>
                <a:noFill/>
              </a:ln>
              <a:solidFill>
                <a:srgbClr val="000000"/>
              </a:solidFill>
              <a:effectLst/>
              <a:uLnTx/>
              <a:uFillTx/>
              <a:latin typeface="DM Sans Medium"/>
              <a:ea typeface="+mn-ea"/>
              <a:cs typeface="+mn-cs"/>
            </a:endParaRPr>
          </a:p>
        </p:txBody>
      </p:sp>
      <p:sp>
        <p:nvSpPr>
          <p:cNvPr id="13" name="Text Placeholder 1">
            <a:extLst>
              <a:ext uri="{FF2B5EF4-FFF2-40B4-BE49-F238E27FC236}">
                <a16:creationId xmlns:a16="http://schemas.microsoft.com/office/drawing/2014/main" id="{9B8B9956-D249-0A0A-6BAB-6CB5E3D33BE1}"/>
              </a:ext>
            </a:extLst>
          </p:cNvPr>
          <p:cNvSpPr txBox="1">
            <a:spLocks/>
          </p:cNvSpPr>
          <p:nvPr/>
        </p:nvSpPr>
        <p:spPr>
          <a:xfrm>
            <a:off x="3851920" y="3645024"/>
            <a:ext cx="4464496" cy="1296144"/>
          </a:xfrm>
          <a:prstGeom prst="rect">
            <a:avLst/>
          </a:prstGeom>
        </p:spPr>
        <p:txBody>
          <a:bodyPr vert="horz" lIns="0" tIns="34290" rIns="0" bIns="34290" rtlCol="0" anchor="b">
            <a:normAutofit/>
          </a:bodyPr>
          <a:lstStyle>
            <a:lvl1pPr marL="0" indent="0" algn="l" defTabSz="914363" rtl="0" eaLnBrk="1" latinLnBrk="0" hangingPunct="1">
              <a:lnSpc>
                <a:spcPct val="110000"/>
              </a:lnSpc>
              <a:spcBef>
                <a:spcPts val="500"/>
              </a:spcBef>
              <a:spcAft>
                <a:spcPts val="0"/>
              </a:spcAft>
              <a:buFontTx/>
              <a:buNone/>
              <a:defRPr sz="3333" b="1" i="0" kern="1200">
                <a:solidFill>
                  <a:schemeClr val="tx1"/>
                </a:solidFill>
                <a:latin typeface="DM Sans" pitchFamily="2" charset="77"/>
                <a:ea typeface="DM Sans Medium" charset="0"/>
                <a:cs typeface="DM Sans Medium" charset="0"/>
              </a:defRPr>
            </a:lvl1pPr>
            <a:lvl2pPr marL="457182"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2pPr>
            <a:lvl3pPr marL="914363"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3pPr>
            <a:lvl4pPr marL="1371545"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4pPr>
            <a:lvl5pPr marL="1828727"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72" rtl="0" eaLnBrk="1" fontAlgn="auto" latinLnBrk="0" hangingPunct="1">
              <a:lnSpc>
                <a:spcPct val="110000"/>
              </a:lnSpc>
              <a:spcBef>
                <a:spcPts val="375"/>
              </a:spcBef>
              <a:spcAft>
                <a:spcPts val="0"/>
              </a:spcAft>
              <a:buClrTx/>
              <a:buSzTx/>
              <a:buFontTx/>
              <a:buNone/>
              <a:tabLst/>
              <a:defRPr/>
            </a:pPr>
            <a:r>
              <a:rPr kumimoji="0" lang="el-GR" sz="2800" b="1" i="0" u="none" strike="noStrike" kern="1200" cap="none" spc="0" normalizeH="0" baseline="0" noProof="0" dirty="0">
                <a:ln>
                  <a:noFill/>
                </a:ln>
                <a:solidFill>
                  <a:srgbClr val="FFC000"/>
                </a:solidFill>
                <a:effectLst/>
                <a:uLnTx/>
                <a:uFillTx/>
                <a:latin typeface="Calibri" panose="020F0502020204030204" pitchFamily="34" charset="0"/>
                <a:cs typeface="Calibri" panose="020F0502020204030204" pitchFamily="34" charset="0"/>
              </a:rPr>
              <a:t>2. Υφιστάμενα χρηματοδοτικά προγράμματα</a:t>
            </a:r>
          </a:p>
        </p:txBody>
      </p:sp>
    </p:spTree>
    <p:extLst>
      <p:ext uri="{BB962C8B-B14F-4D97-AF65-F5344CB8AC3E}">
        <p14:creationId xmlns:p14="http://schemas.microsoft.com/office/powerpoint/2010/main" val="1641474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41">
            <a:extLst>
              <a:ext uri="{FF2B5EF4-FFF2-40B4-BE49-F238E27FC236}">
                <a16:creationId xmlns:a16="http://schemas.microsoft.com/office/drawing/2014/main" id="{19F590E4-05D4-57A8-E78E-D767541531AF}"/>
              </a:ext>
            </a:extLst>
          </p:cNvPr>
          <p:cNvSpPr/>
          <p:nvPr/>
        </p:nvSpPr>
        <p:spPr>
          <a:xfrm>
            <a:off x="755576" y="1246247"/>
            <a:ext cx="4968552"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lr>
                <a:srgbClr val="F7992C"/>
              </a:buClr>
              <a:defRPr/>
            </a:pPr>
            <a:r>
              <a:rPr lang="el-GR" b="1" dirty="0">
                <a:solidFill>
                  <a:schemeClr val="bg1"/>
                </a:solidFill>
              </a:rPr>
              <a:t>Πρόγραμμα Δίκαιης Αναπτυξιακής Μετάβασης</a:t>
            </a:r>
          </a:p>
        </p:txBody>
      </p:sp>
      <p:sp>
        <p:nvSpPr>
          <p:cNvPr id="20" name="Slide Number Placeholder 19">
            <a:extLst>
              <a:ext uri="{FF2B5EF4-FFF2-40B4-BE49-F238E27FC236}">
                <a16:creationId xmlns:a16="http://schemas.microsoft.com/office/drawing/2014/main" id="{83FA7870-04EC-59EC-A178-BDF8F905F60C}"/>
              </a:ext>
            </a:extLst>
          </p:cNvPr>
          <p:cNvSpPr>
            <a:spLocks noGrp="1"/>
          </p:cNvSpPr>
          <p:nvPr>
            <p:ph type="sldNum" sz="quarter" idx="12"/>
          </p:nvPr>
        </p:nvSpPr>
        <p:spPr/>
        <p:txBody>
          <a:bodyPr/>
          <a:lstStyle/>
          <a:p>
            <a:fld id="{99686A80-6528-44B2-A1C9-958A706BB4D2}" type="slidenum">
              <a:rPr lang="el-GR" smtClean="0"/>
              <a:t>8</a:t>
            </a:fld>
            <a:endParaRPr lang="el-GR" dirty="0"/>
          </a:p>
        </p:txBody>
      </p:sp>
      <p:sp>
        <p:nvSpPr>
          <p:cNvPr id="19" name="Rectangle 41">
            <a:extLst>
              <a:ext uri="{FF2B5EF4-FFF2-40B4-BE49-F238E27FC236}">
                <a16:creationId xmlns:a16="http://schemas.microsoft.com/office/drawing/2014/main" id="{BDF3D6B7-0AFF-6BCC-66D8-09F0EC7DB0CF}"/>
              </a:ext>
            </a:extLst>
          </p:cNvPr>
          <p:cNvSpPr/>
          <p:nvPr/>
        </p:nvSpPr>
        <p:spPr>
          <a:xfrm>
            <a:off x="755576" y="1932207"/>
            <a:ext cx="7505700" cy="475200"/>
          </a:xfrm>
          <a:prstGeom prst="rect">
            <a:avLst/>
          </a:prstGeom>
          <a:gradFill flip="none" rotWithShape="1">
            <a:gsLst>
              <a:gs pos="0">
                <a:srgbClr val="649696">
                  <a:tint val="66000"/>
                  <a:satMod val="160000"/>
                </a:srgbClr>
              </a:gs>
              <a:gs pos="50000">
                <a:srgbClr val="649696">
                  <a:tint val="44500"/>
                  <a:satMod val="160000"/>
                </a:srgbClr>
              </a:gs>
              <a:gs pos="100000">
                <a:srgbClr val="649696">
                  <a:tint val="23500"/>
                  <a:satMod val="160000"/>
                </a:srgbClr>
              </a:gs>
            </a:gsLst>
            <a:path path="circle">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lr>
                <a:srgbClr val="F7992C"/>
              </a:buClr>
              <a:defRPr/>
            </a:pPr>
            <a:r>
              <a:rPr lang="en-GB" sz="1600" b="1" dirty="0">
                <a:solidFill>
                  <a:schemeClr val="bg1"/>
                </a:solidFill>
              </a:rPr>
              <a:t>1. </a:t>
            </a:r>
            <a:r>
              <a:rPr lang="el-GR" sz="1600" b="1" dirty="0">
                <a:solidFill>
                  <a:schemeClr val="bg1"/>
                </a:solidFill>
              </a:rPr>
              <a:t>Ενίσχυση &amp; προώθηση της επιχειρηματικότητας</a:t>
            </a:r>
            <a:r>
              <a:rPr lang="en-GB" sz="1800" b="1" i="0" u="none" strike="noStrike" dirty="0">
                <a:solidFill>
                  <a:schemeClr val="bg1"/>
                </a:solidFill>
                <a:effectLst/>
                <a:latin typeface="Calibri" panose="020F0502020204030204" pitchFamily="34" charset="0"/>
              </a:rPr>
              <a:t> 831,119,000.00 € </a:t>
            </a:r>
            <a:endParaRPr lang="el-GR" sz="1600" b="1" dirty="0">
              <a:solidFill>
                <a:schemeClr val="bg1"/>
              </a:solidFill>
            </a:endParaRPr>
          </a:p>
        </p:txBody>
      </p:sp>
      <p:pic>
        <p:nvPicPr>
          <p:cNvPr id="24" name="Graphic 23" descr="Factory with solid fill">
            <a:extLst>
              <a:ext uri="{FF2B5EF4-FFF2-40B4-BE49-F238E27FC236}">
                <a16:creationId xmlns:a16="http://schemas.microsoft.com/office/drawing/2014/main" id="{AC8F2FB5-72B5-A051-4C8A-724BE2BF5E7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433407" y="2430276"/>
            <a:ext cx="648072" cy="648072"/>
          </a:xfrm>
          <a:prstGeom prst="rect">
            <a:avLst/>
          </a:prstGeom>
        </p:spPr>
      </p:pic>
      <p:pic>
        <p:nvPicPr>
          <p:cNvPr id="29" name="Graphic 28" descr="Mortgage with solid fill">
            <a:extLst>
              <a:ext uri="{FF2B5EF4-FFF2-40B4-BE49-F238E27FC236}">
                <a16:creationId xmlns:a16="http://schemas.microsoft.com/office/drawing/2014/main" id="{023FD281-5BB9-2AA5-CC7A-6C610BF3C89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55576" y="4068023"/>
            <a:ext cx="648072" cy="648072"/>
          </a:xfrm>
          <a:prstGeom prst="rect">
            <a:avLst/>
          </a:prstGeom>
        </p:spPr>
      </p:pic>
      <p:sp>
        <p:nvSpPr>
          <p:cNvPr id="32" name="Subtitle 2">
            <a:extLst>
              <a:ext uri="{FF2B5EF4-FFF2-40B4-BE49-F238E27FC236}">
                <a16:creationId xmlns:a16="http://schemas.microsoft.com/office/drawing/2014/main" id="{7F83A631-C7C5-1493-F27F-048A0ACF11E5}"/>
              </a:ext>
            </a:extLst>
          </p:cNvPr>
          <p:cNvSpPr txBox="1">
            <a:spLocks/>
          </p:cNvSpPr>
          <p:nvPr/>
        </p:nvSpPr>
        <p:spPr>
          <a:xfrm>
            <a:off x="1319366" y="2474234"/>
            <a:ext cx="1405200"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err="1">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ΕΤΑΚ</a:t>
            </a:r>
            <a:r>
              <a:rPr lang="en-GB"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 </a:t>
            </a:r>
            <a:r>
              <a:rPr lang="el-GR" sz="1200"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Εμβληματικές υποδομές,</a:t>
            </a:r>
            <a:r>
              <a:rPr lang="en-GB" sz="1200"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 </a:t>
            </a:r>
            <a:r>
              <a:rPr lang="el-GR" sz="1200"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σύνδεση έρευνας – παραγωγής, κ.ά. </a:t>
            </a:r>
            <a:endParaRPr lang="en-US" sz="1200"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33" name="Subtitle 2">
            <a:extLst>
              <a:ext uri="{FF2B5EF4-FFF2-40B4-BE49-F238E27FC236}">
                <a16:creationId xmlns:a16="http://schemas.microsoft.com/office/drawing/2014/main" id="{90F5B213-FE2B-8A0A-F122-8A47DBAE17A4}"/>
              </a:ext>
            </a:extLst>
          </p:cNvPr>
          <p:cNvSpPr txBox="1">
            <a:spLocks/>
          </p:cNvSpPr>
          <p:nvPr/>
        </p:nvSpPr>
        <p:spPr>
          <a:xfrm>
            <a:off x="3275855" y="2487880"/>
            <a:ext cx="1457503" cy="378785"/>
          </a:xfrm>
          <a:prstGeom prst="rect">
            <a:avLst/>
          </a:prstGeom>
        </p:spPr>
        <p:txBody>
          <a:bodyPr vert="horz" lIns="91440" tIns="45720" rIns="91440" bIns="45720" rtlCol="0">
            <a:noAutofit/>
          </a:bodyPr>
          <a:lstStyle>
            <a:defPPr>
              <a:defRPr lang="el-GR"/>
            </a:defPPr>
            <a:lvl1pPr lvl="0" indent="0">
              <a:lnSpc>
                <a:spcPct val="100000"/>
              </a:lnSpc>
              <a:spcBef>
                <a:spcPts val="600"/>
              </a:spcBef>
              <a:buFont typeface="Arial" panose="020B0604020202020204" pitchFamily="34" charset="0"/>
              <a:buNone/>
              <a:defRPr sz="1200" b="1" kern="100">
                <a:effectLst/>
                <a:latin typeface="Calibri" panose="020F0502020204030204" pitchFamily="34" charset="0"/>
                <a:ea typeface="Roboto" panose="02000000000000000000" pitchFamily="2"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dirty="0" err="1"/>
              <a:t>ΜμΕ</a:t>
            </a:r>
            <a:r>
              <a:rPr lang="el-GR" dirty="0"/>
              <a:t> &amp; ψηφιακά: </a:t>
            </a:r>
            <a:r>
              <a:rPr lang="el-GR" b="0" dirty="0"/>
              <a:t>Ανταγωνιστικότητα </a:t>
            </a:r>
            <a:r>
              <a:rPr lang="el-GR" b="0" dirty="0" err="1"/>
              <a:t>ΜμΕ</a:t>
            </a:r>
            <a:r>
              <a:rPr lang="el-GR" b="0" dirty="0"/>
              <a:t> και ψηφιακός μετασχηματισμός</a:t>
            </a:r>
            <a:endParaRPr lang="en-US" b="0" dirty="0"/>
          </a:p>
        </p:txBody>
      </p:sp>
      <p:sp>
        <p:nvSpPr>
          <p:cNvPr id="34" name="Subtitle 2">
            <a:extLst>
              <a:ext uri="{FF2B5EF4-FFF2-40B4-BE49-F238E27FC236}">
                <a16:creationId xmlns:a16="http://schemas.microsoft.com/office/drawing/2014/main" id="{4CD0D9D8-98C8-8556-DFBE-5867914DD5A3}"/>
              </a:ext>
            </a:extLst>
          </p:cNvPr>
          <p:cNvSpPr txBox="1">
            <a:spLocks/>
          </p:cNvSpPr>
          <p:nvPr/>
        </p:nvSpPr>
        <p:spPr>
          <a:xfrm>
            <a:off x="7084338" y="2461109"/>
            <a:ext cx="944046"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100000"/>
              </a:lnSpc>
              <a:spcBef>
                <a:spcPts val="600"/>
              </a:spcBef>
            </a:pPr>
            <a:r>
              <a:rPr lang="el-GR"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Μεγάλες ιδιωτικές επενδύσεις</a:t>
            </a:r>
            <a:endParaRPr lang="en-US"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35" name="Rectangle 41">
            <a:extLst>
              <a:ext uri="{FF2B5EF4-FFF2-40B4-BE49-F238E27FC236}">
                <a16:creationId xmlns:a16="http://schemas.microsoft.com/office/drawing/2014/main" id="{D15F733F-791B-61A3-731B-8188BFD6B4DC}"/>
              </a:ext>
            </a:extLst>
          </p:cNvPr>
          <p:cNvSpPr/>
          <p:nvPr/>
        </p:nvSpPr>
        <p:spPr>
          <a:xfrm>
            <a:off x="755576" y="3573016"/>
            <a:ext cx="7505700"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lr>
                <a:srgbClr val="F7992C"/>
              </a:buClr>
              <a:defRPr/>
            </a:pPr>
            <a:r>
              <a:rPr lang="el-GR" sz="1600" b="1" dirty="0">
                <a:solidFill>
                  <a:schemeClr val="bg1"/>
                </a:solidFill>
              </a:rPr>
              <a:t>2</a:t>
            </a:r>
            <a:r>
              <a:rPr lang="en-GB" sz="1600" b="1" dirty="0">
                <a:solidFill>
                  <a:schemeClr val="bg1"/>
                </a:solidFill>
              </a:rPr>
              <a:t>. </a:t>
            </a:r>
            <a:r>
              <a:rPr lang="el-GR" sz="1600" b="1" dirty="0">
                <a:solidFill>
                  <a:schemeClr val="bg1"/>
                </a:solidFill>
              </a:rPr>
              <a:t>Ενεργειακή μετάβαση – κλιματική ουδετερότητα</a:t>
            </a:r>
            <a:r>
              <a:rPr lang="en-GB" sz="1800" b="1" i="0" u="none" strike="noStrike" dirty="0">
                <a:solidFill>
                  <a:schemeClr val="bg1"/>
                </a:solidFill>
                <a:effectLst/>
                <a:latin typeface="Calibri" panose="020F0502020204030204" pitchFamily="34" charset="0"/>
              </a:rPr>
              <a:t> 250,584,000.00 € </a:t>
            </a:r>
            <a:endParaRPr lang="el-GR" sz="1600" b="1" dirty="0">
              <a:solidFill>
                <a:schemeClr val="bg1"/>
              </a:solidFill>
            </a:endParaRPr>
          </a:p>
        </p:txBody>
      </p:sp>
      <p:sp>
        <p:nvSpPr>
          <p:cNvPr id="36" name="Rectangle 41">
            <a:extLst>
              <a:ext uri="{FF2B5EF4-FFF2-40B4-BE49-F238E27FC236}">
                <a16:creationId xmlns:a16="http://schemas.microsoft.com/office/drawing/2014/main" id="{F76B2C1C-B59D-0E59-7B0F-370161B77129}"/>
              </a:ext>
            </a:extLst>
          </p:cNvPr>
          <p:cNvSpPr/>
          <p:nvPr/>
        </p:nvSpPr>
        <p:spPr>
          <a:xfrm>
            <a:off x="758146" y="4836169"/>
            <a:ext cx="7505700" cy="475200"/>
          </a:xfrm>
          <a:prstGeom prst="rect">
            <a:avLst/>
          </a:prstGeom>
          <a:gradFill flip="none" rotWithShape="1">
            <a:gsLst>
              <a:gs pos="0">
                <a:srgbClr val="649696">
                  <a:tint val="66000"/>
                  <a:satMod val="160000"/>
                </a:srgbClr>
              </a:gs>
              <a:gs pos="50000">
                <a:srgbClr val="649696">
                  <a:tint val="44500"/>
                  <a:satMod val="160000"/>
                </a:srgbClr>
              </a:gs>
              <a:gs pos="100000">
                <a:srgbClr val="649696">
                  <a:tint val="23500"/>
                  <a:satMod val="160000"/>
                </a:srgbClr>
              </a:gs>
            </a:gsLst>
            <a:path path="circle">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F7992C"/>
              </a:buClr>
            </a:pPr>
            <a:r>
              <a:rPr lang="el-GR" sz="1600" b="1" dirty="0">
                <a:solidFill>
                  <a:schemeClr val="bg1"/>
                </a:solidFill>
              </a:rPr>
              <a:t>3</a:t>
            </a:r>
            <a:r>
              <a:rPr lang="en-GB" sz="1600" b="1" dirty="0">
                <a:solidFill>
                  <a:schemeClr val="bg1"/>
                </a:solidFill>
              </a:rPr>
              <a:t>. </a:t>
            </a:r>
            <a:r>
              <a:rPr lang="el-GR" sz="1600" b="1" dirty="0">
                <a:solidFill>
                  <a:schemeClr val="bg1"/>
                </a:solidFill>
              </a:rPr>
              <a:t>Αναπροσαρμογή χρήσεων γης – κυκλική οικονομία</a:t>
            </a:r>
            <a:r>
              <a:rPr lang="en-GB" sz="1800" b="1" i="0" u="none" strike="noStrike" dirty="0">
                <a:solidFill>
                  <a:schemeClr val="bg1"/>
                </a:solidFill>
                <a:effectLst/>
                <a:latin typeface="Calibri" panose="020F0502020204030204" pitchFamily="34" charset="0"/>
              </a:rPr>
              <a:t> 62,000,000.00 € </a:t>
            </a:r>
            <a:endParaRPr lang="el-GR" sz="1600" b="1" dirty="0">
              <a:solidFill>
                <a:schemeClr val="bg1"/>
              </a:solidFill>
            </a:endParaRPr>
          </a:p>
        </p:txBody>
      </p:sp>
      <p:pic>
        <p:nvPicPr>
          <p:cNvPr id="6" name="Graphic 5" descr="Topography Map with solid fill">
            <a:extLst>
              <a:ext uri="{FF2B5EF4-FFF2-40B4-BE49-F238E27FC236}">
                <a16:creationId xmlns:a16="http://schemas.microsoft.com/office/drawing/2014/main" id="{4833DF11-78D8-034F-7F22-F336CBEA9C2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736218" y="2522558"/>
            <a:ext cx="506946" cy="506946"/>
          </a:xfrm>
          <a:prstGeom prst="rect">
            <a:avLst/>
          </a:prstGeom>
        </p:spPr>
      </p:pic>
      <p:pic>
        <p:nvPicPr>
          <p:cNvPr id="7" name="Graphic 6" descr="Scientist female with solid fill">
            <a:extLst>
              <a:ext uri="{FF2B5EF4-FFF2-40B4-BE49-F238E27FC236}">
                <a16:creationId xmlns:a16="http://schemas.microsoft.com/office/drawing/2014/main" id="{495211F1-B03F-D208-A0CE-5F54B2FF8A2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71421" y="2500240"/>
            <a:ext cx="648072" cy="648072"/>
          </a:xfrm>
          <a:prstGeom prst="rect">
            <a:avLst/>
          </a:prstGeom>
        </p:spPr>
      </p:pic>
      <p:pic>
        <p:nvPicPr>
          <p:cNvPr id="8" name="Graphic 7" descr="Remote work with solid fill">
            <a:extLst>
              <a:ext uri="{FF2B5EF4-FFF2-40B4-BE49-F238E27FC236}">
                <a16:creationId xmlns:a16="http://schemas.microsoft.com/office/drawing/2014/main" id="{202309BC-CDFE-C792-B8F1-00F0E0F51479}"/>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627784" y="2495135"/>
            <a:ext cx="648072" cy="648072"/>
          </a:xfrm>
          <a:prstGeom prst="rect">
            <a:avLst/>
          </a:prstGeom>
        </p:spPr>
      </p:pic>
      <p:sp>
        <p:nvSpPr>
          <p:cNvPr id="9" name="Subtitle 2">
            <a:extLst>
              <a:ext uri="{FF2B5EF4-FFF2-40B4-BE49-F238E27FC236}">
                <a16:creationId xmlns:a16="http://schemas.microsoft.com/office/drawing/2014/main" id="{D6AE2C4C-2BAC-5422-C9BE-634037AAE984}"/>
              </a:ext>
            </a:extLst>
          </p:cNvPr>
          <p:cNvSpPr txBox="1">
            <a:spLocks/>
          </p:cNvSpPr>
          <p:nvPr/>
        </p:nvSpPr>
        <p:spPr>
          <a:xfrm>
            <a:off x="5243164" y="2516360"/>
            <a:ext cx="1201044"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Επιχειρηματικά πάρκα</a:t>
            </a:r>
            <a:endParaRPr lang="en-US" sz="1200"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10" name="Subtitle 2">
            <a:extLst>
              <a:ext uri="{FF2B5EF4-FFF2-40B4-BE49-F238E27FC236}">
                <a16:creationId xmlns:a16="http://schemas.microsoft.com/office/drawing/2014/main" id="{27B092B3-5884-D049-F5BE-AC1887442AD8}"/>
              </a:ext>
            </a:extLst>
          </p:cNvPr>
          <p:cNvSpPr txBox="1">
            <a:spLocks/>
          </p:cNvSpPr>
          <p:nvPr/>
        </p:nvSpPr>
        <p:spPr>
          <a:xfrm>
            <a:off x="1403648" y="4137482"/>
            <a:ext cx="1008112"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tx1"/>
                </a:solidFill>
                <a:latin typeface="Calibri" panose="020F0502020204030204" pitchFamily="34" charset="0"/>
                <a:ea typeface="Roboto" panose="02000000000000000000" pitchFamily="2" charset="0"/>
                <a:cs typeface="Arial" panose="020B0604020202020204" pitchFamily="34" charset="0"/>
              </a:rPr>
              <a:t>Ενεργειακή αναβάθμιση</a:t>
            </a:r>
            <a:endParaRPr lang="en-US" sz="1200"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12" name="Graphic 11" descr="Sustainability with solid fill">
            <a:extLst>
              <a:ext uri="{FF2B5EF4-FFF2-40B4-BE49-F238E27FC236}">
                <a16:creationId xmlns:a16="http://schemas.microsoft.com/office/drawing/2014/main" id="{1B3EAE5F-3456-A1B5-784B-B71B32CAD78D}"/>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555776" y="4137482"/>
            <a:ext cx="470384" cy="470384"/>
          </a:xfrm>
          <a:prstGeom prst="rect">
            <a:avLst/>
          </a:prstGeom>
        </p:spPr>
      </p:pic>
      <p:sp>
        <p:nvSpPr>
          <p:cNvPr id="13" name="Subtitle 2">
            <a:extLst>
              <a:ext uri="{FF2B5EF4-FFF2-40B4-BE49-F238E27FC236}">
                <a16:creationId xmlns:a16="http://schemas.microsoft.com/office/drawing/2014/main" id="{48C2242F-3E7B-F671-3FA2-93916C7CDE74}"/>
              </a:ext>
            </a:extLst>
          </p:cNvPr>
          <p:cNvSpPr txBox="1">
            <a:spLocks/>
          </p:cNvSpPr>
          <p:nvPr/>
        </p:nvSpPr>
        <p:spPr>
          <a:xfrm>
            <a:off x="2984405" y="4157838"/>
            <a:ext cx="1008112"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tx1"/>
                </a:solidFill>
                <a:effectLst/>
                <a:latin typeface="Calibri" panose="020F0502020204030204" pitchFamily="34" charset="0"/>
                <a:ea typeface="Roboto" panose="02000000000000000000" pitchFamily="2" charset="0"/>
                <a:cs typeface="Arial" panose="020B0604020202020204" pitchFamily="34" charset="0"/>
              </a:rPr>
              <a:t>Καθαρή ενέργεια</a:t>
            </a:r>
            <a:endParaRPr lang="en-US" sz="1200"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15" name="TextBox 14">
            <a:extLst>
              <a:ext uri="{FF2B5EF4-FFF2-40B4-BE49-F238E27FC236}">
                <a16:creationId xmlns:a16="http://schemas.microsoft.com/office/drawing/2014/main" id="{68C119DC-1283-021D-B309-DC4419D10A00}"/>
              </a:ext>
            </a:extLst>
          </p:cNvPr>
          <p:cNvSpPr txBox="1"/>
          <p:nvPr/>
        </p:nvSpPr>
        <p:spPr>
          <a:xfrm>
            <a:off x="4194487" y="4137482"/>
            <a:ext cx="2321729" cy="276999"/>
          </a:xfrm>
          <a:prstGeom prst="rect">
            <a:avLst/>
          </a:prstGeom>
        </p:spPr>
        <p:txBody>
          <a:bodyPr vert="horz" lIns="91440" tIns="45720" rIns="91440" bIns="45720" rtlCol="0">
            <a:noAutofit/>
          </a:bodyPr>
          <a:lstStyle>
            <a:defPPr>
              <a:defRPr lang="el-GR"/>
            </a:defPPr>
            <a:lvl1pPr lvl="0" indent="0">
              <a:lnSpc>
                <a:spcPct val="100000"/>
              </a:lnSpc>
              <a:spcBef>
                <a:spcPts val="600"/>
              </a:spcBef>
              <a:buFont typeface="Arial" panose="020B0604020202020204" pitchFamily="34" charset="0"/>
              <a:buNone/>
              <a:defRPr sz="1200" b="1" kern="100">
                <a:effectLst/>
                <a:latin typeface="Calibri" panose="020F0502020204030204" pitchFamily="34" charset="0"/>
                <a:ea typeface="Roboto" panose="02000000000000000000" pitchFamily="2"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dirty="0"/>
              <a:t>Σ</a:t>
            </a:r>
            <a:r>
              <a:rPr lang="en-US" dirty="0" err="1"/>
              <a:t>υστήμ</a:t>
            </a:r>
            <a:r>
              <a:rPr lang="en-US" dirty="0"/>
              <a:t>ατα, δίκτυα, αποθήκευση και ηλεκτροκίνηση</a:t>
            </a:r>
            <a:endParaRPr lang="en-GB" dirty="0"/>
          </a:p>
        </p:txBody>
      </p:sp>
      <p:pic>
        <p:nvPicPr>
          <p:cNvPr id="21" name="Graphic 20" descr="Electric Tower with solid fill">
            <a:extLst>
              <a:ext uri="{FF2B5EF4-FFF2-40B4-BE49-F238E27FC236}">
                <a16:creationId xmlns:a16="http://schemas.microsoft.com/office/drawing/2014/main" id="{5D3DC24A-2EF0-2168-D6AA-83FAAB4CF18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747421" y="4099908"/>
            <a:ext cx="490191" cy="490191"/>
          </a:xfrm>
          <a:prstGeom prst="rect">
            <a:avLst/>
          </a:prstGeom>
        </p:spPr>
      </p:pic>
      <p:pic>
        <p:nvPicPr>
          <p:cNvPr id="23" name="Graphic 22" descr="Excavator with solid fill">
            <a:extLst>
              <a:ext uri="{FF2B5EF4-FFF2-40B4-BE49-F238E27FC236}">
                <a16:creationId xmlns:a16="http://schemas.microsoft.com/office/drawing/2014/main" id="{277878EC-9ABA-B1F2-4914-69254AA6C13C}"/>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755576" y="5312138"/>
            <a:ext cx="663917" cy="663917"/>
          </a:xfrm>
          <a:prstGeom prst="rect">
            <a:avLst/>
          </a:prstGeom>
        </p:spPr>
      </p:pic>
      <p:pic>
        <p:nvPicPr>
          <p:cNvPr id="26" name="Graphic 25" descr="Sustainability with solid fill">
            <a:extLst>
              <a:ext uri="{FF2B5EF4-FFF2-40B4-BE49-F238E27FC236}">
                <a16:creationId xmlns:a16="http://schemas.microsoft.com/office/drawing/2014/main" id="{7D9B7539-259F-4E25-20F3-0F59DD1C0436}"/>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3941023" y="5404890"/>
            <a:ext cx="486961" cy="486961"/>
          </a:xfrm>
          <a:prstGeom prst="rect">
            <a:avLst/>
          </a:prstGeom>
        </p:spPr>
      </p:pic>
      <p:sp>
        <p:nvSpPr>
          <p:cNvPr id="30" name="TextBox 29">
            <a:extLst>
              <a:ext uri="{FF2B5EF4-FFF2-40B4-BE49-F238E27FC236}">
                <a16:creationId xmlns:a16="http://schemas.microsoft.com/office/drawing/2014/main" id="{42C3F82A-FA78-4BF7-7505-185296FBB327}"/>
              </a:ext>
            </a:extLst>
          </p:cNvPr>
          <p:cNvSpPr txBox="1"/>
          <p:nvPr/>
        </p:nvSpPr>
        <p:spPr>
          <a:xfrm>
            <a:off x="1374022" y="5378052"/>
            <a:ext cx="2618496" cy="461665"/>
          </a:xfrm>
          <a:prstGeom prst="rect">
            <a:avLst/>
          </a:prstGeom>
        </p:spPr>
        <p:txBody>
          <a:bodyPr vert="horz" lIns="91440" tIns="45720" rIns="91440" bIns="45720" rtlCol="0">
            <a:noAutofit/>
          </a:bodyPr>
          <a:lstStyle>
            <a:defPPr>
              <a:defRPr lang="el-GR"/>
            </a:defPPr>
            <a:lvl1pPr lvl="0" indent="0">
              <a:lnSpc>
                <a:spcPct val="100000"/>
              </a:lnSpc>
              <a:spcBef>
                <a:spcPts val="600"/>
              </a:spcBef>
              <a:buFont typeface="Arial" panose="020B0604020202020204" pitchFamily="34" charset="0"/>
              <a:buNone/>
              <a:defRPr sz="1200" b="1" kern="100">
                <a:latin typeface="Calibri" panose="020F0502020204030204" pitchFamily="34" charset="0"/>
                <a:ea typeface="Roboto" panose="02000000000000000000" pitchFamily="2"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err="1">
                <a:solidFill>
                  <a:schemeClr val="bg1">
                    <a:lumMod val="75000"/>
                  </a:schemeClr>
                </a:solidFill>
              </a:rPr>
              <a:t>Αν</a:t>
            </a:r>
            <a:r>
              <a:rPr lang="en-US" dirty="0">
                <a:solidFill>
                  <a:schemeClr val="bg1">
                    <a:lumMod val="75000"/>
                  </a:schemeClr>
                </a:solidFill>
              </a:rPr>
              <a:t>απροσαρμογή των εδαφών και των εγκαταστάσεων στα λιγνιτικά πεδία </a:t>
            </a:r>
            <a:endParaRPr lang="en-GB" dirty="0">
              <a:solidFill>
                <a:schemeClr val="bg1">
                  <a:lumMod val="75000"/>
                </a:schemeClr>
              </a:solidFill>
            </a:endParaRPr>
          </a:p>
        </p:txBody>
      </p:sp>
      <p:sp>
        <p:nvSpPr>
          <p:cNvPr id="38" name="TextBox 37">
            <a:extLst>
              <a:ext uri="{FF2B5EF4-FFF2-40B4-BE49-F238E27FC236}">
                <a16:creationId xmlns:a16="http://schemas.microsoft.com/office/drawing/2014/main" id="{D8280595-CE0F-377F-414B-DA317D7C5C0A}"/>
              </a:ext>
            </a:extLst>
          </p:cNvPr>
          <p:cNvSpPr txBox="1"/>
          <p:nvPr/>
        </p:nvSpPr>
        <p:spPr>
          <a:xfrm>
            <a:off x="4536031" y="5325568"/>
            <a:ext cx="3725245" cy="461665"/>
          </a:xfrm>
          <a:prstGeom prst="rect">
            <a:avLst/>
          </a:prstGeom>
        </p:spPr>
        <p:txBody>
          <a:bodyPr vert="horz" lIns="91440" tIns="45720" rIns="91440" bIns="45720" rtlCol="0">
            <a:noAutofit/>
          </a:bodyPr>
          <a:lstStyle>
            <a:defPPr>
              <a:defRPr lang="el-GR"/>
            </a:defPPr>
            <a:lvl1pPr lvl="0" indent="0">
              <a:lnSpc>
                <a:spcPct val="100000"/>
              </a:lnSpc>
              <a:spcBef>
                <a:spcPts val="600"/>
              </a:spcBef>
              <a:buFont typeface="Arial" panose="020B0604020202020204" pitchFamily="34" charset="0"/>
              <a:buNone/>
              <a:defRPr sz="1200" b="1" kern="100">
                <a:latin typeface="Calibri" panose="020F0502020204030204" pitchFamily="34" charset="0"/>
                <a:ea typeface="Roboto" panose="02000000000000000000" pitchFamily="2"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dirty="0">
                <a:solidFill>
                  <a:schemeClr val="bg1">
                    <a:lumMod val="75000"/>
                  </a:schemeClr>
                </a:solidFill>
              </a:rPr>
              <a:t>Ανακύκλωση: </a:t>
            </a:r>
            <a:r>
              <a:rPr lang="el-GR" b="0" dirty="0">
                <a:solidFill>
                  <a:schemeClr val="bg1">
                    <a:lumMod val="75000"/>
                  </a:schemeClr>
                </a:solidFill>
              </a:rPr>
              <a:t>Ε</a:t>
            </a:r>
            <a:r>
              <a:rPr lang="en-US" b="0" dirty="0">
                <a:solidFill>
                  <a:schemeClr val="bg1">
                    <a:lumMod val="75000"/>
                  </a:schemeClr>
                </a:solidFill>
              </a:rPr>
              <a:t>πανα</a:t>
            </a:r>
            <a:r>
              <a:rPr lang="en-US" b="0" dirty="0" err="1">
                <a:solidFill>
                  <a:schemeClr val="bg1">
                    <a:lumMod val="75000"/>
                  </a:schemeClr>
                </a:solidFill>
              </a:rPr>
              <a:t>χρησιμο</a:t>
            </a:r>
            <a:r>
              <a:rPr lang="en-US" b="0" dirty="0">
                <a:solidFill>
                  <a:schemeClr val="bg1">
                    <a:lumMod val="75000"/>
                  </a:schemeClr>
                </a:solidFill>
              </a:rPr>
              <a:t>ποίηση, επισκευή και ανακύκλωση των αποβλήτων των νέων παραγωγικών επενδύσεων και των αναδυόμενων αλυσίδων αξίας</a:t>
            </a:r>
            <a:endParaRPr lang="en-GB" b="0" dirty="0">
              <a:solidFill>
                <a:schemeClr val="bg1">
                  <a:lumMod val="75000"/>
                </a:schemeClr>
              </a:solidFill>
            </a:endParaRPr>
          </a:p>
        </p:txBody>
      </p:sp>
      <p:sp>
        <p:nvSpPr>
          <p:cNvPr id="3" name="Title 6">
            <a:extLst>
              <a:ext uri="{FF2B5EF4-FFF2-40B4-BE49-F238E27FC236}">
                <a16:creationId xmlns:a16="http://schemas.microsoft.com/office/drawing/2014/main" id="{79A5B0DD-356A-4062-4A2E-8A0578A929F2}"/>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lgn="l">
              <a:buAutoNum type="arabicPeriod"/>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Συνοπτική παρουσίαση του Ταμείου Δίκαιης Μετάβασης</a:t>
            </a:r>
          </a:p>
          <a:p>
            <a:pPr marL="446088" algn="l"/>
            <a:r>
              <a:rPr lang="el-GR" sz="1600" b="1" dirty="0">
                <a:solidFill>
                  <a:srgbClr val="649696"/>
                </a:solidFill>
                <a:latin typeface="Tahoma" panose="020B0604030504040204" pitchFamily="34" charset="0"/>
                <a:ea typeface="Tahoma" panose="020B0604030504040204" pitchFamily="34" charset="0"/>
                <a:cs typeface="Tahoma" panose="020B0604030504040204" pitchFamily="34" charset="0"/>
              </a:rPr>
              <a:t>Το ελληνικό Πρόγραμμα Δίκαιης Αναπτυξιακής Μετάβασης</a:t>
            </a:r>
          </a:p>
        </p:txBody>
      </p:sp>
    </p:spTree>
    <p:extLst>
      <p:ext uri="{BB962C8B-B14F-4D97-AF65-F5344CB8AC3E}">
        <p14:creationId xmlns:p14="http://schemas.microsoft.com/office/powerpoint/2010/main" val="36470743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41">
            <a:extLst>
              <a:ext uri="{FF2B5EF4-FFF2-40B4-BE49-F238E27FC236}">
                <a16:creationId xmlns:a16="http://schemas.microsoft.com/office/drawing/2014/main" id="{19F590E4-05D4-57A8-E78E-D767541531AF}"/>
              </a:ext>
            </a:extLst>
          </p:cNvPr>
          <p:cNvSpPr/>
          <p:nvPr/>
        </p:nvSpPr>
        <p:spPr>
          <a:xfrm>
            <a:off x="755576" y="1246247"/>
            <a:ext cx="4968552"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lr>
                <a:srgbClr val="F7992C"/>
              </a:buClr>
              <a:defRPr/>
            </a:pPr>
            <a:r>
              <a:rPr lang="el-GR" b="1" dirty="0">
                <a:solidFill>
                  <a:schemeClr val="bg1"/>
                </a:solidFill>
              </a:rPr>
              <a:t>Πρόγραμμα Δίκαιης Αναπτυξιακής Μετάβασης</a:t>
            </a:r>
          </a:p>
        </p:txBody>
      </p:sp>
      <p:sp>
        <p:nvSpPr>
          <p:cNvPr id="17" name="Subtitle 2">
            <a:extLst>
              <a:ext uri="{FF2B5EF4-FFF2-40B4-BE49-F238E27FC236}">
                <a16:creationId xmlns:a16="http://schemas.microsoft.com/office/drawing/2014/main" id="{5102309F-0A0C-03E0-8A2E-EE100970D423}"/>
              </a:ext>
            </a:extLst>
          </p:cNvPr>
          <p:cNvSpPr txBox="1">
            <a:spLocks/>
          </p:cNvSpPr>
          <p:nvPr/>
        </p:nvSpPr>
        <p:spPr>
          <a:xfrm>
            <a:off x="1259632" y="2449991"/>
            <a:ext cx="1281690"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100000"/>
              </a:lnSpc>
              <a:spcBef>
                <a:spcPts val="600"/>
              </a:spcBef>
            </a:pPr>
            <a:r>
              <a:rPr lang="el-GR"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Άμεσες παρεμβάσεις απασχόλησης</a:t>
            </a:r>
            <a:endParaRPr lang="en-US"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20" name="Slide Number Placeholder 19">
            <a:extLst>
              <a:ext uri="{FF2B5EF4-FFF2-40B4-BE49-F238E27FC236}">
                <a16:creationId xmlns:a16="http://schemas.microsoft.com/office/drawing/2014/main" id="{83FA7870-04EC-59EC-A178-BDF8F905F60C}"/>
              </a:ext>
            </a:extLst>
          </p:cNvPr>
          <p:cNvSpPr>
            <a:spLocks noGrp="1"/>
          </p:cNvSpPr>
          <p:nvPr>
            <p:ph type="sldNum" sz="quarter" idx="12"/>
          </p:nvPr>
        </p:nvSpPr>
        <p:spPr/>
        <p:txBody>
          <a:bodyPr/>
          <a:lstStyle/>
          <a:p>
            <a:fld id="{99686A80-6528-44B2-A1C9-958A706BB4D2}" type="slidenum">
              <a:rPr lang="el-GR" smtClean="0"/>
              <a:t>9</a:t>
            </a:fld>
            <a:endParaRPr lang="el-GR" dirty="0"/>
          </a:p>
        </p:txBody>
      </p:sp>
      <p:sp>
        <p:nvSpPr>
          <p:cNvPr id="19" name="Rectangle 41">
            <a:extLst>
              <a:ext uri="{FF2B5EF4-FFF2-40B4-BE49-F238E27FC236}">
                <a16:creationId xmlns:a16="http://schemas.microsoft.com/office/drawing/2014/main" id="{BDF3D6B7-0AFF-6BCC-66D8-09F0EC7DB0CF}"/>
              </a:ext>
            </a:extLst>
          </p:cNvPr>
          <p:cNvSpPr/>
          <p:nvPr/>
        </p:nvSpPr>
        <p:spPr>
          <a:xfrm>
            <a:off x="755576" y="1932207"/>
            <a:ext cx="7505700" cy="475200"/>
          </a:xfrm>
          <a:prstGeom prst="rect">
            <a:avLst/>
          </a:prstGeom>
          <a:gradFill flip="none" rotWithShape="1">
            <a:gsLst>
              <a:gs pos="0">
                <a:srgbClr val="649696">
                  <a:tint val="66000"/>
                  <a:satMod val="160000"/>
                </a:srgbClr>
              </a:gs>
              <a:gs pos="50000">
                <a:srgbClr val="649696">
                  <a:tint val="44500"/>
                  <a:satMod val="160000"/>
                </a:srgbClr>
              </a:gs>
              <a:gs pos="100000">
                <a:srgbClr val="649696">
                  <a:tint val="23500"/>
                  <a:satMod val="160000"/>
                </a:srgbClr>
              </a:gs>
            </a:gsLst>
            <a:path path="circle">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F7992C"/>
              </a:buClr>
            </a:pPr>
            <a:r>
              <a:rPr lang="el-GR" sz="1600" b="1" dirty="0">
                <a:solidFill>
                  <a:schemeClr val="bg1"/>
                </a:solidFill>
              </a:rPr>
              <a:t>4</a:t>
            </a:r>
            <a:r>
              <a:rPr lang="en-GB" sz="1600" b="1" dirty="0">
                <a:solidFill>
                  <a:schemeClr val="bg1"/>
                </a:solidFill>
              </a:rPr>
              <a:t>. </a:t>
            </a:r>
            <a:r>
              <a:rPr lang="el-GR" sz="1600" b="1" dirty="0">
                <a:solidFill>
                  <a:schemeClr val="bg1"/>
                </a:solidFill>
              </a:rPr>
              <a:t>Δίκαιη εργασιακή μετάβαση</a:t>
            </a:r>
            <a:r>
              <a:rPr lang="en-GB" sz="1800" b="1" i="0" u="none" strike="noStrike" dirty="0">
                <a:solidFill>
                  <a:schemeClr val="bg1"/>
                </a:solidFill>
                <a:effectLst/>
                <a:latin typeface="Calibri" panose="020F0502020204030204" pitchFamily="34" charset="0"/>
              </a:rPr>
              <a:t>332,106,000.00 €</a:t>
            </a:r>
            <a:r>
              <a:rPr lang="en-GB" sz="1600" dirty="0">
                <a:solidFill>
                  <a:schemeClr val="bg1"/>
                </a:solidFill>
              </a:rPr>
              <a:t> </a:t>
            </a:r>
            <a:endParaRPr lang="el-GR" sz="1600" b="1" dirty="0">
              <a:solidFill>
                <a:schemeClr val="bg1"/>
              </a:solidFill>
            </a:endParaRPr>
          </a:p>
        </p:txBody>
      </p:sp>
      <p:sp>
        <p:nvSpPr>
          <p:cNvPr id="32" name="Subtitle 2">
            <a:extLst>
              <a:ext uri="{FF2B5EF4-FFF2-40B4-BE49-F238E27FC236}">
                <a16:creationId xmlns:a16="http://schemas.microsoft.com/office/drawing/2014/main" id="{7F83A631-C7C5-1493-F27F-048A0ACF11E5}"/>
              </a:ext>
            </a:extLst>
          </p:cNvPr>
          <p:cNvSpPr txBox="1">
            <a:spLocks/>
          </p:cNvSpPr>
          <p:nvPr/>
        </p:nvSpPr>
        <p:spPr>
          <a:xfrm>
            <a:off x="2627784" y="2461780"/>
            <a:ext cx="1296144" cy="33852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rPr>
              <a:t>Προώθηση απασχόλησης: </a:t>
            </a:r>
            <a:r>
              <a:rPr lang="el-GR" sz="1200"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rPr>
              <a:t>σε σχέση με το νέο παραγωγικό υπόδειγμα</a:t>
            </a:r>
            <a:endParaRPr lang="en-US" sz="1200"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35" name="Rectangle 41">
            <a:extLst>
              <a:ext uri="{FF2B5EF4-FFF2-40B4-BE49-F238E27FC236}">
                <a16:creationId xmlns:a16="http://schemas.microsoft.com/office/drawing/2014/main" id="{D15F733F-791B-61A3-731B-8188BFD6B4DC}"/>
              </a:ext>
            </a:extLst>
          </p:cNvPr>
          <p:cNvSpPr/>
          <p:nvPr/>
        </p:nvSpPr>
        <p:spPr>
          <a:xfrm>
            <a:off x="755576" y="4249944"/>
            <a:ext cx="7505700"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lr>
                <a:srgbClr val="F7992C"/>
              </a:buClr>
              <a:defRPr/>
            </a:pPr>
            <a:r>
              <a:rPr lang="el-GR" sz="1600" b="1" dirty="0">
                <a:solidFill>
                  <a:schemeClr val="bg1"/>
                </a:solidFill>
              </a:rPr>
              <a:t>5</a:t>
            </a:r>
            <a:r>
              <a:rPr lang="en-GB" sz="1600" b="1" dirty="0">
                <a:solidFill>
                  <a:schemeClr val="bg1"/>
                </a:solidFill>
              </a:rPr>
              <a:t>. </a:t>
            </a:r>
            <a:r>
              <a:rPr lang="el-GR" sz="1600" b="1" dirty="0">
                <a:solidFill>
                  <a:schemeClr val="bg1"/>
                </a:solidFill>
              </a:rPr>
              <a:t>Ολοκληρωμένες παρεμβάσεις μικρής κλίμακας</a:t>
            </a:r>
            <a:r>
              <a:rPr lang="en-GB" sz="1800" b="1" i="0" u="none" strike="noStrike" dirty="0">
                <a:solidFill>
                  <a:schemeClr val="bg1"/>
                </a:solidFill>
                <a:effectLst/>
                <a:latin typeface="Calibri" panose="020F0502020204030204" pitchFamily="34" charset="0"/>
              </a:rPr>
              <a:t> 88,746,200.00 € </a:t>
            </a:r>
            <a:endParaRPr lang="el-GR" sz="1600" b="1" dirty="0">
              <a:solidFill>
                <a:schemeClr val="bg1"/>
              </a:solidFill>
            </a:endParaRPr>
          </a:p>
        </p:txBody>
      </p:sp>
      <p:sp>
        <p:nvSpPr>
          <p:cNvPr id="36" name="Rectangle 41">
            <a:extLst>
              <a:ext uri="{FF2B5EF4-FFF2-40B4-BE49-F238E27FC236}">
                <a16:creationId xmlns:a16="http://schemas.microsoft.com/office/drawing/2014/main" id="{F76B2C1C-B59D-0E59-7B0F-370161B77129}"/>
              </a:ext>
            </a:extLst>
          </p:cNvPr>
          <p:cNvSpPr/>
          <p:nvPr/>
        </p:nvSpPr>
        <p:spPr>
          <a:xfrm>
            <a:off x="758146" y="5589240"/>
            <a:ext cx="7505700" cy="475200"/>
          </a:xfrm>
          <a:prstGeom prst="rect">
            <a:avLst/>
          </a:prstGeom>
          <a:gradFill flip="none" rotWithShape="1">
            <a:gsLst>
              <a:gs pos="0">
                <a:srgbClr val="649696">
                  <a:tint val="66000"/>
                  <a:satMod val="160000"/>
                </a:srgbClr>
              </a:gs>
              <a:gs pos="50000">
                <a:srgbClr val="649696">
                  <a:tint val="44500"/>
                  <a:satMod val="160000"/>
                </a:srgbClr>
              </a:gs>
              <a:gs pos="100000">
                <a:srgbClr val="649696">
                  <a:tint val="23500"/>
                  <a:satMod val="160000"/>
                </a:srgbClr>
              </a:gs>
            </a:gsLst>
            <a:path path="circle">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F7992C"/>
              </a:buClr>
            </a:pPr>
            <a:r>
              <a:rPr lang="el-GR" sz="1600" b="1" dirty="0">
                <a:solidFill>
                  <a:schemeClr val="bg1"/>
                </a:solidFill>
              </a:rPr>
              <a:t>6</a:t>
            </a:r>
            <a:r>
              <a:rPr lang="en-GB" sz="1600" b="1" dirty="0">
                <a:solidFill>
                  <a:schemeClr val="bg1"/>
                </a:solidFill>
              </a:rPr>
              <a:t>. </a:t>
            </a:r>
            <a:r>
              <a:rPr lang="el-GR" sz="1600" b="1" dirty="0">
                <a:solidFill>
                  <a:schemeClr val="bg1"/>
                </a:solidFill>
              </a:rPr>
              <a:t>Τεχνική βοήθεια</a:t>
            </a:r>
            <a:r>
              <a:rPr lang="en-GB" sz="1800" b="1" i="0" u="none" strike="noStrike" dirty="0">
                <a:solidFill>
                  <a:schemeClr val="bg1"/>
                </a:solidFill>
                <a:effectLst/>
                <a:latin typeface="Calibri" panose="020F0502020204030204" pitchFamily="34" charset="0"/>
              </a:rPr>
              <a:t> 64,632,343.00 € </a:t>
            </a:r>
            <a:endParaRPr lang="el-GR" sz="1600" b="1" dirty="0">
              <a:solidFill>
                <a:schemeClr val="bg1"/>
              </a:solidFill>
            </a:endParaRPr>
          </a:p>
        </p:txBody>
      </p:sp>
      <p:pic>
        <p:nvPicPr>
          <p:cNvPr id="4" name="Graphic 3" descr="Work from home house with solid fill">
            <a:extLst>
              <a:ext uri="{FF2B5EF4-FFF2-40B4-BE49-F238E27FC236}">
                <a16:creationId xmlns:a16="http://schemas.microsoft.com/office/drawing/2014/main" id="{77F55D31-BCAC-5167-FA16-AEB8F0B1D03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3512" y="2407408"/>
            <a:ext cx="604718" cy="604718"/>
          </a:xfrm>
          <a:prstGeom prst="rect">
            <a:avLst/>
          </a:prstGeom>
        </p:spPr>
      </p:pic>
      <p:pic>
        <p:nvPicPr>
          <p:cNvPr id="6" name="Graphic 5" descr="Electrician female with solid fill">
            <a:extLst>
              <a:ext uri="{FF2B5EF4-FFF2-40B4-BE49-F238E27FC236}">
                <a16:creationId xmlns:a16="http://schemas.microsoft.com/office/drawing/2014/main" id="{3D868039-18F1-D2D0-7664-5339D9DB445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21428" y="2490250"/>
            <a:ext cx="550372" cy="550372"/>
          </a:xfrm>
          <a:prstGeom prst="rect">
            <a:avLst/>
          </a:prstGeom>
        </p:spPr>
      </p:pic>
      <p:pic>
        <p:nvPicPr>
          <p:cNvPr id="8" name="Graphic 7" descr="Classroom with solid fill">
            <a:extLst>
              <a:ext uri="{FF2B5EF4-FFF2-40B4-BE49-F238E27FC236}">
                <a16:creationId xmlns:a16="http://schemas.microsoft.com/office/drawing/2014/main" id="{69F5CB76-5E3B-57F2-3848-6028F2E0667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896201" y="2482918"/>
            <a:ext cx="529208" cy="529208"/>
          </a:xfrm>
          <a:prstGeom prst="rect">
            <a:avLst/>
          </a:prstGeom>
        </p:spPr>
      </p:pic>
      <p:sp>
        <p:nvSpPr>
          <p:cNvPr id="9" name="Subtitle 2">
            <a:extLst>
              <a:ext uri="{FF2B5EF4-FFF2-40B4-BE49-F238E27FC236}">
                <a16:creationId xmlns:a16="http://schemas.microsoft.com/office/drawing/2014/main" id="{8C356DF6-45A5-19A6-9716-C1092455395B}"/>
              </a:ext>
            </a:extLst>
          </p:cNvPr>
          <p:cNvSpPr txBox="1">
            <a:spLocks/>
          </p:cNvSpPr>
          <p:nvPr/>
        </p:nvSpPr>
        <p:spPr>
          <a:xfrm>
            <a:off x="4341156" y="2449991"/>
            <a:ext cx="964674"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100000"/>
              </a:lnSpc>
              <a:spcBef>
                <a:spcPts val="600"/>
              </a:spcBef>
            </a:pPr>
            <a:r>
              <a:rPr lang="el-GR"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Καταρτίσεις</a:t>
            </a:r>
            <a:endParaRPr lang="en-US"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11" name="Graphic 10" descr="Follow with solid fill">
            <a:extLst>
              <a:ext uri="{FF2B5EF4-FFF2-40B4-BE49-F238E27FC236}">
                <a16:creationId xmlns:a16="http://schemas.microsoft.com/office/drawing/2014/main" id="{A464788F-75C6-C4F8-83BF-541A9F928D3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028707" y="2463812"/>
            <a:ext cx="529208" cy="529208"/>
          </a:xfrm>
          <a:prstGeom prst="rect">
            <a:avLst/>
          </a:prstGeom>
        </p:spPr>
      </p:pic>
      <p:sp>
        <p:nvSpPr>
          <p:cNvPr id="12" name="Subtitle 2">
            <a:extLst>
              <a:ext uri="{FF2B5EF4-FFF2-40B4-BE49-F238E27FC236}">
                <a16:creationId xmlns:a16="http://schemas.microsoft.com/office/drawing/2014/main" id="{A7FD1B77-FF83-D347-C772-1BC6508BE783}"/>
              </a:ext>
            </a:extLst>
          </p:cNvPr>
          <p:cNvSpPr txBox="1">
            <a:spLocks/>
          </p:cNvSpPr>
          <p:nvPr/>
        </p:nvSpPr>
        <p:spPr>
          <a:xfrm>
            <a:off x="7478926" y="2438066"/>
            <a:ext cx="964674"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100000"/>
              </a:lnSpc>
              <a:spcBef>
                <a:spcPts val="600"/>
              </a:spcBef>
            </a:pPr>
            <a:r>
              <a:rPr lang="el-GR"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rPr>
              <a:t>Κοινωνική ένταξη</a:t>
            </a:r>
            <a:r>
              <a:rPr lang="el-GR"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 </a:t>
            </a:r>
            <a:r>
              <a:rPr lang="el-GR" sz="1200"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ευάλωτοι</a:t>
            </a:r>
            <a:endParaRPr lang="en-US" sz="1200"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14" name="Graphic 13" descr="Settings with solid fill">
            <a:extLst>
              <a:ext uri="{FF2B5EF4-FFF2-40B4-BE49-F238E27FC236}">
                <a16:creationId xmlns:a16="http://schemas.microsoft.com/office/drawing/2014/main" id="{3B8D1447-26A9-386A-FE0C-B6833ABA6D7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293585" y="2463251"/>
            <a:ext cx="457200" cy="457200"/>
          </a:xfrm>
          <a:prstGeom prst="rect">
            <a:avLst/>
          </a:prstGeom>
        </p:spPr>
      </p:pic>
      <p:sp>
        <p:nvSpPr>
          <p:cNvPr id="15" name="Subtitle 2">
            <a:extLst>
              <a:ext uri="{FF2B5EF4-FFF2-40B4-BE49-F238E27FC236}">
                <a16:creationId xmlns:a16="http://schemas.microsoft.com/office/drawing/2014/main" id="{80184BB1-1E43-E6D5-3ED1-443EBEDFAF0F}"/>
              </a:ext>
            </a:extLst>
          </p:cNvPr>
          <p:cNvSpPr txBox="1">
            <a:spLocks/>
          </p:cNvSpPr>
          <p:nvPr/>
        </p:nvSpPr>
        <p:spPr>
          <a:xfrm>
            <a:off x="5654694" y="2426910"/>
            <a:ext cx="1509593" cy="33852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Προσαρμοστικότητα εργαζομένων &amp; επιχειρήσεων</a:t>
            </a:r>
            <a:endParaRPr lang="en-US" sz="1200"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21" name="Graphic 20" descr="Schoolhouse with solid fill">
            <a:extLst>
              <a:ext uri="{FF2B5EF4-FFF2-40B4-BE49-F238E27FC236}">
                <a16:creationId xmlns:a16="http://schemas.microsoft.com/office/drawing/2014/main" id="{43B87AEF-046F-D161-3C24-F0B4EBC2B875}"/>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784663" y="3472354"/>
            <a:ext cx="604718" cy="604718"/>
          </a:xfrm>
          <a:prstGeom prst="rect">
            <a:avLst/>
          </a:prstGeom>
        </p:spPr>
      </p:pic>
      <p:sp>
        <p:nvSpPr>
          <p:cNvPr id="22" name="Subtitle 2">
            <a:extLst>
              <a:ext uri="{FF2B5EF4-FFF2-40B4-BE49-F238E27FC236}">
                <a16:creationId xmlns:a16="http://schemas.microsoft.com/office/drawing/2014/main" id="{CD516721-0416-D2B6-82FD-7A9B7510F4ED}"/>
              </a:ext>
            </a:extLst>
          </p:cNvPr>
          <p:cNvSpPr txBox="1">
            <a:spLocks/>
          </p:cNvSpPr>
          <p:nvPr/>
        </p:nvSpPr>
        <p:spPr>
          <a:xfrm>
            <a:off x="1346094" y="3520041"/>
            <a:ext cx="2505826"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tx1"/>
                </a:solidFill>
                <a:latin typeface="Calibri" panose="020F0502020204030204" pitchFamily="34" charset="0"/>
                <a:ea typeface="Roboto" panose="02000000000000000000" pitchFamily="2" charset="0"/>
                <a:cs typeface="Arial" panose="020B0604020202020204" pitchFamily="34" charset="0"/>
              </a:rPr>
              <a:t>Υποδομές επαγγελματικής εκπαίδευσης &amp; κατάρτισης</a:t>
            </a:r>
            <a:r>
              <a:rPr lang="en-GB" sz="1200" b="1" kern="100" dirty="0">
                <a:solidFill>
                  <a:schemeClr val="tx1"/>
                </a:solidFill>
                <a:latin typeface="Calibri" panose="020F0502020204030204" pitchFamily="34" charset="0"/>
                <a:ea typeface="Roboto" panose="02000000000000000000" pitchFamily="2" charset="0"/>
                <a:cs typeface="Arial" panose="020B0604020202020204" pitchFamily="34" charset="0"/>
              </a:rPr>
              <a:t>, </a:t>
            </a:r>
            <a:r>
              <a:rPr lang="el-GR" sz="1200" b="1" kern="100" dirty="0">
                <a:solidFill>
                  <a:schemeClr val="tx1"/>
                </a:solidFill>
                <a:latin typeface="Calibri" panose="020F0502020204030204" pitchFamily="34" charset="0"/>
                <a:ea typeface="Roboto" panose="02000000000000000000" pitchFamily="2" charset="0"/>
                <a:cs typeface="Arial" panose="020B0604020202020204" pitchFamily="34" charset="0"/>
              </a:rPr>
              <a:t>κοινωνικής φροντίδας και πρόνοιας</a:t>
            </a:r>
            <a:endParaRPr lang="en-US" sz="1200" b="1"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25" name="Graphic 24" descr="Group with solid fill">
            <a:extLst>
              <a:ext uri="{FF2B5EF4-FFF2-40B4-BE49-F238E27FC236}">
                <a16:creationId xmlns:a16="http://schemas.microsoft.com/office/drawing/2014/main" id="{1E8AD5E3-9017-5203-F7E9-CCC11923816D}"/>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923928" y="3442666"/>
            <a:ext cx="604718" cy="604718"/>
          </a:xfrm>
          <a:prstGeom prst="rect">
            <a:avLst/>
          </a:prstGeom>
        </p:spPr>
      </p:pic>
      <p:sp>
        <p:nvSpPr>
          <p:cNvPr id="26" name="Subtitle 2">
            <a:extLst>
              <a:ext uri="{FF2B5EF4-FFF2-40B4-BE49-F238E27FC236}">
                <a16:creationId xmlns:a16="http://schemas.microsoft.com/office/drawing/2014/main" id="{EEE097AA-DCC9-9129-79B3-16944C7FED49}"/>
              </a:ext>
            </a:extLst>
          </p:cNvPr>
          <p:cNvSpPr txBox="1">
            <a:spLocks/>
          </p:cNvSpPr>
          <p:nvPr/>
        </p:nvSpPr>
        <p:spPr>
          <a:xfrm>
            <a:off x="4471422" y="3573016"/>
            <a:ext cx="1396722"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100000"/>
              </a:lnSpc>
              <a:spcBef>
                <a:spcPts val="600"/>
              </a:spcBef>
            </a:pPr>
            <a:r>
              <a:rPr lang="el-GR"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rPr>
              <a:t>Ευαισθητοποίηση</a:t>
            </a:r>
            <a:endParaRPr lang="en-US"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30" name="Graphic 29" descr="Sailboat with solid fill">
            <a:extLst>
              <a:ext uri="{FF2B5EF4-FFF2-40B4-BE49-F238E27FC236}">
                <a16:creationId xmlns:a16="http://schemas.microsoft.com/office/drawing/2014/main" id="{8DC31887-F299-CD32-A5C9-2C7DDF7A273D}"/>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239852" y="4780538"/>
            <a:ext cx="567926" cy="567926"/>
          </a:xfrm>
          <a:prstGeom prst="rect">
            <a:avLst/>
          </a:prstGeom>
        </p:spPr>
      </p:pic>
      <p:pic>
        <p:nvPicPr>
          <p:cNvPr id="38" name="Graphic 37" descr="Jackhammer with solid fill">
            <a:extLst>
              <a:ext uri="{FF2B5EF4-FFF2-40B4-BE49-F238E27FC236}">
                <a16:creationId xmlns:a16="http://schemas.microsoft.com/office/drawing/2014/main" id="{C5F5D6B2-9B6D-1280-53D1-700DED147EE9}"/>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822418" y="4854126"/>
            <a:ext cx="529208" cy="529208"/>
          </a:xfrm>
          <a:prstGeom prst="rect">
            <a:avLst/>
          </a:prstGeom>
        </p:spPr>
      </p:pic>
      <p:sp>
        <p:nvSpPr>
          <p:cNvPr id="39" name="Subtitle 2">
            <a:extLst>
              <a:ext uri="{FF2B5EF4-FFF2-40B4-BE49-F238E27FC236}">
                <a16:creationId xmlns:a16="http://schemas.microsoft.com/office/drawing/2014/main" id="{6AD1E689-49B6-C7C4-4B69-5E254AAC80D0}"/>
              </a:ext>
            </a:extLst>
          </p:cNvPr>
          <p:cNvSpPr txBox="1">
            <a:spLocks/>
          </p:cNvSpPr>
          <p:nvPr/>
        </p:nvSpPr>
        <p:spPr>
          <a:xfrm>
            <a:off x="1389380" y="4796807"/>
            <a:ext cx="1850471"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rPr>
              <a:t>Αναπλάσεις σε οικισμούς και αγροτικές περιοχές</a:t>
            </a:r>
            <a:endParaRPr lang="en-US"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41" name="TextBox 40">
            <a:extLst>
              <a:ext uri="{FF2B5EF4-FFF2-40B4-BE49-F238E27FC236}">
                <a16:creationId xmlns:a16="http://schemas.microsoft.com/office/drawing/2014/main" id="{A57A3AD5-7FD7-6F3D-4AB1-D558E35A51EC}"/>
              </a:ext>
            </a:extLst>
          </p:cNvPr>
          <p:cNvSpPr txBox="1"/>
          <p:nvPr/>
        </p:nvSpPr>
        <p:spPr>
          <a:xfrm>
            <a:off x="3707904" y="4836605"/>
            <a:ext cx="1835753" cy="276999"/>
          </a:xfrm>
          <a:prstGeom prst="rect">
            <a:avLst/>
          </a:prstGeom>
        </p:spPr>
        <p:txBody>
          <a:bodyPr vert="horz" lIns="91440" tIns="45720" rIns="91440" bIns="45720" rtlCol="0">
            <a:noAutofit/>
          </a:bodyPr>
          <a:lstStyle>
            <a:defPPr>
              <a:defRPr lang="el-GR"/>
            </a:defPPr>
            <a:lvl1pPr lvl="0" indent="0">
              <a:lnSpc>
                <a:spcPct val="100000"/>
              </a:lnSpc>
              <a:spcBef>
                <a:spcPts val="600"/>
              </a:spcBef>
              <a:buFont typeface="Arial" panose="020B0604020202020204" pitchFamily="34" charset="0"/>
              <a:buNone/>
              <a:defRPr sz="1200" b="1" kern="100">
                <a:effectLst/>
                <a:latin typeface="Calibri" panose="020F0502020204030204" pitchFamily="34" charset="0"/>
                <a:ea typeface="Roboto" panose="02000000000000000000" pitchFamily="2"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GR-eco islands</a:t>
            </a:r>
            <a:endParaRPr lang="en-GB" dirty="0"/>
          </a:p>
        </p:txBody>
      </p:sp>
      <p:sp>
        <p:nvSpPr>
          <p:cNvPr id="5" name="Title 6">
            <a:extLst>
              <a:ext uri="{FF2B5EF4-FFF2-40B4-BE49-F238E27FC236}">
                <a16:creationId xmlns:a16="http://schemas.microsoft.com/office/drawing/2014/main" id="{C8EA2D5A-F096-04F8-F80D-E981211E9A66}"/>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lgn="l">
              <a:buAutoNum type="arabicPeriod"/>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Συνοπτική παρουσίαση του Ταμείου Δίκαιης Μετάβασης</a:t>
            </a:r>
          </a:p>
          <a:p>
            <a:pPr marL="446088" algn="l"/>
            <a:r>
              <a:rPr lang="el-GR" sz="1600" b="1" dirty="0">
                <a:solidFill>
                  <a:srgbClr val="649696"/>
                </a:solidFill>
                <a:latin typeface="Tahoma" panose="020B0604030504040204" pitchFamily="34" charset="0"/>
                <a:ea typeface="Tahoma" panose="020B0604030504040204" pitchFamily="34" charset="0"/>
                <a:cs typeface="Tahoma" panose="020B0604030504040204" pitchFamily="34" charset="0"/>
              </a:rPr>
              <a:t>Το ελληνικό Πρόγραμμα Δίκαιης Αναπτυξιακής Μετάβασης</a:t>
            </a:r>
          </a:p>
        </p:txBody>
      </p:sp>
    </p:spTree>
    <p:extLst>
      <p:ext uri="{BB962C8B-B14F-4D97-AF65-F5344CB8AC3E}">
        <p14:creationId xmlns:p14="http://schemas.microsoft.com/office/powerpoint/2010/main" val="30075993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Valeu 1">
  <a:themeElements>
    <a:clrScheme name="Valeu 1">
      <a:dk1>
        <a:sysClr val="windowText" lastClr="000000"/>
      </a:dk1>
      <a:lt1>
        <a:sysClr val="window" lastClr="FFFFFF"/>
      </a:lt1>
      <a:dk2>
        <a:srgbClr val="404042"/>
      </a:dk2>
      <a:lt2>
        <a:srgbClr val="8A8C8E"/>
      </a:lt2>
      <a:accent1>
        <a:srgbClr val="F7992C"/>
      </a:accent1>
      <a:accent2>
        <a:srgbClr val="58595B"/>
      </a:accent2>
      <a:accent3>
        <a:srgbClr val="939598"/>
      </a:accent3>
      <a:accent4>
        <a:srgbClr val="E66400"/>
      </a:accent4>
      <a:accent5>
        <a:srgbClr val="DE3232"/>
      </a:accent5>
      <a:accent6>
        <a:srgbClr val="649696"/>
      </a:accent6>
      <a:hlink>
        <a:srgbClr val="F7992C"/>
      </a:hlink>
      <a:folHlink>
        <a:srgbClr val="40404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leu 1" id="{6E1A183B-CB45-4638-B7F4-A30A245DB5A1}" vid="{01484752-3AAD-416E-96CB-841CC874E57B}"/>
    </a:ext>
  </a:extLst>
</a:theme>
</file>

<file path=ppt/theme/theme3.xml><?xml version="1.0" encoding="utf-8"?>
<a:theme xmlns:a="http://schemas.openxmlformats.org/drawingml/2006/main" name="Valeu 1 Specials">
  <a:themeElements>
    <a:clrScheme name="Valeu 1">
      <a:dk1>
        <a:sysClr val="windowText" lastClr="000000"/>
      </a:dk1>
      <a:lt1>
        <a:sysClr val="window" lastClr="FFFFFF"/>
      </a:lt1>
      <a:dk2>
        <a:srgbClr val="404042"/>
      </a:dk2>
      <a:lt2>
        <a:srgbClr val="8A8C8E"/>
      </a:lt2>
      <a:accent1>
        <a:srgbClr val="F7992C"/>
      </a:accent1>
      <a:accent2>
        <a:srgbClr val="58595B"/>
      </a:accent2>
      <a:accent3>
        <a:srgbClr val="939598"/>
      </a:accent3>
      <a:accent4>
        <a:srgbClr val="E66400"/>
      </a:accent4>
      <a:accent5>
        <a:srgbClr val="DE3232"/>
      </a:accent5>
      <a:accent6>
        <a:srgbClr val="649696"/>
      </a:accent6>
      <a:hlink>
        <a:srgbClr val="F7992C"/>
      </a:hlink>
      <a:folHlink>
        <a:srgbClr val="40404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leu Timesaver" id="{ED6A50E6-56A4-4A46-950F-71222D29BDFB}" vid="{7E1706EC-9F4E-4C7B-8820-5561C1856C2C}"/>
    </a:ext>
  </a:extLst>
</a:theme>
</file>

<file path=ppt/theme/theme4.xml><?xml version="1.0" encoding="utf-8"?>
<a:theme xmlns:a="http://schemas.openxmlformats.org/drawingml/2006/main" name="1_Valeu 1 Specials">
  <a:themeElements>
    <a:clrScheme name="Valeu 1">
      <a:dk1>
        <a:sysClr val="windowText" lastClr="000000"/>
      </a:dk1>
      <a:lt1>
        <a:sysClr val="window" lastClr="FFFFFF"/>
      </a:lt1>
      <a:dk2>
        <a:srgbClr val="404042"/>
      </a:dk2>
      <a:lt2>
        <a:srgbClr val="8A8C8E"/>
      </a:lt2>
      <a:accent1>
        <a:srgbClr val="F7992C"/>
      </a:accent1>
      <a:accent2>
        <a:srgbClr val="58595B"/>
      </a:accent2>
      <a:accent3>
        <a:srgbClr val="939598"/>
      </a:accent3>
      <a:accent4>
        <a:srgbClr val="E66400"/>
      </a:accent4>
      <a:accent5>
        <a:srgbClr val="DE3232"/>
      </a:accent5>
      <a:accent6>
        <a:srgbClr val="649696"/>
      </a:accent6>
      <a:hlink>
        <a:srgbClr val="F7992C"/>
      </a:hlink>
      <a:folHlink>
        <a:srgbClr val="40404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leu Timesaver" id="{ED6A50E6-56A4-4A46-950F-71222D29BDFB}" vid="{7E1706EC-9F4E-4C7B-8820-5561C1856C2C}"/>
    </a:ext>
  </a:extLst>
</a:theme>
</file>

<file path=ppt/theme/theme5.xml><?xml version="1.0" encoding="utf-8"?>
<a:theme xmlns:a="http://schemas.openxmlformats.org/drawingml/2006/main" name="Valeu 1 White">
  <a:themeElements>
    <a:clrScheme name="Valeu 1">
      <a:dk1>
        <a:sysClr val="windowText" lastClr="000000"/>
      </a:dk1>
      <a:lt1>
        <a:sysClr val="window" lastClr="FFFFFF"/>
      </a:lt1>
      <a:dk2>
        <a:srgbClr val="404042"/>
      </a:dk2>
      <a:lt2>
        <a:srgbClr val="8A8C8E"/>
      </a:lt2>
      <a:accent1>
        <a:srgbClr val="F7992C"/>
      </a:accent1>
      <a:accent2>
        <a:srgbClr val="58595B"/>
      </a:accent2>
      <a:accent3>
        <a:srgbClr val="939598"/>
      </a:accent3>
      <a:accent4>
        <a:srgbClr val="E66400"/>
      </a:accent4>
      <a:accent5>
        <a:srgbClr val="DE3232"/>
      </a:accent5>
      <a:accent6>
        <a:srgbClr val="649696"/>
      </a:accent6>
      <a:hlink>
        <a:srgbClr val="F7992C"/>
      </a:hlink>
      <a:folHlink>
        <a:srgbClr val="40404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leu Timesaver" id="{ED6A50E6-56A4-4A46-950F-71222D29BDFB}" vid="{BA4443AB-1EF0-4851-8465-C0BF07380C8F}"/>
    </a:ext>
  </a:extLst>
</a:theme>
</file>

<file path=ppt/theme/theme6.xml><?xml version="1.0" encoding="utf-8"?>
<a:theme xmlns:a="http://schemas.openxmlformats.org/drawingml/2006/main" name="1_Valeu 1">
  <a:themeElements>
    <a:clrScheme name="Valeu 1">
      <a:dk1>
        <a:sysClr val="windowText" lastClr="000000"/>
      </a:dk1>
      <a:lt1>
        <a:sysClr val="window" lastClr="FFFFFF"/>
      </a:lt1>
      <a:dk2>
        <a:srgbClr val="404042"/>
      </a:dk2>
      <a:lt2>
        <a:srgbClr val="8A8C8E"/>
      </a:lt2>
      <a:accent1>
        <a:srgbClr val="F7992C"/>
      </a:accent1>
      <a:accent2>
        <a:srgbClr val="58595B"/>
      </a:accent2>
      <a:accent3>
        <a:srgbClr val="939598"/>
      </a:accent3>
      <a:accent4>
        <a:srgbClr val="E66400"/>
      </a:accent4>
      <a:accent5>
        <a:srgbClr val="DE3232"/>
      </a:accent5>
      <a:accent6>
        <a:srgbClr val="649696"/>
      </a:accent6>
      <a:hlink>
        <a:srgbClr val="F7992C"/>
      </a:hlink>
      <a:folHlink>
        <a:srgbClr val="40404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leu 1" id="{6E1A183B-CB45-4638-B7F4-A30A245DB5A1}" vid="{01484752-3AAD-416E-96CB-841CC874E57B}"/>
    </a:ext>
  </a:extLst>
</a:theme>
</file>

<file path=ppt/theme/theme7.xml><?xml version="1.0" encoding="utf-8"?>
<a:theme xmlns:a="http://schemas.openxmlformats.org/drawingml/2006/main" name="ICF 2021 Master">
  <a:themeElements>
    <a:clrScheme name="ICF_Color Palette_2021">
      <a:dk1>
        <a:srgbClr val="000000"/>
      </a:dk1>
      <a:lt1>
        <a:srgbClr val="FFFFFF"/>
      </a:lt1>
      <a:dk2>
        <a:srgbClr val="414041"/>
      </a:dk2>
      <a:lt2>
        <a:srgbClr val="808285"/>
      </a:lt2>
      <a:accent1>
        <a:srgbClr val="30F298"/>
      </a:accent1>
      <a:accent2>
        <a:srgbClr val="FFC628"/>
      </a:accent2>
      <a:accent3>
        <a:srgbClr val="031D40"/>
      </a:accent3>
      <a:accent4>
        <a:srgbClr val="5BCBF5"/>
      </a:accent4>
      <a:accent5>
        <a:srgbClr val="0785F2"/>
      </a:accent5>
      <a:accent6>
        <a:srgbClr val="BCBEC0"/>
      </a:accent6>
      <a:hlink>
        <a:srgbClr val="0785F2"/>
      </a:hlink>
      <a:folHlink>
        <a:srgbClr val="5FBDDB"/>
      </a:folHlink>
    </a:clrScheme>
    <a:fontScheme name="ICF 2021">
      <a:majorFont>
        <a:latin typeface="DM Sans Bold"/>
        <a:ea typeface=""/>
        <a:cs typeface=""/>
      </a:majorFont>
      <a:minorFont>
        <a:latin typeface="DM Sans Medium"/>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defRPr dirty="0" smtClean="0"/>
        </a:defPPr>
      </a:lstStyle>
    </a:txDef>
  </a:objectDefaults>
  <a:extraClrSchemeLst/>
  <a:extLst>
    <a:ext uri="{05A4C25C-085E-4340-85A3-A5531E510DB2}">
      <thm15:themeFamily xmlns:thm15="http://schemas.microsoft.com/office/thememl/2012/main" name="ICF_PPT_Preparatory conference call 6.9.2021" id="{4FAF03FD-6F30-48C7-ACB3-3D3E2282A273}" vid="{687C0969-0026-4FF9-BB79-0DDB370F4C8C}"/>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debe3bad-a2db-4b04-9a14-e9238aa199f9"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C405FB72671BE48B266593B37E1D959" ma:contentTypeVersion="9" ma:contentTypeDescription="Create a new document." ma:contentTypeScope="" ma:versionID="6ff23160b44fd450a1401f00848420a4">
  <xsd:schema xmlns:xsd="http://www.w3.org/2001/XMLSchema" xmlns:xs="http://www.w3.org/2001/XMLSchema" xmlns:p="http://schemas.microsoft.com/office/2006/metadata/properties" xmlns:ns3="debe3bad-a2db-4b04-9a14-e9238aa199f9" targetNamespace="http://schemas.microsoft.com/office/2006/metadata/properties" ma:root="true" ma:fieldsID="49ef369a7ff2342b065f72785508ea65" ns3:_="">
    <xsd:import namespace="debe3bad-a2db-4b04-9a14-e9238aa199f9"/>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SearchProperties" minOccurs="0"/>
                <xsd:element ref="ns3:MediaServiceObjectDetectorVersions"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be3bad-a2db-4b04-9a14-e9238aa199f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SearchProperties" ma:index="14" nillable="true" ma:displayName="MediaServiceSearchProperties" ma:hidden="true" ma:internalName="MediaServiceSearchProperties" ma:readOnly="true">
      <xsd:simpleType>
        <xsd:restriction base="dms:Note"/>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_activity" ma:index="16" nillable="true" ma:displayName="_activity" ma:hidden="true" ma:internalName="_activity">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F63B76A-84D9-4F9B-A816-0861686BEC2E}">
  <ds:schemaRefs>
    <ds:schemaRef ds:uri="http://www.w3.org/XML/1998/namespace"/>
    <ds:schemaRef ds:uri="http://purl.org/dc/terms/"/>
    <ds:schemaRef ds:uri="debe3bad-a2db-4b04-9a14-e9238aa199f9"/>
    <ds:schemaRef ds:uri="http://purl.org/dc/dcmitype/"/>
    <ds:schemaRef ds:uri="http://schemas.microsoft.com/office/2006/documentManagement/types"/>
    <ds:schemaRef ds:uri="http://schemas.microsoft.com/office/2006/metadata/properties"/>
    <ds:schemaRef ds:uri="http://purl.org/dc/elements/1.1/"/>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C3C54784-EE30-4096-B7E3-8820B17AFA57}">
  <ds:schemaRefs>
    <ds:schemaRef ds:uri="http://schemas.microsoft.com/sharepoint/v3/contenttype/forms"/>
  </ds:schemaRefs>
</ds:datastoreItem>
</file>

<file path=customXml/itemProps3.xml><?xml version="1.0" encoding="utf-8"?>
<ds:datastoreItem xmlns:ds="http://schemas.openxmlformats.org/officeDocument/2006/customXml" ds:itemID="{DC50AD02-68D4-4A72-B791-0C5958FC428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ebe3bad-a2db-4b04-9a14-e9238aa199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10212</TotalTime>
  <Words>3468</Words>
  <Application>Microsoft Office PowerPoint</Application>
  <PresentationFormat>Προβολή στην οθόνη (4:3)</PresentationFormat>
  <Paragraphs>505</Paragraphs>
  <Slides>19</Slides>
  <Notes>3</Notes>
  <HiddenSlides>0</HiddenSlides>
  <MMClips>0</MMClips>
  <ScaleCrop>false</ScaleCrop>
  <HeadingPairs>
    <vt:vector size="6" baseType="variant">
      <vt:variant>
        <vt:lpstr>Γραμματοσειρές που χρησιμοποιούνται</vt:lpstr>
      </vt:variant>
      <vt:variant>
        <vt:i4>10</vt:i4>
      </vt:variant>
      <vt:variant>
        <vt:lpstr>Θέμα</vt:lpstr>
      </vt:variant>
      <vt:variant>
        <vt:i4>7</vt:i4>
      </vt:variant>
      <vt:variant>
        <vt:lpstr>Τίτλοι διαφανειών</vt:lpstr>
      </vt:variant>
      <vt:variant>
        <vt:i4>19</vt:i4>
      </vt:variant>
    </vt:vector>
  </HeadingPairs>
  <TitlesOfParts>
    <vt:vector size="36" baseType="lpstr">
      <vt:lpstr>.AppleSystemUIFont</vt:lpstr>
      <vt:lpstr>Arial</vt:lpstr>
      <vt:lpstr>Arimo</vt:lpstr>
      <vt:lpstr>Calibri</vt:lpstr>
      <vt:lpstr>Calibri Light</vt:lpstr>
      <vt:lpstr>DM Sans</vt:lpstr>
      <vt:lpstr>DM Sans Medium</vt:lpstr>
      <vt:lpstr>Symbol</vt:lpstr>
      <vt:lpstr>Tahoma</vt:lpstr>
      <vt:lpstr>Wingdings</vt:lpstr>
      <vt:lpstr>Office Theme</vt:lpstr>
      <vt:lpstr>Valeu 1</vt:lpstr>
      <vt:lpstr>Valeu 1 Specials</vt:lpstr>
      <vt:lpstr>1_Valeu 1 Specials</vt:lpstr>
      <vt:lpstr>Valeu 1 White</vt:lpstr>
      <vt:lpstr>1_Valeu 1</vt:lpstr>
      <vt:lpstr>ICF 2021 Master</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ΠΕΡΙΦΕΡΕΙΑΚΟ ΠΡΟΓΡΑΜΜΑ ΝΟΤΙΟΥ ΑΙΓΑΙΟΥ 2021 – 2027 (1)</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Leta Psalti</dc:creator>
  <cp:lastModifiedBy>Korina Stavridou</cp:lastModifiedBy>
  <cp:revision>410</cp:revision>
  <cp:lastPrinted>2018-11-23T10:49:56Z</cp:lastPrinted>
  <dcterms:created xsi:type="dcterms:W3CDTF">2018-05-09T10:34:34Z</dcterms:created>
  <dcterms:modified xsi:type="dcterms:W3CDTF">2024-04-29T12:21:38Z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0x0101000C405FB72671BE48B266593B37E1D959</vt:lpwstr>
  </property>
</Properties>
</file>