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image27.jpg" ContentType="image/jpg"/>
  <Override PartName="/ppt/media/image28.jpg" ContentType="image/jpg"/>
  <Override PartName="/ppt/media/image29.jpg" ContentType="image/jpg"/>
  <Override PartName="/ppt/notesSlides/notesSlide2.xml" ContentType="application/vnd.openxmlformats-officedocument.presentationml.notesSlide+xml"/>
  <Override PartName="/ppt/media/image39.jpg" ContentType="image/jpg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  <p:sldMasterId id="2147483678" r:id="rId4"/>
    <p:sldMasterId id="2147483684" r:id="rId5"/>
    <p:sldMasterId id="2147483695" r:id="rId6"/>
  </p:sldMasterIdLst>
  <p:notesMasterIdLst>
    <p:notesMasterId r:id="rId17"/>
  </p:notesMasterIdLst>
  <p:sldIdLst>
    <p:sldId id="844" r:id="rId7"/>
    <p:sldId id="257" r:id="rId8"/>
    <p:sldId id="258" r:id="rId9"/>
    <p:sldId id="263" r:id="rId10"/>
    <p:sldId id="842" r:id="rId11"/>
    <p:sldId id="268" r:id="rId12"/>
    <p:sldId id="843" r:id="rId13"/>
    <p:sldId id="846" r:id="rId14"/>
    <p:sldId id="847" r:id="rId15"/>
    <p:sldId id="84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3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STAS" userId="1549ebc5aceb9112" providerId="LiveId" clId="{8777BD9E-0069-4FB3-A55D-E1DAF12296ED}"/>
    <pc:docChg chg="undo custSel addSld delSld modSld">
      <pc:chgData name="KOSTAS" userId="1549ebc5aceb9112" providerId="LiveId" clId="{8777BD9E-0069-4FB3-A55D-E1DAF12296ED}" dt="2024-03-22T07:58:24.190" v="697" actId="1076"/>
      <pc:docMkLst>
        <pc:docMk/>
      </pc:docMkLst>
      <pc:sldChg chg="new del">
        <pc:chgData name="KOSTAS" userId="1549ebc5aceb9112" providerId="LiveId" clId="{8777BD9E-0069-4FB3-A55D-E1DAF12296ED}" dt="2024-03-22T07:18:58.373" v="311" actId="2696"/>
        <pc:sldMkLst>
          <pc:docMk/>
          <pc:sldMk cId="1001211753" sldId="256"/>
        </pc:sldMkLst>
      </pc:sldChg>
      <pc:sldChg chg="add">
        <pc:chgData name="KOSTAS" userId="1549ebc5aceb9112" providerId="LiveId" clId="{8777BD9E-0069-4FB3-A55D-E1DAF12296ED}" dt="2024-03-22T06:54:26.388" v="1"/>
        <pc:sldMkLst>
          <pc:docMk/>
          <pc:sldMk cId="0" sldId="257"/>
        </pc:sldMkLst>
      </pc:sldChg>
      <pc:sldChg chg="delSp add mod">
        <pc:chgData name="KOSTAS" userId="1549ebc5aceb9112" providerId="LiveId" clId="{8777BD9E-0069-4FB3-A55D-E1DAF12296ED}" dt="2024-03-22T07:27:06.749" v="329" actId="21"/>
        <pc:sldMkLst>
          <pc:docMk/>
          <pc:sldMk cId="2141503801" sldId="263"/>
        </pc:sldMkLst>
        <pc:spChg chg="del">
          <ac:chgData name="KOSTAS" userId="1549ebc5aceb9112" providerId="LiveId" clId="{8777BD9E-0069-4FB3-A55D-E1DAF12296ED}" dt="2024-03-22T07:27:06.749" v="329" actId="21"/>
          <ac:spMkLst>
            <pc:docMk/>
            <pc:sldMk cId="2141503801" sldId="263"/>
            <ac:spMk id="2" creationId="{285A7FDE-B51C-F607-307D-A6A4EDC6EA1A}"/>
          </ac:spMkLst>
        </pc:spChg>
      </pc:sldChg>
      <pc:sldChg chg="modSp mod">
        <pc:chgData name="KOSTAS" userId="1549ebc5aceb9112" providerId="LiveId" clId="{8777BD9E-0069-4FB3-A55D-E1DAF12296ED}" dt="2024-03-22T07:20:21.564" v="318" actId="255"/>
        <pc:sldMkLst>
          <pc:docMk/>
          <pc:sldMk cId="0" sldId="268"/>
        </pc:sldMkLst>
        <pc:spChg chg="mod">
          <ac:chgData name="KOSTAS" userId="1549ebc5aceb9112" providerId="LiveId" clId="{8777BD9E-0069-4FB3-A55D-E1DAF12296ED}" dt="2024-03-22T07:20:21.564" v="318" actId="255"/>
          <ac:spMkLst>
            <pc:docMk/>
            <pc:sldMk cId="0" sldId="268"/>
            <ac:spMk id="3" creationId="{00000000-0000-0000-0000-000000000000}"/>
          </ac:spMkLst>
        </pc:spChg>
      </pc:sldChg>
      <pc:sldChg chg="addSp delSp modSp mod modClrScheme chgLayout">
        <pc:chgData name="KOSTAS" userId="1549ebc5aceb9112" providerId="LiveId" clId="{8777BD9E-0069-4FB3-A55D-E1DAF12296ED}" dt="2024-03-22T07:45:26.218" v="501" actId="115"/>
        <pc:sldMkLst>
          <pc:docMk/>
          <pc:sldMk cId="0" sldId="842"/>
        </pc:sldMkLst>
        <pc:spChg chg="mod">
          <ac:chgData name="KOSTAS" userId="1549ebc5aceb9112" providerId="LiveId" clId="{8777BD9E-0069-4FB3-A55D-E1DAF12296ED}" dt="2024-03-22T07:44:24.670" v="485" actId="1076"/>
          <ac:spMkLst>
            <pc:docMk/>
            <pc:sldMk cId="0" sldId="842"/>
            <ac:spMk id="2" creationId="{97338D09-B00A-4F3C-BF2C-A3B5D2C7B22D}"/>
          </ac:spMkLst>
        </pc:spChg>
        <pc:spChg chg="add del mod ord">
          <ac:chgData name="KOSTAS" userId="1549ebc5aceb9112" providerId="LiveId" clId="{8777BD9E-0069-4FB3-A55D-E1DAF12296ED}" dt="2024-03-22T07:44:47.151" v="487" actId="21"/>
          <ac:spMkLst>
            <pc:docMk/>
            <pc:sldMk cId="0" sldId="842"/>
            <ac:spMk id="3" creationId="{B9D7CABC-2638-7D5F-D547-652CFA220B06}"/>
          </ac:spMkLst>
        </pc:spChg>
        <pc:spChg chg="add mod ord">
          <ac:chgData name="KOSTAS" userId="1549ebc5aceb9112" providerId="LiveId" clId="{8777BD9E-0069-4FB3-A55D-E1DAF12296ED}" dt="2024-03-22T07:45:26.218" v="501" actId="115"/>
          <ac:spMkLst>
            <pc:docMk/>
            <pc:sldMk cId="0" sldId="842"/>
            <ac:spMk id="4" creationId="{F3C64511-3D96-5391-9054-F521249C9B35}"/>
          </ac:spMkLst>
        </pc:spChg>
        <pc:spChg chg="mod">
          <ac:chgData name="KOSTAS" userId="1549ebc5aceb9112" providerId="LiveId" clId="{8777BD9E-0069-4FB3-A55D-E1DAF12296ED}" dt="2024-03-22T07:20:55.952" v="323" actId="207"/>
          <ac:spMkLst>
            <pc:docMk/>
            <pc:sldMk cId="0" sldId="842"/>
            <ac:spMk id="52227" creationId="{745A41BA-E7AB-4C3E-887E-AA92B2522FA6}"/>
          </ac:spMkLst>
        </pc:spChg>
        <pc:spChg chg="mod">
          <ac:chgData name="KOSTAS" userId="1549ebc5aceb9112" providerId="LiveId" clId="{8777BD9E-0069-4FB3-A55D-E1DAF12296ED}" dt="2024-03-22T07:20:46.913" v="320" actId="207"/>
          <ac:spMkLst>
            <pc:docMk/>
            <pc:sldMk cId="0" sldId="842"/>
            <ac:spMk id="52228" creationId="{41A55561-9CB6-4478-962D-597174B8C0DE}"/>
          </ac:spMkLst>
        </pc:spChg>
        <pc:spChg chg="mod">
          <ac:chgData name="KOSTAS" userId="1549ebc5aceb9112" providerId="LiveId" clId="{8777BD9E-0069-4FB3-A55D-E1DAF12296ED}" dt="2024-03-22T07:21:02.744" v="325" actId="20577"/>
          <ac:spMkLst>
            <pc:docMk/>
            <pc:sldMk cId="0" sldId="842"/>
            <ac:spMk id="52229" creationId="{66BB837D-D908-435D-99DC-7A7E41FB7112}"/>
          </ac:spMkLst>
        </pc:spChg>
      </pc:sldChg>
      <pc:sldChg chg="addSp modSp new mod modClrScheme chgLayout">
        <pc:chgData name="KOSTAS" userId="1549ebc5aceb9112" providerId="LiveId" clId="{8777BD9E-0069-4FB3-A55D-E1DAF12296ED}" dt="2024-03-22T07:13:29.776" v="213" actId="14100"/>
        <pc:sldMkLst>
          <pc:docMk/>
          <pc:sldMk cId="1683031917" sldId="843"/>
        </pc:sldMkLst>
        <pc:spChg chg="add mod ord">
          <ac:chgData name="KOSTAS" userId="1549ebc5aceb9112" providerId="LiveId" clId="{8777BD9E-0069-4FB3-A55D-E1DAF12296ED}" dt="2024-03-22T07:13:29.776" v="213" actId="14100"/>
          <ac:spMkLst>
            <pc:docMk/>
            <pc:sldMk cId="1683031917" sldId="843"/>
            <ac:spMk id="3" creationId="{A922C918-EC30-BC18-D86C-5CEE84E0C004}"/>
          </ac:spMkLst>
        </pc:spChg>
        <pc:picChg chg="add mod">
          <ac:chgData name="KOSTAS" userId="1549ebc5aceb9112" providerId="LiveId" clId="{8777BD9E-0069-4FB3-A55D-E1DAF12296ED}" dt="2024-03-22T07:07:11.592" v="10" actId="1076"/>
          <ac:picMkLst>
            <pc:docMk/>
            <pc:sldMk cId="1683031917" sldId="843"/>
            <ac:picMk id="2" creationId="{47B9BDE7-2C82-AECF-401C-C3806D06D999}"/>
          </ac:picMkLst>
        </pc:picChg>
      </pc:sldChg>
      <pc:sldChg chg="addSp delSp modSp add del mod">
        <pc:chgData name="KOSTAS" userId="1549ebc5aceb9112" providerId="LiveId" clId="{8777BD9E-0069-4FB3-A55D-E1DAF12296ED}" dt="2024-03-22T07:43:20.054" v="484" actId="115"/>
        <pc:sldMkLst>
          <pc:docMk/>
          <pc:sldMk cId="0" sldId="844"/>
        </pc:sldMkLst>
        <pc:spChg chg="mod">
          <ac:chgData name="KOSTAS" userId="1549ebc5aceb9112" providerId="LiveId" clId="{8777BD9E-0069-4FB3-A55D-E1DAF12296ED}" dt="2024-03-22T07:43:20.054" v="484" actId="115"/>
          <ac:spMkLst>
            <pc:docMk/>
            <pc:sldMk cId="0" sldId="844"/>
            <ac:spMk id="16" creationId="{3357F8F8-EA0C-C969-D133-64425196D9D4}"/>
          </ac:spMkLst>
        </pc:spChg>
        <pc:picChg chg="add mod">
          <ac:chgData name="KOSTAS" userId="1549ebc5aceb9112" providerId="LiveId" clId="{8777BD9E-0069-4FB3-A55D-E1DAF12296ED}" dt="2024-03-22T07:43:09.695" v="483" actId="1076"/>
          <ac:picMkLst>
            <pc:docMk/>
            <pc:sldMk cId="0" sldId="844"/>
            <ac:picMk id="3" creationId="{AA5EAC32-13E7-1D5A-10A5-B8E78E0250EC}"/>
          </ac:picMkLst>
        </pc:picChg>
        <pc:picChg chg="del">
          <ac:chgData name="KOSTAS" userId="1549ebc5aceb9112" providerId="LiveId" clId="{8777BD9E-0069-4FB3-A55D-E1DAF12296ED}" dt="2024-03-22T07:16:14.305" v="288" actId="21"/>
          <ac:picMkLst>
            <pc:docMk/>
            <pc:sldMk cId="0" sldId="844"/>
            <ac:picMk id="17" creationId="{7E1DC8E0-EDF2-FAC2-8347-4BD8A2AA28D1}"/>
          </ac:picMkLst>
        </pc:picChg>
        <pc:picChg chg="mod">
          <ac:chgData name="KOSTAS" userId="1549ebc5aceb9112" providerId="LiveId" clId="{8777BD9E-0069-4FB3-A55D-E1DAF12296ED}" dt="2024-03-22T07:16:47.448" v="289" actId="1076"/>
          <ac:picMkLst>
            <pc:docMk/>
            <pc:sldMk cId="0" sldId="844"/>
            <ac:picMk id="24" creationId="{4BBDA1BA-6CA8-60A5-438B-1BB5A539FBD8}"/>
          </ac:picMkLst>
        </pc:picChg>
        <pc:picChg chg="del">
          <ac:chgData name="KOSTAS" userId="1549ebc5aceb9112" providerId="LiveId" clId="{8777BD9E-0069-4FB3-A55D-E1DAF12296ED}" dt="2024-03-22T07:16:10.767" v="287" actId="21"/>
          <ac:picMkLst>
            <pc:docMk/>
            <pc:sldMk cId="0" sldId="844"/>
            <ac:picMk id="45" creationId="{8A86FB47-0D9D-7D40-976A-E68B2CD5051C}"/>
          </ac:picMkLst>
        </pc:picChg>
      </pc:sldChg>
      <pc:sldChg chg="addSp delSp modSp new mod">
        <pc:chgData name="KOSTAS" userId="1549ebc5aceb9112" providerId="LiveId" clId="{8777BD9E-0069-4FB3-A55D-E1DAF12296ED}" dt="2024-03-22T07:31:59.927" v="390" actId="1076"/>
        <pc:sldMkLst>
          <pc:docMk/>
          <pc:sldMk cId="472915159" sldId="845"/>
        </pc:sldMkLst>
        <pc:spChg chg="del mod">
          <ac:chgData name="KOSTAS" userId="1549ebc5aceb9112" providerId="LiveId" clId="{8777BD9E-0069-4FB3-A55D-E1DAF12296ED}" dt="2024-03-22T07:31:50.179" v="386" actId="21"/>
          <ac:spMkLst>
            <pc:docMk/>
            <pc:sldMk cId="472915159" sldId="845"/>
            <ac:spMk id="2" creationId="{33787143-1B5D-A0A6-2C59-2C6607D8E9BC}"/>
          </ac:spMkLst>
        </pc:spChg>
        <pc:picChg chg="add mod">
          <ac:chgData name="KOSTAS" userId="1549ebc5aceb9112" providerId="LiveId" clId="{8777BD9E-0069-4FB3-A55D-E1DAF12296ED}" dt="2024-03-22T07:29:54.239" v="349" actId="14100"/>
          <ac:picMkLst>
            <pc:docMk/>
            <pc:sldMk cId="472915159" sldId="845"/>
            <ac:picMk id="4" creationId="{AE6F3C94-84B3-D2F1-C7A0-A4B7B9671BCF}"/>
          </ac:picMkLst>
        </pc:picChg>
        <pc:picChg chg="add mod">
          <ac:chgData name="KOSTAS" userId="1549ebc5aceb9112" providerId="LiveId" clId="{8777BD9E-0069-4FB3-A55D-E1DAF12296ED}" dt="2024-03-22T07:29:57.463" v="350" actId="14100"/>
          <ac:picMkLst>
            <pc:docMk/>
            <pc:sldMk cId="472915159" sldId="845"/>
            <ac:picMk id="6" creationId="{DF04C391-BE58-1D1B-114B-F4B2341063BA}"/>
          </ac:picMkLst>
        </pc:picChg>
        <pc:picChg chg="add mod">
          <ac:chgData name="KOSTAS" userId="1549ebc5aceb9112" providerId="LiveId" clId="{8777BD9E-0069-4FB3-A55D-E1DAF12296ED}" dt="2024-03-22T07:31:57.591" v="389" actId="1076"/>
          <ac:picMkLst>
            <pc:docMk/>
            <pc:sldMk cId="472915159" sldId="845"/>
            <ac:picMk id="7" creationId="{EAA876AC-91DA-9E42-8F6A-C3BF48E2CCB3}"/>
          </ac:picMkLst>
        </pc:picChg>
        <pc:picChg chg="add mod">
          <ac:chgData name="KOSTAS" userId="1549ebc5aceb9112" providerId="LiveId" clId="{8777BD9E-0069-4FB3-A55D-E1DAF12296ED}" dt="2024-03-22T07:31:59.927" v="390" actId="1076"/>
          <ac:picMkLst>
            <pc:docMk/>
            <pc:sldMk cId="472915159" sldId="845"/>
            <ac:picMk id="8" creationId="{921839A9-55D7-718B-E813-137E7D1CBA1F}"/>
          </ac:picMkLst>
        </pc:picChg>
      </pc:sldChg>
      <pc:sldChg chg="new del">
        <pc:chgData name="KOSTAS" userId="1549ebc5aceb9112" providerId="LiveId" clId="{8777BD9E-0069-4FB3-A55D-E1DAF12296ED}" dt="2024-03-22T07:25:50.958" v="328" actId="2696"/>
        <pc:sldMkLst>
          <pc:docMk/>
          <pc:sldMk cId="2986552495" sldId="845"/>
        </pc:sldMkLst>
      </pc:sldChg>
      <pc:sldChg chg="addSp delSp modSp new mod modClrScheme chgLayout">
        <pc:chgData name="KOSTAS" userId="1549ebc5aceb9112" providerId="LiveId" clId="{8777BD9E-0069-4FB3-A55D-E1DAF12296ED}" dt="2024-03-22T07:48:59.326" v="539" actId="1076"/>
        <pc:sldMkLst>
          <pc:docMk/>
          <pc:sldMk cId="2528805733" sldId="846"/>
        </pc:sldMkLst>
        <pc:spChg chg="add del mod ord">
          <ac:chgData name="KOSTAS" userId="1549ebc5aceb9112" providerId="LiveId" clId="{8777BD9E-0069-4FB3-A55D-E1DAF12296ED}" dt="2024-03-22T07:39:01.857" v="400" actId="21"/>
          <ac:spMkLst>
            <pc:docMk/>
            <pc:sldMk cId="2528805733" sldId="846"/>
            <ac:spMk id="5" creationId="{018C1C15-A5E9-7BC4-6AA2-C6582BEDC2D6}"/>
          </ac:spMkLst>
        </pc:spChg>
        <pc:spChg chg="add mod ord">
          <ac:chgData name="KOSTAS" userId="1549ebc5aceb9112" providerId="LiveId" clId="{8777BD9E-0069-4FB3-A55D-E1DAF12296ED}" dt="2024-03-22T07:48:59.326" v="539" actId="1076"/>
          <ac:spMkLst>
            <pc:docMk/>
            <pc:sldMk cId="2528805733" sldId="846"/>
            <ac:spMk id="6" creationId="{CDEB66FB-F058-0BCA-6F94-58ECA34FA3E1}"/>
          </ac:spMkLst>
        </pc:spChg>
        <pc:picChg chg="add mod">
          <ac:chgData name="KOSTAS" userId="1549ebc5aceb9112" providerId="LiveId" clId="{8777BD9E-0069-4FB3-A55D-E1DAF12296ED}" dt="2024-03-22T07:37:54.380" v="392"/>
          <ac:picMkLst>
            <pc:docMk/>
            <pc:sldMk cId="2528805733" sldId="846"/>
            <ac:picMk id="2" creationId="{9C1A7AC9-DF90-3B5D-821F-5BF140315E97}"/>
          </ac:picMkLst>
        </pc:picChg>
        <pc:picChg chg="add mod">
          <ac:chgData name="KOSTAS" userId="1549ebc5aceb9112" providerId="LiveId" clId="{8777BD9E-0069-4FB3-A55D-E1DAF12296ED}" dt="2024-03-22T07:40:29.647" v="462" actId="14100"/>
          <ac:picMkLst>
            <pc:docMk/>
            <pc:sldMk cId="2528805733" sldId="846"/>
            <ac:picMk id="3" creationId="{01DCE2EB-7F31-A342-720F-A29E8D124642}"/>
          </ac:picMkLst>
        </pc:picChg>
        <pc:picChg chg="add mod">
          <ac:chgData name="KOSTAS" userId="1549ebc5aceb9112" providerId="LiveId" clId="{8777BD9E-0069-4FB3-A55D-E1DAF12296ED}" dt="2024-03-22T07:40:33.758" v="463" actId="14100"/>
          <ac:picMkLst>
            <pc:docMk/>
            <pc:sldMk cId="2528805733" sldId="846"/>
            <ac:picMk id="4" creationId="{4D985FDD-1016-2CCF-991A-EF21AEA31335}"/>
          </ac:picMkLst>
        </pc:picChg>
      </pc:sldChg>
      <pc:sldChg chg="addSp delSp modSp new mod modClrScheme chgLayout">
        <pc:chgData name="KOSTAS" userId="1549ebc5aceb9112" providerId="LiveId" clId="{8777BD9E-0069-4FB3-A55D-E1DAF12296ED}" dt="2024-03-22T07:58:24.190" v="697" actId="1076"/>
        <pc:sldMkLst>
          <pc:docMk/>
          <pc:sldMk cId="3432496040" sldId="847"/>
        </pc:sldMkLst>
        <pc:spChg chg="add mod">
          <ac:chgData name="KOSTAS" userId="1549ebc5aceb9112" providerId="LiveId" clId="{8777BD9E-0069-4FB3-A55D-E1DAF12296ED}" dt="2024-03-22T07:58:16.966" v="696" actId="1076"/>
          <ac:spMkLst>
            <pc:docMk/>
            <pc:sldMk cId="3432496040" sldId="847"/>
            <ac:spMk id="3" creationId="{7AA1EDB6-1CBC-DE5B-21C5-573720B4912C}"/>
          </ac:spMkLst>
        </pc:spChg>
        <pc:spChg chg="add del mod ord">
          <ac:chgData name="KOSTAS" userId="1549ebc5aceb9112" providerId="LiveId" clId="{8777BD9E-0069-4FB3-A55D-E1DAF12296ED}" dt="2024-03-22T07:53:09.118" v="642" actId="700"/>
          <ac:spMkLst>
            <pc:docMk/>
            <pc:sldMk cId="3432496040" sldId="847"/>
            <ac:spMk id="4" creationId="{96E27488-1401-6FAA-E6CB-445ABBBC85FB}"/>
          </ac:spMkLst>
        </pc:spChg>
        <pc:spChg chg="add del mod ord">
          <ac:chgData name="KOSTAS" userId="1549ebc5aceb9112" providerId="LiveId" clId="{8777BD9E-0069-4FB3-A55D-E1DAF12296ED}" dt="2024-03-22T07:56:25.312" v="690" actId="21"/>
          <ac:spMkLst>
            <pc:docMk/>
            <pc:sldMk cId="3432496040" sldId="847"/>
            <ac:spMk id="5" creationId="{205A5B77-EDDA-9B39-008D-E4E26A9A22E5}"/>
          </ac:spMkLst>
        </pc:spChg>
        <pc:spChg chg="add mod ord">
          <ac:chgData name="KOSTAS" userId="1549ebc5aceb9112" providerId="LiveId" clId="{8777BD9E-0069-4FB3-A55D-E1DAF12296ED}" dt="2024-03-22T07:58:24.190" v="697" actId="1076"/>
          <ac:spMkLst>
            <pc:docMk/>
            <pc:sldMk cId="3432496040" sldId="847"/>
            <ac:spMk id="6" creationId="{67AFE489-FAEA-343E-B728-E087459D074B}"/>
          </ac:spMkLst>
        </pc:spChg>
        <pc:picChg chg="add mod">
          <ac:chgData name="KOSTAS" userId="1549ebc5aceb9112" providerId="LiveId" clId="{8777BD9E-0069-4FB3-A55D-E1DAF12296ED}" dt="2024-03-22T07:58:12.894" v="695" actId="14100"/>
          <ac:picMkLst>
            <pc:docMk/>
            <pc:sldMk cId="3432496040" sldId="847"/>
            <ac:picMk id="8" creationId="{75E0F948-EDD3-CF3D-C4C4-9D779EF27AC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315D3-76EC-4299-95E5-8ED1692EA70E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F4C2C-2A36-4E76-8BA1-3C7E8EFEC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92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2689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398DE21-F06F-971F-3EE7-237B5D7D2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B7E36B11-CC48-584B-E8F1-5D50E9568F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3B556999-13C7-5E44-1232-6C778DA97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33016B6-236F-F55E-7229-F1C628E13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121D417-C45E-FEC8-D70D-88936C05E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38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2F39838-A260-BBB5-ED08-256EB09CB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2F445018-417D-A4BE-3527-04A36D519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E0F8FBC-FA44-9C74-55CB-C93E8AE30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341D10D-7B5C-13A8-BB87-64BA81828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77017873-1E0B-8C24-1176-A4B653952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3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040EE2DD-F702-CCEE-7FB4-91EEC92E4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48281991-537E-3726-B324-A26E0295D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36C6488-AA17-A3A5-3863-7111AB517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D9E7433-C027-7F54-A8D8-9DE467DF1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B68990F-BBC5-FDA6-DCDF-C16EC1769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04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5627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5190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835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9568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8486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46F96-F26D-4FC2-8347-F195F0320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E0D25-6B34-4639-90A8-1044EF69E04A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87363-7D79-4D36-A23D-D1897E5EC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876C1-9543-4415-89C2-D4D573953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9E98-0974-420C-A224-E41517495359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521020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3468B-E3CE-4CBC-A54C-C915824D1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FF82A-D03A-4FC9-84F5-2CADDB580FAD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076C99-5DED-4631-9764-5C3400A06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678F4-E50A-4E2A-93F0-B3B7B3557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D0544-2CDD-4664-B837-71BF1EF8AD37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5737766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DCD5B-7428-4F0E-A395-9AF411DE0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9429-7162-4600-B6CF-888919BF5136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DA288-BB4B-4C33-8F98-B9325B939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B65C8-DFEE-4125-900E-B201BA577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9F85D-B2EA-4340-96B3-B21BF7EDC159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87584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26E30BC-1BD6-28AD-A2E5-9A66BD3C7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ABFC18E-65AF-A1ED-2B11-2BD93A484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081F030-7103-6522-C62D-7DB63B3C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FAA94F1D-5012-29E0-201D-4E32999A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1D9171C-2128-33DE-3D62-1C028EAB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58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102603-77FA-4D1F-8512-B2BF8AE2E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A6E84-5E1C-434F-90D0-6DE9A19A63E0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E55B47-4364-459F-B3A1-BCE6005C7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8718D9-298F-469B-B4EF-3A323770C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D9E4B-6C77-4BCB-B899-004FBFA2F42F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4403914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A03970-5C32-48BD-A69E-EFBB6C7C9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F7274-E7D9-439E-BCF6-5700C44AF1CD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64815F4-7297-4B8B-9B73-6948DD8B6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9B57495-7ABB-4279-846D-488804EA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5A8FA-7621-49B6-B3EE-B9C23AB0DC37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183430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53BC5C-0A89-42BF-ACA8-CFD42AAB8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D71D9-9336-4B81-BC83-BA187678724C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165F68-7285-4434-95A8-D11C32246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9673304-3998-4A6D-A533-D6EC71A9C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BB2B5-4B6D-4934-BC0E-4C7B26CC28D0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3320441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475959-5635-4D4C-9CF6-07D75B9D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3893D-E89C-4532-AF50-1EBBB3024046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ABB048-9330-4B30-9104-9E6DE103C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18EE1F0-C92A-4B88-92A2-482BA3FF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8A95C-037C-48C7-BBED-00173BFD21AB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2593199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3ABEEB-F9B2-4177-9658-4F897F0DF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AA7D2-91F0-44C0-AD4F-2D8A9BBC849E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B7AA35-D601-415C-BC77-8946B6BA2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D14F67-1FBA-40E7-B7DC-605D1B954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BFA34-0A45-4E2D-93E9-92012B6C0945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647094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E85446-77B4-4713-BC26-3AAC76FC9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11E1D-B53C-47DC-9CD6-5FA0D3FDF89E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21325B-0087-43E3-99E2-978D7E1A2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5B1BAE-0EC7-4FD6-BA19-D3DF9082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0FF75-B1FD-4FA1-89B1-2A42FA1B7559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141543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02175-0C59-4391-8718-FE74379C8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604B4-1549-46C3-93FB-0BB9CC79B1FF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37349-F1FF-48C6-8CFE-3495EEFA9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0FBD9-5222-4D1A-8C4E-5DAB454B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0D008-B718-4346-A9D7-60989094CC00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422612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538BB-816C-49D2-B621-0785E7282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0099A-FB25-4028-9FDC-BFF607A684E0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6176A-D1CB-4C54-8B89-14D780B6F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542FD-7CFE-42A3-968E-AB733E4DA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B8F69-11BC-40BF-AD0F-589671E8F924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8230715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3665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364EA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582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2A85446-59A3-E874-6DFE-70D93C2E9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B25A306F-B9E1-C9BB-223A-AD6875B13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1CD00DFD-DEDF-81BE-3001-798076734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D5ED380-8C72-C959-E28F-F49BA36D2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B9C22393-2081-A820-2E5F-762F3ADE9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94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364EA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5689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364EA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27180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48099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38384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20784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32207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27733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9683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5722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904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4C44E9D-EC62-D98B-AA84-7291A0DFE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00E375F-DE5F-486B-5C67-A39F5A286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7885D5B-6A14-0AF7-9803-2611C8A5D6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D30057C-B020-D7C3-2D0D-89749378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FD422229-19D2-5B98-BDBD-E60486678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487EB8F7-4722-46F5-6CAE-B51871BEC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95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9938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35965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92719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48772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15796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736126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137662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09590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721618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4379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18A853A-C5F9-ABC9-E815-47DA2EFA6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8C125440-AB13-4161-AF8B-0B77B60B4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486F7802-8E4F-C47E-74D4-302F260F6B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9A958BD3-4524-5DEA-AA5D-B888FD91E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6116F101-7280-333D-D270-89DC9BBD2B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4F50BFF8-D056-E613-66BD-475F455F7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B74E5CE3-8EF2-8026-1E57-C26E5B307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4990BAE8-121F-22AE-CEDD-728BFAD5E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01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849440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54190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744344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73445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B408F0C-224F-25D3-775D-9164EDED6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55400B8C-3ABB-1F53-1C59-470269CCC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95E07472-62E2-D810-4A99-3F8DD8335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3013E7C8-D8C2-5371-1A44-F28E198C6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27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2F18A3B9-7C13-4B12-CBB0-4A70AADD7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8503D9AC-E2D4-80CC-8F18-F0C046654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87F79B80-08FB-3377-E726-37867F2B6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38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D5D92BF-F424-D5FB-6D65-BEEA6D22A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3A524DA-D304-F0F8-7101-08C4E15C4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18926491-CDD7-68C3-52C2-766307E15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7922F90-C2EE-CD09-CB13-8B0AF595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9E05391D-B2C5-2F30-0E72-A760436E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33CE8410-C054-3B3A-CBAE-8A2B0D6D0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656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BB934B2-5297-D373-FE94-EBD84BDB3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0E4CCE9C-259B-7A4C-18F2-947906027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FAB4BFE7-267F-EC33-B5EF-A3A97AE85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5D9A434A-9E34-7386-865E-7253FDD0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DA584CF7-63D6-2772-9D56-E118830C7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D7CA969C-DF47-36F2-B97A-C93CBC8D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0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357A5E27-21FF-E55C-6D15-F4D0F7814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579D0100-FD1A-87FD-F56A-64C5E118D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45590F9-03B5-0A73-B377-DE012F24F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F5E80-F4A0-4509-86A3-79639030177B}" type="datetimeFigureOut">
              <a:rPr lang="en-US" smtClean="0"/>
              <a:t>22-Mar-24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FD7785C-6DBA-AFF4-5090-056BB6A9B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39F8584-0DED-10FF-D12E-9F36C31D8F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C79C8-F63B-4C48-BE02-5181CA4A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4916" y="479805"/>
            <a:ext cx="10742167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674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70E8410-E0EC-4B1F-A43C-2335AC5F95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D43BB5A-AF12-45A1-BDA0-E6AB483E12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03C94-5078-4C6D-BD47-FE6EFEA05C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33DBB-D4C2-43FA-A518-C7596423E558}" type="datetimeFigureOut">
              <a:rPr lang="en-US"/>
              <a:pPr>
                <a:defRPr/>
              </a:pPr>
              <a:t>22-Mar-24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44B64-AC07-4DD8-B0CB-288FCEFB00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BD3A7-911D-4616-B4F1-A139406AF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D725566-1F53-4505-BF0C-562B12F189D1}" type="slidenum">
              <a:rPr lang="en-US" altLang="el-GR"/>
              <a:pPr/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6426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7578" y="369009"/>
            <a:ext cx="106152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364EA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2687" y="1227858"/>
            <a:ext cx="11106625" cy="4584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22-Mar-24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141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87650A55-6D3B-47AE-AB72-092E046C4B3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819435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3" imgW="327" imgH="327" progId="TCLayout.ActiveDocument.1">
                  <p:embed/>
                </p:oleObj>
              </mc:Choice>
              <mc:Fallback>
                <p:oleObj name="think-cell Folie" r:id="rId13" imgW="327" imgH="327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87650A55-6D3B-47AE-AB72-092E046C4B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-GR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4852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A11CF-C7E8-4797-9565-63DA33D22B3F}" type="datetimeFigureOut">
              <a:rPr lang="el-GR" smtClean="0"/>
              <a:t>22/3/2024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B1C8E-F618-47C9-AC48-168F720A508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0120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jp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jp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jp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D181783-A750-6A7F-CEF3-85DFEAA7AB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Google Shape;85;p1" descr="Shape, circle&#10;&#10;Description automatically generated">
            <a:extLst>
              <a:ext uri="{FF2B5EF4-FFF2-40B4-BE49-F238E27FC236}">
                <a16:creationId xmlns:a16="http://schemas.microsoft.com/office/drawing/2014/main" id="{4BBDA1BA-6CA8-60A5-438B-1BB5A539FBD8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7490" y="71697"/>
            <a:ext cx="5194510" cy="5773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86;p1">
            <a:extLst>
              <a:ext uri="{FF2B5EF4-FFF2-40B4-BE49-F238E27FC236}">
                <a16:creationId xmlns:a16="http://schemas.microsoft.com/office/drawing/2014/main" id="{2CFECD07-B5C6-570B-E11D-77D18C1B3AF2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9857" y="391220"/>
            <a:ext cx="3424772" cy="125602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94;p1">
            <a:extLst>
              <a:ext uri="{FF2B5EF4-FFF2-40B4-BE49-F238E27FC236}">
                <a16:creationId xmlns:a16="http://schemas.microsoft.com/office/drawing/2014/main" id="{3357F8F8-EA0C-C969-D133-64425196D9D4}"/>
              </a:ext>
            </a:extLst>
          </p:cNvPr>
          <p:cNvSpPr txBox="1"/>
          <p:nvPr/>
        </p:nvSpPr>
        <p:spPr>
          <a:xfrm>
            <a:off x="8327253" y="2600771"/>
            <a:ext cx="3487375" cy="2785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500" b="1" i="0" u="sng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ASTYMOVE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500" b="1" i="0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ASTYBUS - ASTYGO </a:t>
            </a:r>
            <a:b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01. </a:t>
            </a:r>
            <a:r>
              <a:rPr kumimoji="0" lang="el-GR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ΙΑΝΟΥΑΡΙΟΥ</a:t>
            </a: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 – </a:t>
            </a:r>
            <a:r>
              <a:rPr kumimoji="0" lang="el-GR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31</a:t>
            </a: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r>
              <a:rPr lang="el-GR" sz="2500" b="1" kern="0" dirty="0">
                <a:solidFill>
                  <a:schemeClr val="accent1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ΔΕΚΕΜΒΡΙΟΥ</a:t>
            </a: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 202</a:t>
            </a:r>
            <a:r>
              <a:rPr kumimoji="0" lang="el-GR" sz="25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US" sz="2500" b="1" kern="0" dirty="0">
              <a:solidFill>
                <a:schemeClr val="accent1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Εικόνα 2">
            <a:extLst>
              <a:ext uri="{FF2B5EF4-FFF2-40B4-BE49-F238E27FC236}">
                <a16:creationId xmlns:a16="http://schemas.microsoft.com/office/drawing/2014/main" id="{AA5EAC32-13E7-1D5A-10A5-B8E78E0250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210" y="5014877"/>
            <a:ext cx="1518081" cy="1385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AE6F3C94-84B3-D2F1-C7A0-A4B7B9671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97" y="1857653"/>
            <a:ext cx="4885677" cy="385069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DF04C391-BE58-1D1B-114B-F4B234106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794" y="1857653"/>
            <a:ext cx="5388006" cy="3850690"/>
          </a:xfrm>
          <a:prstGeom prst="rect">
            <a:avLst/>
          </a:prstGeom>
        </p:spPr>
      </p:pic>
      <p:pic>
        <p:nvPicPr>
          <p:cNvPr id="7" name="Google Shape;86;p1">
            <a:extLst>
              <a:ext uri="{FF2B5EF4-FFF2-40B4-BE49-F238E27FC236}">
                <a16:creationId xmlns:a16="http://schemas.microsoft.com/office/drawing/2014/main" id="{EAA876AC-91DA-9E42-8F6A-C3BF48E2CCB3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4284" y="391728"/>
            <a:ext cx="2555501" cy="1010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921839A9-55D7-718B-E813-137E7D1CB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756" y="337272"/>
            <a:ext cx="1518081" cy="125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15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4916" y="479805"/>
            <a:ext cx="461571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4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</a:t>
            </a:r>
            <a:r>
              <a:rPr sz="2800" spc="-2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νησ</a:t>
            </a:r>
            <a:r>
              <a:rPr sz="2800" spc="-2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ί</a:t>
            </a:r>
            <a:r>
              <a:rPr sz="2800" spc="-3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6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τη</a:t>
            </a:r>
            <a:r>
              <a:rPr sz="2800" spc="-5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ς</a:t>
            </a:r>
            <a:r>
              <a:rPr sz="2800" spc="-3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4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sz="2800" spc="125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τυπάλαιας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877519" y="1633092"/>
            <a:ext cx="1657350" cy="262255"/>
            <a:chOff x="877519" y="1633092"/>
            <a:chExt cx="1657350" cy="2622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7519" y="1633092"/>
              <a:ext cx="911263" cy="26212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4876" y="1633092"/>
              <a:ext cx="794219" cy="26212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9819" y="1633092"/>
              <a:ext cx="164592" cy="175260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7519" y="1997329"/>
            <a:ext cx="1326388" cy="262127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877519" y="2367660"/>
            <a:ext cx="4335145" cy="262255"/>
            <a:chOff x="877519" y="2367660"/>
            <a:chExt cx="4335145" cy="26225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7519" y="2367660"/>
              <a:ext cx="3562223" cy="26212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28413" y="2367660"/>
              <a:ext cx="473964" cy="26212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78934" y="2367660"/>
              <a:ext cx="79248" cy="26212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18558" y="2367660"/>
              <a:ext cx="370332" cy="26212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65446" y="2367660"/>
              <a:ext cx="246887" cy="262127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77519" y="3205226"/>
            <a:ext cx="4250690" cy="536575"/>
            <a:chOff x="877519" y="3205226"/>
            <a:chExt cx="4250690" cy="536575"/>
          </a:xfrm>
        </p:grpSpPr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77519" y="3205226"/>
              <a:ext cx="1553210" cy="26212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27147" y="3205226"/>
              <a:ext cx="404368" cy="26212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30424" y="3205226"/>
              <a:ext cx="438912" cy="26212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79419" y="3205226"/>
              <a:ext cx="1704339" cy="26212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589017" y="3205226"/>
              <a:ext cx="438912" cy="26212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77519" y="3479546"/>
              <a:ext cx="2466848" cy="26212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41547" y="3479546"/>
              <a:ext cx="438912" cy="26212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90543" y="3479546"/>
              <a:ext cx="1537462" cy="262127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877519" y="4841494"/>
            <a:ext cx="4265295" cy="262255"/>
            <a:chOff x="877519" y="4841494"/>
            <a:chExt cx="4265295" cy="262255"/>
          </a:xfrm>
        </p:grpSpPr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77519" y="4841494"/>
              <a:ext cx="1733169" cy="26212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02408" y="4841494"/>
              <a:ext cx="2640330" cy="262127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877519" y="3896233"/>
            <a:ext cx="3722370" cy="262255"/>
            <a:chOff x="877519" y="3896233"/>
            <a:chExt cx="3722370" cy="262255"/>
          </a:xfrm>
        </p:grpSpPr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7519" y="3896233"/>
              <a:ext cx="3192272" cy="2621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59606" y="3896233"/>
              <a:ext cx="640079" cy="262127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860755" y="4343146"/>
            <a:ext cx="4130040" cy="262255"/>
            <a:chOff x="860755" y="4343146"/>
            <a:chExt cx="4130040" cy="262255"/>
          </a:xfrm>
        </p:grpSpPr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60755" y="4343146"/>
              <a:ext cx="2165730" cy="26212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918205" y="4343146"/>
              <a:ext cx="2072258" cy="262127"/>
            </a:xfrm>
            <a:prstGeom prst="rect">
              <a:avLst/>
            </a:prstGeom>
          </p:spPr>
        </p:pic>
      </p:grpSp>
      <p:sp>
        <p:nvSpPr>
          <p:cNvPr id="34" name="object 34"/>
          <p:cNvSpPr/>
          <p:nvPr/>
        </p:nvSpPr>
        <p:spPr>
          <a:xfrm>
            <a:off x="861822" y="2929889"/>
            <a:ext cx="2330450" cy="0"/>
          </a:xfrm>
          <a:custGeom>
            <a:avLst/>
            <a:gdLst/>
            <a:ahLst/>
            <a:cxnLst/>
            <a:rect l="l" t="t" r="r" b="b"/>
            <a:pathLst>
              <a:path w="2330450">
                <a:moveTo>
                  <a:pt x="0" y="0"/>
                </a:moveTo>
                <a:lnTo>
                  <a:pt x="2330323" y="0"/>
                </a:lnTo>
              </a:path>
            </a:pathLst>
          </a:custGeom>
          <a:ln w="19050">
            <a:solidFill>
              <a:srgbClr val="275F97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" name="object 35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7115556" y="420623"/>
            <a:ext cx="4844796" cy="272186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599931" y="3230879"/>
            <a:ext cx="3361944" cy="3372612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6022847" y="3235451"/>
            <a:ext cx="2499359" cy="336804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1FEB51B-92D6-4B9A-A75B-C90C182D3CCB}"/>
              </a:ext>
            </a:extLst>
          </p:cNvPr>
          <p:cNvSpPr txBox="1"/>
          <p:nvPr/>
        </p:nvSpPr>
        <p:spPr>
          <a:xfrm>
            <a:off x="2026025" y="1958186"/>
            <a:ext cx="452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1399 (</a:t>
            </a: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Απογραφή 2021)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08702" y="709548"/>
              <a:ext cx="2221103" cy="7254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89602" y="1379804"/>
              <a:ext cx="2991230" cy="7257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83508" y="2051050"/>
              <a:ext cx="4910201" cy="7254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95760144-1870-B659-492E-9A0467E21B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Εικόνα 4" descr="Εικόνα που περιέχει κείμενο, τροχός, χερσαίο όχημα, όχημα&#10;&#10;Περιγραφή που δημιουργήθηκε αυτόματα">
            <a:extLst>
              <a:ext uri="{FF2B5EF4-FFF2-40B4-BE49-F238E27FC236}">
                <a16:creationId xmlns:a16="http://schemas.microsoft.com/office/drawing/2014/main" id="{AA41751C-FC99-E34C-66F5-EA32DF824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9695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03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>
            <a:extLst>
              <a:ext uri="{FF2B5EF4-FFF2-40B4-BE49-F238E27FC236}">
                <a16:creationId xmlns:a16="http://schemas.microsoft.com/office/drawing/2014/main" id="{35E676F1-4797-4521-8259-9DBC7DE96DAF}"/>
              </a:ext>
            </a:extLst>
          </p:cNvPr>
          <p:cNvSpPr txBox="1"/>
          <p:nvPr/>
        </p:nvSpPr>
        <p:spPr>
          <a:xfrm>
            <a:off x="868363" y="1751013"/>
            <a:ext cx="266700" cy="1843087"/>
          </a:xfrm>
          <a:prstGeom prst="rect">
            <a:avLst/>
          </a:prstGeom>
        </p:spPr>
        <p:txBody>
          <a:bodyPr lIns="0" tIns="13970" rIns="0" bIns="0">
            <a:spAutoFit/>
          </a:bodyPr>
          <a:lstStyle/>
          <a:p>
            <a:pPr marL="12700" marR="0" lvl="0" indent="0" algn="l" defTabSz="914400" rtl="0" eaLnBrk="0" fontAlgn="base" latinLnBrk="0" hangingPunct="0">
              <a:lnSpc>
                <a:spcPct val="100000"/>
              </a:lnSpc>
              <a:spcBef>
                <a:spcPts val="11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50" b="0" i="0" u="none" strike="noStrike" kern="1200" cap="none" spc="-200" normalizeH="0" baseline="0" noProof="0">
                <a:ln>
                  <a:noFill/>
                </a:ln>
                <a:solidFill>
                  <a:srgbClr val="89D0D5"/>
                </a:solidFill>
                <a:effectLst/>
                <a:uLnTx/>
                <a:uFillTx/>
                <a:latin typeface="Lucida Sans Unicode"/>
                <a:ea typeface="+mn-ea"/>
                <a:cs typeface="Lucida Sans Unicode"/>
              </a:rPr>
              <a:t>▶</a:t>
            </a:r>
            <a:endParaRPr kumimoji="0" sz="21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Lucida Sans Unicode"/>
            </a:endParaRPr>
          </a:p>
          <a:p>
            <a:pPr marL="12700" marR="0" lvl="0" indent="0" algn="l" defTabSz="914400" rtl="0" eaLnBrk="0" fontAlgn="base" latinLnBrk="0" hangingPunct="0">
              <a:lnSpc>
                <a:spcPct val="100000"/>
              </a:lnSpc>
              <a:spcBef>
                <a:spcPts val="167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50" b="0" i="0" u="none" strike="noStrike" kern="1200" cap="none" spc="-200" normalizeH="0" baseline="0" noProof="0">
                <a:ln>
                  <a:noFill/>
                </a:ln>
                <a:solidFill>
                  <a:srgbClr val="89D0D5"/>
                </a:solidFill>
                <a:effectLst/>
                <a:uLnTx/>
                <a:uFillTx/>
                <a:latin typeface="Lucida Sans Unicode"/>
                <a:ea typeface="+mn-ea"/>
                <a:cs typeface="Lucida Sans Unicode"/>
              </a:rPr>
              <a:t>▶</a:t>
            </a:r>
            <a:endParaRPr kumimoji="0" sz="21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Lucida Sans Unicod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55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1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Lucida Sans Unicode"/>
            </a:endParaRPr>
          </a:p>
          <a:p>
            <a:pPr marL="1270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50" b="0" i="0" u="none" strike="noStrike" kern="1200" cap="none" spc="-200" normalizeH="0" baseline="0" noProof="0">
                <a:ln>
                  <a:noFill/>
                </a:ln>
                <a:solidFill>
                  <a:srgbClr val="89D0D5"/>
                </a:solidFill>
                <a:effectLst/>
                <a:uLnTx/>
                <a:uFillTx/>
                <a:latin typeface="Lucida Sans Unicode"/>
                <a:ea typeface="+mn-ea"/>
                <a:cs typeface="Lucida Sans Unicode"/>
              </a:rPr>
              <a:t>▶</a:t>
            </a:r>
            <a:endParaRPr kumimoji="0" sz="21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Lucida Sans Unicode"/>
            </a:endParaRPr>
          </a:p>
        </p:txBody>
      </p:sp>
      <p:sp>
        <p:nvSpPr>
          <p:cNvPr id="52227" name="TextBox 18">
            <a:extLst>
              <a:ext uri="{FF2B5EF4-FFF2-40B4-BE49-F238E27FC236}">
                <a16:creationId xmlns:a16="http://schemas.microsoft.com/office/drawing/2014/main" id="{745A41BA-E7AB-4C3E-887E-AA92B2522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963" y="1673225"/>
            <a:ext cx="8601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altLang="el-GR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Έξυπνη λειτουργία μέσω εφαρμογής</a:t>
            </a:r>
          </a:p>
        </p:txBody>
      </p:sp>
      <p:sp>
        <p:nvSpPr>
          <p:cNvPr id="52228" name="TextBox 19">
            <a:extLst>
              <a:ext uri="{FF2B5EF4-FFF2-40B4-BE49-F238E27FC236}">
                <a16:creationId xmlns:a16="http://schemas.microsoft.com/office/drawing/2014/main" id="{41A55561-9CB6-4478-962D-597174B8C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963" y="2195513"/>
            <a:ext cx="9186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altLang="el-GR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Κόμβος για τη στέγαση των ηλεκτρικών λεωφορείων που παρέχει την κινητικότητα κατά παραγγελία</a:t>
            </a:r>
            <a:endParaRPr kumimoji="0" lang="el-GR" altLang="el-GR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2229" name="TextBox 22">
            <a:extLst>
              <a:ext uri="{FF2B5EF4-FFF2-40B4-BE49-F238E27FC236}">
                <a16:creationId xmlns:a16="http://schemas.microsoft.com/office/drawing/2014/main" id="{66BB837D-D908-435D-99DC-7A7E41FB7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3059113"/>
            <a:ext cx="3778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l-GR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 </a:t>
            </a:r>
            <a:r>
              <a:rPr kumimoji="0" lang="el-GR" altLang="el-GR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Εικονικές στάσεις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2F379B-55EE-4FDF-B206-448216676C92}"/>
              </a:ext>
            </a:extLst>
          </p:cNvPr>
          <p:cNvSpPr txBox="1">
            <a:spLocks/>
          </p:cNvSpPr>
          <p:nvPr/>
        </p:nvSpPr>
        <p:spPr>
          <a:xfrm>
            <a:off x="620713" y="293688"/>
            <a:ext cx="11036300" cy="838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13" name="Picture 28">
            <a:extLst>
              <a:ext uri="{FF2B5EF4-FFF2-40B4-BE49-F238E27FC236}">
                <a16:creationId xmlns:a16="http://schemas.microsoft.com/office/drawing/2014/main" id="{99492241-7F13-4D34-A1B0-37D8627DB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t="20329" b="6168"/>
          <a:stretch>
            <a:fillRect/>
          </a:stretch>
        </p:blipFill>
        <p:spPr bwMode="auto">
          <a:xfrm>
            <a:off x="2316163" y="3676650"/>
            <a:ext cx="377983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Picture 4">
            <a:extLst>
              <a:ext uri="{FF2B5EF4-FFF2-40B4-BE49-F238E27FC236}">
                <a16:creationId xmlns:a16="http://schemas.microsoft.com/office/drawing/2014/main" id="{E5AAF437-3F80-43A9-8925-028925007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" t="1868" r="1863" b="513"/>
          <a:stretch>
            <a:fillRect/>
          </a:stretch>
        </p:blipFill>
        <p:spPr bwMode="auto">
          <a:xfrm>
            <a:off x="6278563" y="3027363"/>
            <a:ext cx="494506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4" name="Picture 4">
            <a:extLst>
              <a:ext uri="{FF2B5EF4-FFF2-40B4-BE49-F238E27FC236}">
                <a16:creationId xmlns:a16="http://schemas.microsoft.com/office/drawing/2014/main" id="{854B0A32-F4F6-4938-A2EA-66C40D24E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675" y="6237288"/>
            <a:ext cx="9826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97338D09-B00A-4F3C-BF2C-A3B5D2C7B22D}"/>
              </a:ext>
            </a:extLst>
          </p:cNvPr>
          <p:cNvSpPr/>
          <p:nvPr/>
        </p:nvSpPr>
        <p:spPr>
          <a:xfrm>
            <a:off x="579628" y="1171724"/>
            <a:ext cx="10688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Μέσα μαζικής μεταφοράς μέσω ηλεκτρικών μίνι βαν κατ’ παραγγελία</a:t>
            </a:r>
          </a:p>
        </p:txBody>
      </p:sp>
      <p:sp>
        <p:nvSpPr>
          <p:cNvPr id="4" name="Υπότιτλος 3">
            <a:extLst>
              <a:ext uri="{FF2B5EF4-FFF2-40B4-BE49-F238E27FC236}">
                <a16:creationId xmlns:a16="http://schemas.microsoft.com/office/drawing/2014/main" id="{F3C64511-3D96-5391-9054-F521249C9B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8375" y="393192"/>
            <a:ext cx="9757537" cy="778532"/>
          </a:xfrm>
        </p:spPr>
        <p:txBody>
          <a:bodyPr/>
          <a:lstStyle/>
          <a:p>
            <a:r>
              <a:rPr lang="en-US" sz="3600" b="1" u="sng" dirty="0">
                <a:solidFill>
                  <a:schemeClr val="accent1">
                    <a:lumMod val="75000"/>
                  </a:schemeClr>
                </a:solidFill>
              </a:rPr>
              <a:t>ASTYBUS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67840" y="844000"/>
            <a:ext cx="7124700" cy="339740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marR="74295" lvl="0" indent="0" algn="ctr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-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Ευέλικτη</a:t>
            </a:r>
            <a:r>
              <a:rPr kumimoji="0" sz="2000" b="1" i="0" u="none" strike="noStrike" kern="1200" cap="none" spc="-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υπηρεσία</a:t>
            </a:r>
            <a:r>
              <a:rPr kumimoji="0" sz="2000" b="1" i="0" u="none" strike="noStrike" kern="1200" cap="none" spc="-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μετακινήσεων</a:t>
            </a:r>
            <a:r>
              <a:rPr kumimoji="0" sz="2000" b="1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κατά</a:t>
            </a:r>
            <a:r>
              <a:rPr kumimoji="0" sz="2000" b="1" i="0" u="none" strike="noStrike" kern="1200" cap="none" spc="-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παραγγελία </a:t>
            </a:r>
            <a:r>
              <a:rPr kumimoji="0" sz="2000" b="1" i="0" u="none" strike="noStrike" kern="1200" cap="none" spc="-7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1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(</a:t>
            </a:r>
            <a:r>
              <a:rPr kumimoji="0" sz="2000" b="1" i="0" u="none" strike="noStrike" kern="1200" cap="none" spc="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o</a:t>
            </a:r>
            <a:r>
              <a:rPr kumimoji="0" sz="2000" b="1" i="0" u="none" strike="noStrike" kern="1200" cap="none" spc="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</a:t>
            </a:r>
            <a:r>
              <a:rPr kumimoji="0" sz="2000" b="1" i="0" u="none" strike="noStrike" kern="1200" cap="none" spc="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-</a:t>
            </a:r>
            <a:r>
              <a:rPr kumimoji="0" sz="2000" b="1" i="0" u="none" strike="noStrike" kern="1200" cap="none" spc="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</a:t>
            </a:r>
            <a:r>
              <a:rPr kumimoji="0" sz="2000" b="1" i="0" u="none" strike="noStrike" kern="1200" cap="none" spc="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em</a:t>
            </a:r>
            <a:r>
              <a:rPr kumimoji="0" sz="2000" b="1" i="0" u="none" strike="noStrike" kern="1200" cap="none" spc="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</a:t>
            </a:r>
            <a:r>
              <a:rPr kumimoji="0" sz="2000" b="1" i="0" u="none" strike="noStrike" kern="1200" cap="none" spc="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</a:t>
            </a:r>
            <a:r>
              <a:rPr kumimoji="0" sz="2000" b="1" i="0" u="none" strike="noStrike" kern="1200" cap="none" spc="-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</a:t>
            </a:r>
            <a:r>
              <a:rPr kumimoji="0" sz="2000" b="1" i="0" u="none" strike="noStrike" kern="1200" cap="none" spc="-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)</a:t>
            </a:r>
            <a:r>
              <a:rPr kumimoji="0" sz="2000" b="1" i="0" u="none" strike="noStrike" kern="1200" cap="none" spc="-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</a:t>
            </a:r>
            <a:r>
              <a:rPr kumimoji="0" sz="2000" b="1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1" i="0" u="none" strike="noStrike" kern="1200" cap="none" spc="-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</a:t>
            </a:r>
            <a:r>
              <a:rPr kumimoji="0" sz="2000" b="1" i="0" u="none" strike="noStrike" kern="1200" cap="none" spc="-114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λεκ</a:t>
            </a:r>
            <a:r>
              <a:rPr kumimoji="0" sz="2000" b="1" i="0" u="none" strike="noStrike" kern="1200" cap="none" spc="-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1" i="0" u="none" strike="noStrike" kern="1200" cap="none" spc="-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ρι</a:t>
            </a:r>
            <a:r>
              <a:rPr kumimoji="0" sz="2000" b="1" i="0" u="none" strike="noStrike" kern="1200" cap="none" spc="-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1" i="0" u="none" strike="noStrike" kern="1200" cap="none" spc="-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ά</a:t>
            </a:r>
            <a:r>
              <a:rPr kumimoji="0" sz="2000" b="1" i="0" u="none" strike="noStrike" kern="1200" cap="none" spc="-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λε</a:t>
            </a:r>
            <a:r>
              <a:rPr kumimoji="0" sz="2000" b="1" i="0" u="none" strike="noStrike" kern="1200" cap="none" spc="-8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1" i="0" u="none" strike="noStrike" kern="1200" cap="none" spc="-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φ</a:t>
            </a:r>
            <a:r>
              <a:rPr kumimoji="0" sz="2000" b="1" i="0" u="none" strike="noStrike" kern="1200" cap="none" spc="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1" i="0" u="none" strike="noStrike" kern="1200" cap="none" spc="-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1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1" i="0" u="none" strike="noStrike" kern="1200" cap="none" spc="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-4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,</a:t>
            </a:r>
            <a:r>
              <a:rPr kumimoji="0" sz="2000" b="1" i="0" u="none" strike="noStrike" kern="1200" cap="none" spc="-17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28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</a:t>
            </a:r>
            <a:r>
              <a:rPr kumimoji="0" sz="2000" b="1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1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1" i="0" u="none" strike="noStrike" kern="1200" cap="none" spc="-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ην  </a:t>
            </a:r>
            <a:r>
              <a:rPr kumimoji="0" sz="2000" b="1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1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ξυπ</a:t>
            </a:r>
            <a:r>
              <a:rPr kumimoji="0" sz="2000" b="1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ηρ</a:t>
            </a:r>
            <a:r>
              <a:rPr kumimoji="0" sz="2000" b="1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έ</a:t>
            </a:r>
            <a:r>
              <a:rPr kumimoji="0" sz="2000" b="1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1" i="0" u="none" strike="noStrike" kern="1200" cap="none" spc="-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ηση</a:t>
            </a:r>
            <a:r>
              <a:rPr kumimoji="0" sz="2000" b="1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1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1" i="0" u="none" strike="noStrike" kern="1200" cap="none" spc="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1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1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1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1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1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1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1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1" i="0" u="none" strike="noStrike" kern="1200" cap="none" spc="-1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π</a:t>
            </a:r>
            <a:r>
              <a:rPr kumimoji="0" sz="2000" b="1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1" i="0" u="none" strike="noStrike" kern="1200" cap="none" spc="-1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σκε</a:t>
            </a:r>
            <a:r>
              <a:rPr kumimoji="0" sz="2000" b="1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π</a:t>
            </a:r>
            <a:r>
              <a:rPr kumimoji="0" sz="2000" b="1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1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ώ</a:t>
            </a:r>
            <a:r>
              <a:rPr kumimoji="0" sz="2000" b="1" i="0" u="none" strike="noStrike" kern="1200" cap="none" spc="-10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1" i="0" u="none" strike="noStrike" kern="1200" cap="none" spc="-4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,</a:t>
            </a:r>
            <a:r>
              <a:rPr kumimoji="0" sz="2000" b="1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μέ</a:t>
            </a:r>
            <a:r>
              <a:rPr kumimoji="0" sz="2000" b="1" i="0" u="none" strike="noStrike" kern="1200" cap="none" spc="-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σω  </a:t>
            </a:r>
            <a:r>
              <a:rPr kumimoji="0" sz="2000" b="1" i="0" u="none" strike="noStrike" kern="1200" cap="none" spc="-2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ψ</a:t>
            </a:r>
            <a:r>
              <a:rPr kumimoji="0" sz="2000" b="1" i="0" u="none" strike="noStrike" kern="1200" cap="none" spc="-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</a:t>
            </a:r>
            <a:r>
              <a:rPr kumimoji="0" sz="2000" b="1" i="0" u="none" strike="noStrike" kern="1200" cap="none" spc="-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φ</a:t>
            </a:r>
            <a:r>
              <a:rPr kumimoji="0" sz="2000" b="1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1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-114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κής</a:t>
            </a:r>
            <a:r>
              <a:rPr kumimoji="0" sz="2000" b="1" i="0" u="none" strike="noStrike" kern="1200" cap="none" spc="-1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1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1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φ</a:t>
            </a:r>
            <a:r>
              <a:rPr kumimoji="0" sz="2000" b="1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1" i="0" u="none" strike="noStrike" kern="1200" cap="none" spc="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1" i="0" u="none" strike="noStrike" kern="1200" cap="none" spc="-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μο</a:t>
            </a:r>
            <a:r>
              <a:rPr kumimoji="0" sz="2000" b="1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γής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1270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Οφέλη: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355600" marR="1190625" lvl="0" indent="-342900" defTabSz="914400" rtl="0" eaLnBrk="1" fontAlgn="auto" latinLnBrk="0" hangingPunct="1">
              <a:lnSpc>
                <a:spcPct val="80000"/>
              </a:lnSpc>
              <a:spcBef>
                <a:spcPts val="10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▶</a:t>
            </a:r>
            <a:r>
              <a:rPr kumimoji="0" sz="2000" b="0" i="0" u="none" strike="noStrike" kern="1200" cap="none" spc="3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0" i="0" u="none" strike="noStrike" kern="1200" cap="none" spc="-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ά</a:t>
            </a:r>
            <a:r>
              <a:rPr kumimoji="0" sz="2000" b="0" i="0" u="none" strike="noStrike" kern="1200" cap="none" spc="-1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λυψ</a:t>
            </a:r>
            <a:r>
              <a:rPr kumimoji="0" sz="2000" b="0" i="0" u="none" strike="noStrike" kern="1200" cap="none" spc="-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</a:t>
            </a:r>
            <a:r>
              <a:rPr kumimoji="0" sz="2000" b="0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0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γκ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ώ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0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0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ά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υς  </a:t>
            </a:r>
            <a:r>
              <a:rPr kumimoji="0" sz="2000" b="0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χ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ιμ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0" i="0" u="none" strike="noStrike" kern="1200" cap="none" spc="-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ιν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ύ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ς</a:t>
            </a:r>
            <a:r>
              <a:rPr kumimoji="0" sz="2000" b="0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8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</a:t>
            </a:r>
            <a:r>
              <a:rPr kumimoji="0" sz="2000" b="0" i="0" u="none" strike="noStrike" kern="1200" cap="none" spc="-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ή</a:t>
            </a:r>
            <a:r>
              <a:rPr kumimoji="0" sz="2000" b="0" i="0" u="none" strike="noStrike" kern="1200" cap="none" spc="-1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355600" marR="163195" lvl="0" indent="-342900" defTabSz="914400" rtl="0" eaLnBrk="1" fontAlgn="auto" latinLnBrk="0" hangingPunct="1">
              <a:lnSpc>
                <a:spcPct val="80000"/>
              </a:lnSpc>
              <a:spcBef>
                <a:spcPts val="99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▶</a:t>
            </a:r>
            <a:r>
              <a:rPr kumimoji="0" sz="2000" b="0" i="0" u="none" strike="noStrike" kern="1200" cap="none" spc="-1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Αποσυμφόρηση </a:t>
            </a:r>
            <a:r>
              <a:rPr kumimoji="0" sz="2000" b="0" i="0" u="none" strike="noStrike" kern="1200" cap="none" spc="-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των </a:t>
            </a:r>
            <a:r>
              <a:rPr kumimoji="0" sz="2000" b="0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κεντρικών 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οικισμών 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κατά </a:t>
            </a:r>
            <a:r>
              <a:rPr kumimoji="0" sz="2000" b="0" i="0" u="none" strike="noStrike" kern="1200" cap="none" spc="-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την </a:t>
            </a:r>
            <a:r>
              <a:rPr kumimoji="0" sz="2000" b="0" i="0" u="none" strike="noStrike" kern="1200" cap="none" spc="-7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υρ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</a:t>
            </a:r>
            <a:r>
              <a:rPr kumimoji="0" sz="2000" b="0" i="0" u="none" strike="noStrike" kern="1200" cap="none" spc="-114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0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κή</a:t>
            </a:r>
            <a:r>
              <a:rPr kumimoji="0" sz="2000" b="0" i="0" u="none" strike="noStrike" kern="1200" cap="none" spc="-17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π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0" i="0" u="none" strike="noStrike" kern="1200" cap="none" spc="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δο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12700" marR="0" lvl="0" indent="0" defTabSz="914400" rtl="0" eaLnBrk="1" fontAlgn="auto" latinLnBrk="0" hangingPunct="1">
              <a:lnSpc>
                <a:spcPct val="100000"/>
              </a:lnSpc>
              <a:spcBef>
                <a:spcPts val="4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Προβλέπεται: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355600" marR="379730" lvl="0" indent="-342900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▶</a:t>
            </a:r>
            <a:r>
              <a:rPr kumimoji="0" sz="2000" b="0" i="0" u="none" strike="noStrike" kern="1200" cap="none" spc="3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Βα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θμ</a:t>
            </a:r>
            <a:r>
              <a:rPr kumimoji="0" sz="2000" b="0" i="0" u="none" strike="noStrike" kern="1200" cap="none" spc="-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0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</a:t>
            </a:r>
            <a:r>
              <a:rPr kumimoji="0" sz="2000" b="0" i="0" u="none" strike="noStrike" kern="1200" cap="none" spc="-18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0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γή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ης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υπ</a:t>
            </a:r>
            <a:r>
              <a:rPr kumimoji="0" sz="2000" b="0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ηρ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</a:t>
            </a:r>
            <a:r>
              <a:rPr kumimoji="0" sz="2000" b="0" i="0" u="none" strike="noStrike" kern="1200" cap="none" spc="-7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3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ς,</a:t>
            </a:r>
            <a:r>
              <a:rPr kumimoji="0" sz="2000" b="0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σε</a:t>
            </a:r>
            <a:r>
              <a:rPr kumimoji="0" sz="2000" b="0" i="0" u="none" strike="noStrike" kern="1200" cap="none" spc="-1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δ</a:t>
            </a:r>
            <a:r>
              <a:rPr kumimoji="0" sz="2000" b="0" i="0" u="none" strike="noStrike" kern="1200" cap="none" spc="-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ά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κει</a:t>
            </a:r>
            <a:r>
              <a:rPr kumimoji="0" sz="2000" b="0" i="0" u="none" strike="noStrike" kern="1200" cap="none" spc="-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7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3  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ώ</a:t>
            </a:r>
            <a:r>
              <a:rPr kumimoji="0" sz="2000" b="0" i="0" u="none" strike="noStrike" kern="1200" cap="none" spc="-10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4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,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με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</a:t>
            </a:r>
            <a:r>
              <a:rPr kumimoji="0" sz="2000" b="0" i="0" u="none" strike="noStrike" kern="1200" cap="none" spc="-114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δ</a:t>
            </a:r>
            <a:r>
              <a:rPr kumimoji="0" sz="2000" b="0" i="0" u="none" strike="noStrike" kern="1200" cap="none" spc="-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10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κή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ύξηση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ης</a:t>
            </a:r>
            <a:r>
              <a:rPr kumimoji="0" sz="2000" b="0" i="0" u="none" strike="noStrike" kern="1200" cap="none" spc="-1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2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γε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</a:t>
            </a:r>
            <a:r>
              <a:rPr kumimoji="0" sz="2000" b="0" i="0" u="none" strike="noStrike" kern="1200" cap="none" spc="-1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γρ</a:t>
            </a:r>
            <a:r>
              <a:rPr kumimoji="0" sz="2000" b="0" i="0" u="none" strike="noStrike" kern="1200" cap="none" spc="-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α</a:t>
            </a:r>
            <a:r>
              <a:rPr kumimoji="0" sz="2000" b="0" i="0" u="none" strike="noStrike" kern="1200" cap="none" spc="-8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φ</a:t>
            </a:r>
            <a:r>
              <a:rPr kumimoji="0" sz="2000" b="0" i="0" u="none" strike="noStrike" kern="1200" cap="none" spc="-16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ι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κής  </a:t>
            </a:r>
            <a:r>
              <a:rPr kumimoji="0" sz="2000" b="0" i="0" u="none" strike="noStrike" kern="1200" cap="none" spc="-12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κάλυψης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355600" marR="5080" lvl="0" indent="-342900" defTabSz="914400" rtl="0" eaLnBrk="1" fontAlgn="auto" latinLnBrk="0" hangingPunct="1">
              <a:lnSpc>
                <a:spcPct val="80000"/>
              </a:lnSpc>
              <a:spcBef>
                <a:spcPts val="99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▶</a:t>
            </a:r>
            <a:r>
              <a:rPr kumimoji="0" sz="2000" b="0" i="0" u="none" strike="noStrike" kern="1200" cap="none" spc="-1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8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Κατασκευή </a:t>
            </a:r>
            <a:r>
              <a:rPr kumimoji="0" sz="2000" b="0" i="0" u="none" strike="noStrike" kern="1200" cap="none" spc="-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σταθμού </a:t>
            </a:r>
            <a:r>
              <a:rPr kumimoji="0" sz="2000" b="0" i="0" u="none" strike="noStrike" kern="1200" cap="none" spc="-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εξυπηρέτησης </a:t>
            </a:r>
            <a:r>
              <a:rPr kumimoji="0" sz="2000" b="0" i="0" u="none" strike="noStrike" kern="1200" cap="none" spc="-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των </a:t>
            </a:r>
            <a:r>
              <a:rPr kumimoji="0" sz="2000" b="0" i="0" u="none" strike="noStrike" kern="1200" cap="none" spc="-1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ηλεκτρικών </a:t>
            </a:r>
            <a:r>
              <a:rPr kumimoji="0" sz="2000" b="0" i="0" u="none" strike="noStrike" kern="1200" cap="none" spc="-74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7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λ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3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ωφ</a:t>
            </a:r>
            <a:r>
              <a:rPr kumimoji="0" sz="2000" b="0" i="0" u="none" strike="noStrike" kern="1200" cap="none" spc="-2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ο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ρ</a:t>
            </a:r>
            <a:r>
              <a:rPr kumimoji="0" sz="2000" b="0" i="0" u="none" strike="noStrike" kern="1200" cap="none" spc="-14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ε</a:t>
            </a:r>
            <a:r>
              <a:rPr kumimoji="0" sz="2000" b="0" i="0" u="none" strike="noStrike" kern="1200" cap="none" spc="-1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ίω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ν</a:t>
            </a:r>
            <a:r>
              <a:rPr kumimoji="0" sz="2000" b="0" i="0" u="none" strike="noStrike" kern="1200" cap="none" spc="-16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(</a:t>
            </a:r>
            <a:r>
              <a:rPr kumimoji="0" sz="2000" b="0" i="0" u="none" strike="noStrike" kern="1200" cap="none" spc="5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H</a:t>
            </a:r>
            <a:r>
              <a:rPr kumimoji="0" sz="2000" b="0" i="0" u="none" strike="noStrike" kern="1200" cap="none" spc="5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u</a:t>
            </a:r>
            <a:r>
              <a:rPr kumimoji="0" sz="2000" b="0" i="0" u="none" strike="noStrike" kern="1200" cap="none" spc="11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b</a:t>
            </a:r>
            <a:r>
              <a:rPr kumimoji="0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)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2315" y="332993"/>
            <a:ext cx="2250947" cy="20810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7848" y="3089148"/>
            <a:ext cx="3715511" cy="230123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>
            <a:extLst>
              <a:ext uri="{FF2B5EF4-FFF2-40B4-BE49-F238E27FC236}">
                <a16:creationId xmlns:a16="http://schemas.microsoft.com/office/drawing/2014/main" id="{47B9BDE7-2C82-AECF-401C-C3806D06D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17" y="536984"/>
            <a:ext cx="7039991" cy="4549922"/>
          </a:xfrm>
          <a:prstGeom prst="rect">
            <a:avLst/>
          </a:prstGeom>
        </p:spPr>
      </p:pic>
      <p:sp>
        <p:nvSpPr>
          <p:cNvPr id="3" name="Τίτλος 2">
            <a:extLst>
              <a:ext uri="{FF2B5EF4-FFF2-40B4-BE49-F238E27FC236}">
                <a16:creationId xmlns:a16="http://schemas.microsoft.com/office/drawing/2014/main" id="{A922C918-EC30-BC18-D86C-5CEE84E0C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5817" y="536985"/>
            <a:ext cx="3844032" cy="5144724"/>
          </a:xfrm>
        </p:spPr>
        <p:txBody>
          <a:bodyPr>
            <a:normAutofit fontScale="90000"/>
          </a:bodyPr>
          <a:lstStyle/>
          <a:p>
            <a:pPr algn="ctr"/>
            <a:r>
              <a:rPr lang="el-GR" sz="3600" b="1" u="sng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ΕΤΟΣ 2023</a:t>
            </a:r>
            <a:br>
              <a:rPr lang="en-US" sz="2800" b="1" u="sng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kumimoji="0" lang="en-US" sz="2000" b="0" i="0" u="none" strike="noStrike" kern="1200" cap="none" spc="-195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▶ 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ΣΥΝΟΛΟ ΧΡΗΣΤΩΝ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: </a:t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1.513</a:t>
            </a:r>
            <a:br>
              <a:rPr lang="el-GR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kumimoji="0" lang="en-US" sz="2000" b="0" i="0" u="none" strike="noStrike" kern="1200" cap="none" spc="-195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▶ 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ΣΥΝΟΛΟ ΕΙΣΗΤΗΡΙΩΝ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: 22.625</a:t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kumimoji="0" lang="en-US" sz="2000" b="0" i="0" u="none" strike="noStrike" kern="1200" cap="none" spc="-195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▶ 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ΣΥΝΟΛΟ ΔΙΑΔΡΟΜΩΝ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: 25.503</a:t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kumimoji="0" lang="en-US" sz="2000" b="0" i="0" u="none" strike="noStrike" kern="1200" cap="none" spc="-195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▶ 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ΣΥΝΟΛΟ ΕΙΣΠΡΑΞΕΩΝ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: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100,000 €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3031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4" descr="Εικόνα που περιέχει κείμενο, δέντρο, υπαίθριος, φυτό">
            <a:extLst>
              <a:ext uri="{FF2B5EF4-FFF2-40B4-BE49-F238E27FC236}">
                <a16:creationId xmlns:a16="http://schemas.microsoft.com/office/drawing/2014/main" id="{01DCE2EB-7F31-A342-720F-A29E8D124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1620838"/>
            <a:ext cx="5714301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Εικόνα 2" descr="Εικόνα που περιέχει υπαίθριος, δέντρο, μοτοσικλέτα&#10;&#10;Περιγραφή που δημιουργήθηκε αυτόματα">
            <a:extLst>
              <a:ext uri="{FF2B5EF4-FFF2-40B4-BE49-F238E27FC236}">
                <a16:creationId xmlns:a16="http://schemas.microsoft.com/office/drawing/2014/main" id="{4D985FDD-1016-2CCF-991A-EF21AEA31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944" y="1620838"/>
            <a:ext cx="5513987" cy="457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CDEB66FB-F058-0BCA-6F94-58ECA34FA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179" y="229513"/>
            <a:ext cx="9527349" cy="861774"/>
          </a:xfrm>
        </p:spPr>
        <p:txBody>
          <a:bodyPr/>
          <a:lstStyle/>
          <a:p>
            <a:pPr algn="ctr"/>
            <a:r>
              <a:rPr kumimoji="0" lang="en-US" sz="3200" b="1" i="0" u="sng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ASTYMOVE</a:t>
            </a:r>
            <a:endParaRPr lang="en-US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l-GR" sz="2400" b="1" dirty="0">
                <a:solidFill>
                  <a:schemeClr val="accent1">
                    <a:lumMod val="75000"/>
                  </a:schemeClr>
                </a:solidFill>
              </a:rPr>
              <a:t>ΔΙΑΜΕΡΙΣΜΟΣ ΟΧΗΜΑΤΩΝ ΙΔΙΩΤΙΚΗΣ ΜΕΤΑΚΙΝΗΣΗΣ ΜΕΣΩ ΤΗΣ ΕΦΑΡΜΟΓΗΣ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05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A1EDB6-1CBC-DE5B-21C5-573720B4912C}"/>
              </a:ext>
            </a:extLst>
          </p:cNvPr>
          <p:cNvSpPr txBox="1"/>
          <p:nvPr/>
        </p:nvSpPr>
        <p:spPr>
          <a:xfrm>
            <a:off x="6627114" y="1377333"/>
            <a:ext cx="60944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astyMOVE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l-GR" sz="2000" dirty="0">
                <a:solidFill>
                  <a:schemeClr val="accent1">
                    <a:lumMod val="75000"/>
                  </a:schemeClr>
                </a:solidFill>
              </a:rPr>
              <a:t>ΙΟΥΝΙΟΣ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el-GR" sz="2000" dirty="0">
                <a:solidFill>
                  <a:schemeClr val="accent1">
                    <a:lumMod val="75000"/>
                  </a:schemeClr>
                </a:solidFill>
              </a:rPr>
              <a:t>ΣΕΜΤΕΜΒΡΙΟΣ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2023: </a:t>
            </a:r>
            <a:endParaRPr lang="el-GR" sz="20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l-GR" sz="2000" dirty="0">
                <a:solidFill>
                  <a:schemeClr val="accent1">
                    <a:lumMod val="75000"/>
                  </a:schemeClr>
                </a:solidFill>
              </a:rPr>
              <a:t>ΣΥΝΟΛΟ ΧΡΗΣΤΩΝ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2.732</a:t>
            </a:r>
          </a:p>
        </p:txBody>
      </p:sp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67AFE489-FAEA-343E-B728-E087459D0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21499" y="2641830"/>
            <a:ext cx="5035296" cy="1107996"/>
          </a:xfrm>
        </p:spPr>
        <p:txBody>
          <a:bodyPr/>
          <a:lstStyle/>
          <a:p>
            <a:r>
              <a:rPr lang="el-GR" dirty="0">
                <a:solidFill>
                  <a:schemeClr val="accent1">
                    <a:lumMod val="75000"/>
                  </a:schemeClr>
                </a:solidFill>
              </a:rPr>
              <a:t>ΑΡΙΘΜΟΣ ΟΧΗΜΑΤΩΝ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: 20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ID3: 8</a:t>
            </a:r>
          </a:p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eScooters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: 6</a:t>
            </a:r>
          </a:p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eBikes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: 6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75E0F948-EDD3-CF3D-C4C4-9D779EF27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612648"/>
            <a:ext cx="7248144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96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191</Words>
  <Application>Microsoft Office PowerPoint</Application>
  <PresentationFormat>Ευρεία οθόνη</PresentationFormat>
  <Paragraphs>30</Paragraphs>
  <Slides>10</Slides>
  <Notes>2</Notes>
  <HiddenSlides>0</HiddenSlides>
  <MMClips>0</MMClips>
  <ScaleCrop>false</ScaleCrop>
  <HeadingPairs>
    <vt:vector size="8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6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Lucida Sans Unicode</vt:lpstr>
      <vt:lpstr>Roboto Lt</vt:lpstr>
      <vt:lpstr>Tahoma</vt:lpstr>
      <vt:lpstr>Θέμα του Office</vt:lpstr>
      <vt:lpstr>Office Theme</vt:lpstr>
      <vt:lpstr>1_Office Theme</vt:lpstr>
      <vt:lpstr>2_Office Theme</vt:lpstr>
      <vt:lpstr>3_Office Theme</vt:lpstr>
      <vt:lpstr>1_Θέμα του Office</vt:lpstr>
      <vt:lpstr>think-cell Folie</vt:lpstr>
      <vt:lpstr>Παρουσίαση του PowerPoint</vt:lpstr>
      <vt:lpstr>Το νησί της Αστυπάλαιας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ΕΤΟΣ 2023  ▶ ΣΥΝΟΛΟ ΧΡΗΣΤΩΝ:  1.513  ▶ ΣΥΝΟΛΟ ΕΙΣΗΤΗΡΙΩΝ: 22.625  ▶ ΣΥΝΟΛΟ ΔΙΑΔΡΟΜΩΝ: 25.503  ▶ ΣΥΝΟΛΟ ΕΙΣΠΡΑΞΕΩΝ: 100,000 € 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KOSTAS</dc:creator>
  <cp:lastModifiedBy>KOSTAS</cp:lastModifiedBy>
  <cp:revision>1</cp:revision>
  <dcterms:created xsi:type="dcterms:W3CDTF">2024-03-22T06:54:10Z</dcterms:created>
  <dcterms:modified xsi:type="dcterms:W3CDTF">2024-03-22T07:58:43Z</dcterms:modified>
</cp:coreProperties>
</file>