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tif" ContentType="image/ti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8.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9.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0.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1.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23.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3"/>
  </p:sldMasterIdLst>
  <p:notesMasterIdLst>
    <p:notesMasterId r:id="rId40"/>
  </p:notesMasterIdLst>
  <p:sldIdLst>
    <p:sldId id="264" r:id="rId4"/>
    <p:sldId id="256" r:id="rId5"/>
    <p:sldId id="257" r:id="rId6"/>
    <p:sldId id="258" r:id="rId7"/>
    <p:sldId id="259" r:id="rId8"/>
    <p:sldId id="260" r:id="rId9"/>
    <p:sldId id="261" r:id="rId10"/>
    <p:sldId id="262" r:id="rId11"/>
    <p:sldId id="300" r:id="rId12"/>
    <p:sldId id="302" r:id="rId13"/>
    <p:sldId id="288" r:id="rId14"/>
    <p:sldId id="289" r:id="rId15"/>
    <p:sldId id="290" r:id="rId16"/>
    <p:sldId id="291" r:id="rId17"/>
    <p:sldId id="265" r:id="rId18"/>
    <p:sldId id="294" r:id="rId19"/>
    <p:sldId id="299" r:id="rId20"/>
    <p:sldId id="296" r:id="rId21"/>
    <p:sldId id="297" r:id="rId22"/>
    <p:sldId id="298" r:id="rId23"/>
    <p:sldId id="287" r:id="rId24"/>
    <p:sldId id="852" r:id="rId25"/>
    <p:sldId id="263" r:id="rId26"/>
    <p:sldId id="273" r:id="rId27"/>
    <p:sldId id="853" r:id="rId28"/>
    <p:sldId id="274" r:id="rId29"/>
    <p:sldId id="275" r:id="rId30"/>
    <p:sldId id="277" r:id="rId31"/>
    <p:sldId id="278" r:id="rId32"/>
    <p:sldId id="279" r:id="rId33"/>
    <p:sldId id="280" r:id="rId34"/>
    <p:sldId id="281" r:id="rId35"/>
    <p:sldId id="283" r:id="rId36"/>
    <p:sldId id="285" r:id="rId37"/>
    <p:sldId id="284" r:id="rId38"/>
    <p:sldId id="282"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FF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85A8E4B-1DB6-EAD4-A958-4ADB38F675D3}" v="30" dt="2024-03-22T07:56:56.15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94668"/>
  </p:normalViewPr>
  <p:slideViewPr>
    <p:cSldViewPr snapToGrid="0">
      <p:cViewPr>
        <p:scale>
          <a:sx n="81" d="100"/>
          <a:sy n="81" d="100"/>
        </p:scale>
        <p:origin x="1752" y="71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customXml" Target="../customXml/item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notesMaster" Target="notesMasters/notesMaster1.xml"/><Relationship Id="rId45" Type="http://schemas.microsoft.com/office/2016/11/relationships/changesInfo" Target="changesInfos/changesInfo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heme" Target="theme/theme1.xml"/><Relationship Id="rId8" Type="http://schemas.openxmlformats.org/officeDocument/2006/relationships/slide" Target="slides/slide5.xml"/><Relationship Id="rId3" Type="http://schemas.openxmlformats.org/officeDocument/2006/relationships/slideMaster" Target="slideMasters/slideMaster1.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microsoft.com/office/2015/10/relationships/revisionInfo" Target="revisionInfo.xml"/><Relationship Id="rId20" Type="http://schemas.openxmlformats.org/officeDocument/2006/relationships/slide" Target="slides/slide17.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etros Markopoulos" userId="S::pmarkopoulos@dafninetwork.gr::ca45715a-1386-4c36-9f1a-8b87fb4a0334" providerId="AD" clId="Web-{585A8E4B-1DB6-EAD4-A958-4ADB38F675D3}"/>
    <pc:docChg chg="addSld delSld modSld">
      <pc:chgData name="Petros Markopoulos" userId="S::pmarkopoulos@dafninetwork.gr::ca45715a-1386-4c36-9f1a-8b87fb4a0334" providerId="AD" clId="Web-{585A8E4B-1DB6-EAD4-A958-4ADB38F675D3}" dt="2024-03-22T07:56:56.150" v="28" actId="20577"/>
      <pc:docMkLst>
        <pc:docMk/>
      </pc:docMkLst>
      <pc:sldChg chg="modSp">
        <pc:chgData name="Petros Markopoulos" userId="S::pmarkopoulos@dafninetwork.gr::ca45715a-1386-4c36-9f1a-8b87fb4a0334" providerId="AD" clId="Web-{585A8E4B-1DB6-EAD4-A958-4ADB38F675D3}" dt="2024-03-22T07:41:50.903" v="26" actId="14100"/>
        <pc:sldMkLst>
          <pc:docMk/>
          <pc:sldMk cId="4166071662" sldId="259"/>
        </pc:sldMkLst>
        <pc:graphicFrameChg chg="mod">
          <ac:chgData name="Petros Markopoulos" userId="S::pmarkopoulos@dafninetwork.gr::ca45715a-1386-4c36-9f1a-8b87fb4a0334" providerId="AD" clId="Web-{585A8E4B-1DB6-EAD4-A958-4ADB38F675D3}" dt="2024-03-22T07:41:50.903" v="26" actId="14100"/>
          <ac:graphicFrameMkLst>
            <pc:docMk/>
            <pc:sldMk cId="4166071662" sldId="259"/>
            <ac:graphicFrameMk id="4" creationId="{00000000-0000-0000-0000-000000000000}"/>
          </ac:graphicFrameMkLst>
        </pc:graphicFrameChg>
      </pc:sldChg>
      <pc:sldChg chg="del">
        <pc:chgData name="Petros Markopoulos" userId="S::pmarkopoulos@dafninetwork.gr::ca45715a-1386-4c36-9f1a-8b87fb4a0334" providerId="AD" clId="Web-{585A8E4B-1DB6-EAD4-A958-4ADB38F675D3}" dt="2024-03-22T07:33:22.411" v="13"/>
        <pc:sldMkLst>
          <pc:docMk/>
          <pc:sldMk cId="3702254127" sldId="266"/>
        </pc:sldMkLst>
      </pc:sldChg>
      <pc:sldChg chg="del">
        <pc:chgData name="Petros Markopoulos" userId="S::pmarkopoulos@dafninetwork.gr::ca45715a-1386-4c36-9f1a-8b87fb4a0334" providerId="AD" clId="Web-{585A8E4B-1DB6-EAD4-A958-4ADB38F675D3}" dt="2024-03-22T07:33:39.474" v="14"/>
        <pc:sldMkLst>
          <pc:docMk/>
          <pc:sldMk cId="2870432809" sldId="267"/>
        </pc:sldMkLst>
      </pc:sldChg>
      <pc:sldChg chg="del">
        <pc:chgData name="Petros Markopoulos" userId="S::pmarkopoulos@dafninetwork.gr::ca45715a-1386-4c36-9f1a-8b87fb4a0334" providerId="AD" clId="Web-{585A8E4B-1DB6-EAD4-A958-4ADB38F675D3}" dt="2024-03-22T07:33:40.646" v="15"/>
        <pc:sldMkLst>
          <pc:docMk/>
          <pc:sldMk cId="4286373547" sldId="269"/>
        </pc:sldMkLst>
      </pc:sldChg>
      <pc:sldChg chg="del">
        <pc:chgData name="Petros Markopoulos" userId="S::pmarkopoulos@dafninetwork.gr::ca45715a-1386-4c36-9f1a-8b87fb4a0334" providerId="AD" clId="Web-{585A8E4B-1DB6-EAD4-A958-4ADB38F675D3}" dt="2024-03-22T07:33:42.646" v="16"/>
        <pc:sldMkLst>
          <pc:docMk/>
          <pc:sldMk cId="2159201907" sldId="270"/>
        </pc:sldMkLst>
      </pc:sldChg>
      <pc:sldChg chg="del">
        <pc:chgData name="Petros Markopoulos" userId="S::pmarkopoulos@dafninetwork.gr::ca45715a-1386-4c36-9f1a-8b87fb4a0334" providerId="AD" clId="Web-{585A8E4B-1DB6-EAD4-A958-4ADB38F675D3}" dt="2024-03-22T07:33:44.427" v="17"/>
        <pc:sldMkLst>
          <pc:docMk/>
          <pc:sldMk cId="1368823507" sldId="271"/>
        </pc:sldMkLst>
      </pc:sldChg>
      <pc:sldChg chg="del">
        <pc:chgData name="Petros Markopoulos" userId="S::pmarkopoulos@dafninetwork.gr::ca45715a-1386-4c36-9f1a-8b87fb4a0334" providerId="AD" clId="Web-{585A8E4B-1DB6-EAD4-A958-4ADB38F675D3}" dt="2024-03-22T07:33:52.818" v="19"/>
        <pc:sldMkLst>
          <pc:docMk/>
          <pc:sldMk cId="3755688159" sldId="276"/>
        </pc:sldMkLst>
      </pc:sldChg>
      <pc:sldChg chg="mod modShow">
        <pc:chgData name="Petros Markopoulos" userId="S::pmarkopoulos@dafninetwork.gr::ca45715a-1386-4c36-9f1a-8b87fb4a0334" providerId="AD" clId="Web-{585A8E4B-1DB6-EAD4-A958-4ADB38F675D3}" dt="2024-03-22T07:35:58.210" v="24"/>
        <pc:sldMkLst>
          <pc:docMk/>
          <pc:sldMk cId="4184747072" sldId="281"/>
        </pc:sldMkLst>
      </pc:sldChg>
      <pc:sldChg chg="mod modShow">
        <pc:chgData name="Petros Markopoulos" userId="S::pmarkopoulos@dafninetwork.gr::ca45715a-1386-4c36-9f1a-8b87fb4a0334" providerId="AD" clId="Web-{585A8E4B-1DB6-EAD4-A958-4ADB38F675D3}" dt="2024-03-22T07:35:58.304" v="25"/>
        <pc:sldMkLst>
          <pc:docMk/>
          <pc:sldMk cId="2726936895" sldId="282"/>
        </pc:sldMkLst>
      </pc:sldChg>
      <pc:sldChg chg="mod modShow">
        <pc:chgData name="Petros Markopoulos" userId="S::pmarkopoulos@dafninetwork.gr::ca45715a-1386-4c36-9f1a-8b87fb4a0334" providerId="AD" clId="Web-{585A8E4B-1DB6-EAD4-A958-4ADB38F675D3}" dt="2024-03-22T07:35:58.070" v="23"/>
        <pc:sldMkLst>
          <pc:docMk/>
          <pc:sldMk cId="1750711218" sldId="283"/>
        </pc:sldMkLst>
      </pc:sldChg>
      <pc:sldChg chg="mod modShow">
        <pc:chgData name="Petros Markopoulos" userId="S::pmarkopoulos@dafninetwork.gr::ca45715a-1386-4c36-9f1a-8b87fb4a0334" providerId="AD" clId="Web-{585A8E4B-1DB6-EAD4-A958-4ADB38F675D3}" dt="2024-03-22T07:35:57.663" v="21"/>
        <pc:sldMkLst>
          <pc:docMk/>
          <pc:sldMk cId="1110109974" sldId="284"/>
        </pc:sldMkLst>
      </pc:sldChg>
      <pc:sldChg chg="mod modShow">
        <pc:chgData name="Petros Markopoulos" userId="S::pmarkopoulos@dafninetwork.gr::ca45715a-1386-4c36-9f1a-8b87fb4a0334" providerId="AD" clId="Web-{585A8E4B-1DB6-EAD4-A958-4ADB38F675D3}" dt="2024-03-22T07:35:57.929" v="22"/>
        <pc:sldMkLst>
          <pc:docMk/>
          <pc:sldMk cId="1042930673" sldId="285"/>
        </pc:sldMkLst>
      </pc:sldChg>
      <pc:sldChg chg="del">
        <pc:chgData name="Petros Markopoulos" userId="S::pmarkopoulos@dafninetwork.gr::ca45715a-1386-4c36-9f1a-8b87fb4a0334" providerId="AD" clId="Web-{585A8E4B-1DB6-EAD4-A958-4ADB38F675D3}" dt="2024-03-22T07:33:49.209" v="18"/>
        <pc:sldMkLst>
          <pc:docMk/>
          <pc:sldMk cId="2937266129" sldId="286"/>
        </pc:sldMkLst>
      </pc:sldChg>
      <pc:sldChg chg="add del">
        <pc:chgData name="Petros Markopoulos" userId="S::pmarkopoulos@dafninetwork.gr::ca45715a-1386-4c36-9f1a-8b87fb4a0334" providerId="AD" clId="Web-{585A8E4B-1DB6-EAD4-A958-4ADB38F675D3}" dt="2024-03-22T07:15:31.757" v="9"/>
        <pc:sldMkLst>
          <pc:docMk/>
          <pc:sldMk cId="1851576532" sldId="288"/>
        </pc:sldMkLst>
      </pc:sldChg>
      <pc:sldChg chg="add del">
        <pc:chgData name="Petros Markopoulos" userId="S::pmarkopoulos@dafninetwork.gr::ca45715a-1386-4c36-9f1a-8b87fb4a0334" providerId="AD" clId="Web-{585A8E4B-1DB6-EAD4-A958-4ADB38F675D3}" dt="2024-03-22T07:15:31.601" v="8"/>
        <pc:sldMkLst>
          <pc:docMk/>
          <pc:sldMk cId="2526424959" sldId="289"/>
        </pc:sldMkLst>
      </pc:sldChg>
      <pc:sldChg chg="add del">
        <pc:chgData name="Petros Markopoulos" userId="S::pmarkopoulos@dafninetwork.gr::ca45715a-1386-4c36-9f1a-8b87fb4a0334" providerId="AD" clId="Web-{585A8E4B-1DB6-EAD4-A958-4ADB38F675D3}" dt="2024-03-22T07:15:31.444" v="7"/>
        <pc:sldMkLst>
          <pc:docMk/>
          <pc:sldMk cId="2062676029" sldId="290"/>
        </pc:sldMkLst>
      </pc:sldChg>
      <pc:sldChg chg="add del">
        <pc:chgData name="Petros Markopoulos" userId="S::pmarkopoulos@dafninetwork.gr::ca45715a-1386-4c36-9f1a-8b87fb4a0334" providerId="AD" clId="Web-{585A8E4B-1DB6-EAD4-A958-4ADB38F675D3}" dt="2024-03-22T07:15:31.335" v="6"/>
        <pc:sldMkLst>
          <pc:docMk/>
          <pc:sldMk cId="2553264944" sldId="291"/>
        </pc:sldMkLst>
      </pc:sldChg>
      <pc:sldChg chg="modSp">
        <pc:chgData name="Petros Markopoulos" userId="S::pmarkopoulos@dafninetwork.gr::ca45715a-1386-4c36-9f1a-8b87fb4a0334" providerId="AD" clId="Web-{585A8E4B-1DB6-EAD4-A958-4ADB38F675D3}" dt="2024-03-22T07:56:56.150" v="28" actId="20577"/>
        <pc:sldMkLst>
          <pc:docMk/>
          <pc:sldMk cId="2613111893" sldId="294"/>
        </pc:sldMkLst>
        <pc:spChg chg="mod">
          <ac:chgData name="Petros Markopoulos" userId="S::pmarkopoulos@dafninetwork.gr::ca45715a-1386-4c36-9f1a-8b87fb4a0334" providerId="AD" clId="Web-{585A8E4B-1DB6-EAD4-A958-4ADB38F675D3}" dt="2024-03-22T07:56:56.150" v="28" actId="20577"/>
          <ac:spMkLst>
            <pc:docMk/>
            <pc:sldMk cId="2613111893" sldId="294"/>
            <ac:spMk id="12" creationId="{00000000-0000-0000-0000-000000000000}"/>
          </ac:spMkLst>
        </pc:spChg>
      </pc:sldChg>
      <pc:sldChg chg="add del">
        <pc:chgData name="Petros Markopoulos" userId="S::pmarkopoulos@dafninetwork.gr::ca45715a-1386-4c36-9f1a-8b87fb4a0334" providerId="AD" clId="Web-{585A8E4B-1DB6-EAD4-A958-4ADB38F675D3}" dt="2024-03-22T07:15:32.007" v="11"/>
        <pc:sldMkLst>
          <pc:docMk/>
          <pc:sldMk cId="587026073" sldId="300"/>
        </pc:sldMkLst>
      </pc:sldChg>
      <pc:sldChg chg="add del">
        <pc:chgData name="Petros Markopoulos" userId="S::pmarkopoulos@dafninetwork.gr::ca45715a-1386-4c36-9f1a-8b87fb4a0334" providerId="AD" clId="Web-{585A8E4B-1DB6-EAD4-A958-4ADB38F675D3}" dt="2024-03-22T07:15:31.897" v="10"/>
        <pc:sldMkLst>
          <pc:docMk/>
          <pc:sldMk cId="807255577" sldId="302"/>
        </pc:sldMkLst>
      </pc:sldChg>
      <pc:sldChg chg="add">
        <pc:chgData name="Petros Markopoulos" userId="S::pmarkopoulos@dafninetwork.gr::ca45715a-1386-4c36-9f1a-8b87fb4a0334" providerId="AD" clId="Web-{585A8E4B-1DB6-EAD4-A958-4ADB38F675D3}" dt="2024-03-22T07:20:21.557" v="12"/>
        <pc:sldMkLst>
          <pc:docMk/>
          <pc:sldMk cId="3366676571" sldId="852"/>
        </pc:sldMkLst>
      </pc:sldChg>
      <pc:sldChg chg="add">
        <pc:chgData name="Petros Markopoulos" userId="S::pmarkopoulos@dafninetwork.gr::ca45715a-1386-4c36-9f1a-8b87fb4a0334" providerId="AD" clId="Web-{585A8E4B-1DB6-EAD4-A958-4ADB38F675D3}" dt="2024-03-22T07:33:57.834" v="20"/>
        <pc:sldMkLst>
          <pc:docMk/>
          <pc:sldMk cId="407187705" sldId="853"/>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2F8FC63-1C8C-49CF-9F8B-688B80DFF657}"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2E5F8CE7-341D-4F89-8D50-22A16E5BE202}">
      <dgm:prSet phldrT="[Text]" custT="1"/>
      <dgm:spPr/>
      <dgm:t>
        <a:bodyPr/>
        <a:lstStyle/>
        <a:p>
          <a:pPr>
            <a:lnSpc>
              <a:spcPct val="150000"/>
            </a:lnSpc>
          </a:pPr>
          <a:r>
            <a:rPr lang="el-GR" sz="1100" dirty="0">
              <a:latin typeface="Roboto" panose="02000000000000000000" pitchFamily="2" charset="0"/>
              <a:ea typeface="Roboto" panose="02000000000000000000" pitchFamily="2" charset="0"/>
              <a:cs typeface="Raanana" pitchFamily="2" charset="-79"/>
            </a:rPr>
            <a:t>Νόμος 4233/2014</a:t>
          </a:r>
          <a:endParaRPr lang="en-US" sz="1100" dirty="0">
            <a:latin typeface="Roboto" panose="02000000000000000000" pitchFamily="2" charset="0"/>
            <a:ea typeface="Roboto" panose="02000000000000000000" pitchFamily="2" charset="0"/>
            <a:cs typeface="Raanana" pitchFamily="2" charset="-79"/>
          </a:endParaRPr>
        </a:p>
      </dgm:t>
    </dgm:pt>
    <dgm:pt modelId="{6D195B62-DB19-45BB-B900-A25BA18B9A8A}" type="parTrans" cxnId="{08D6C2CA-B942-4B91-939B-7734796641CF}">
      <dgm:prSet/>
      <dgm:spPr/>
      <dgm:t>
        <a:bodyPr/>
        <a:lstStyle/>
        <a:p>
          <a:pPr>
            <a:lnSpc>
              <a:spcPct val="150000"/>
            </a:lnSpc>
          </a:pPr>
          <a:endParaRPr lang="en-US" sz="1100">
            <a:latin typeface="Roboto" panose="02000000000000000000" pitchFamily="2" charset="0"/>
            <a:ea typeface="Roboto" panose="02000000000000000000" pitchFamily="2" charset="0"/>
            <a:cs typeface="Raanana" pitchFamily="2" charset="-79"/>
          </a:endParaRPr>
        </a:p>
      </dgm:t>
    </dgm:pt>
    <dgm:pt modelId="{1E75575F-B231-411E-AD88-179D20181AD2}" type="sibTrans" cxnId="{08D6C2CA-B942-4B91-939B-7734796641CF}">
      <dgm:prSet/>
      <dgm:spPr/>
      <dgm:t>
        <a:bodyPr/>
        <a:lstStyle/>
        <a:p>
          <a:pPr>
            <a:lnSpc>
              <a:spcPct val="150000"/>
            </a:lnSpc>
          </a:pPr>
          <a:endParaRPr lang="en-US" sz="1100">
            <a:latin typeface="Roboto" panose="02000000000000000000" pitchFamily="2" charset="0"/>
            <a:ea typeface="Roboto" panose="02000000000000000000" pitchFamily="2" charset="0"/>
            <a:cs typeface="Raanana" pitchFamily="2" charset="-79"/>
          </a:endParaRPr>
        </a:p>
      </dgm:t>
    </dgm:pt>
    <dgm:pt modelId="{873D12D7-BD59-4446-98C3-CB688010EBA8}">
      <dgm:prSet phldrT="[Text]" custT="1"/>
      <dgm:spPr/>
      <dgm:t>
        <a:bodyPr/>
        <a:lstStyle/>
        <a:p>
          <a:pPr algn="just">
            <a:lnSpc>
              <a:spcPct val="150000"/>
            </a:lnSpc>
          </a:pPr>
          <a:r>
            <a:rPr lang="el-GR" sz="1100" dirty="0">
              <a:latin typeface="Roboto" panose="02000000000000000000" pitchFamily="2" charset="0"/>
              <a:ea typeface="Roboto" panose="02000000000000000000" pitchFamily="2" charset="0"/>
              <a:cs typeface="Raanana" pitchFamily="2" charset="-79"/>
            </a:rPr>
            <a:t>Δόθηκε η δυνατότητα εγκατάστασης σταθμών φόρτισης ηλεκτρικών οχημάτων σε πρατήρια παροχής καυσίμων και ενέργειας, στους στεγασμένους και υπαίθριους σταθμούς αυτοκινήτων, στα συνεργεία συντήρησης και επισκευών αυτοκινήτων και μοτοσυκλετών και σε δημόσια ή ιδιωτικά Κ.Τ.Ε.Ο.</a:t>
          </a:r>
          <a:endParaRPr lang="en-US" sz="1100" dirty="0">
            <a:latin typeface="Roboto" panose="02000000000000000000" pitchFamily="2" charset="0"/>
            <a:ea typeface="Roboto" panose="02000000000000000000" pitchFamily="2" charset="0"/>
            <a:cs typeface="Raanana" pitchFamily="2" charset="-79"/>
          </a:endParaRPr>
        </a:p>
      </dgm:t>
    </dgm:pt>
    <dgm:pt modelId="{AD6C415F-222A-46A1-8D50-9332C368A929}" type="parTrans" cxnId="{C5421D7A-3965-489C-BDFB-0B17D423FF94}">
      <dgm:prSet/>
      <dgm:spPr/>
      <dgm:t>
        <a:bodyPr/>
        <a:lstStyle/>
        <a:p>
          <a:pPr>
            <a:lnSpc>
              <a:spcPct val="150000"/>
            </a:lnSpc>
          </a:pPr>
          <a:endParaRPr lang="en-US" sz="1100">
            <a:latin typeface="Roboto" panose="02000000000000000000" pitchFamily="2" charset="0"/>
            <a:ea typeface="Roboto" panose="02000000000000000000" pitchFamily="2" charset="0"/>
            <a:cs typeface="Raanana" pitchFamily="2" charset="-79"/>
          </a:endParaRPr>
        </a:p>
      </dgm:t>
    </dgm:pt>
    <dgm:pt modelId="{2774619C-EB9D-4F44-95C5-B8B4D514E20F}" type="sibTrans" cxnId="{C5421D7A-3965-489C-BDFB-0B17D423FF94}">
      <dgm:prSet/>
      <dgm:spPr/>
      <dgm:t>
        <a:bodyPr/>
        <a:lstStyle/>
        <a:p>
          <a:pPr>
            <a:lnSpc>
              <a:spcPct val="150000"/>
            </a:lnSpc>
          </a:pPr>
          <a:endParaRPr lang="en-US" sz="1100">
            <a:latin typeface="Roboto" panose="02000000000000000000" pitchFamily="2" charset="0"/>
            <a:ea typeface="Roboto" panose="02000000000000000000" pitchFamily="2" charset="0"/>
            <a:cs typeface="Raanana" pitchFamily="2" charset="-79"/>
          </a:endParaRPr>
        </a:p>
      </dgm:t>
    </dgm:pt>
    <dgm:pt modelId="{59D93D3A-879F-4A7D-83A8-0F6FE49E692D}">
      <dgm:prSet phldrT="[Text]" custT="1"/>
      <dgm:spPr/>
      <dgm:t>
        <a:bodyPr/>
        <a:lstStyle/>
        <a:p>
          <a:pPr>
            <a:lnSpc>
              <a:spcPct val="150000"/>
            </a:lnSpc>
          </a:pPr>
          <a:r>
            <a:rPr lang="el-GR" sz="1100" dirty="0">
              <a:latin typeface="Roboto" panose="02000000000000000000" pitchFamily="2" charset="0"/>
              <a:ea typeface="Roboto" panose="02000000000000000000" pitchFamily="2" charset="0"/>
              <a:cs typeface="Raanana" pitchFamily="2" charset="-79"/>
            </a:rPr>
            <a:t>Νόμος 4439/2016</a:t>
          </a:r>
          <a:endParaRPr lang="en-US" sz="1100" dirty="0">
            <a:latin typeface="Roboto" panose="02000000000000000000" pitchFamily="2" charset="0"/>
            <a:ea typeface="Roboto" panose="02000000000000000000" pitchFamily="2" charset="0"/>
            <a:cs typeface="Raanana" pitchFamily="2" charset="-79"/>
          </a:endParaRPr>
        </a:p>
      </dgm:t>
    </dgm:pt>
    <dgm:pt modelId="{E279A26E-801D-465C-A26F-D1482F3B4F17}" type="parTrans" cxnId="{F1E839DF-7DDB-4C94-9776-01AB453F4EFB}">
      <dgm:prSet/>
      <dgm:spPr/>
      <dgm:t>
        <a:bodyPr/>
        <a:lstStyle/>
        <a:p>
          <a:pPr>
            <a:lnSpc>
              <a:spcPct val="150000"/>
            </a:lnSpc>
          </a:pPr>
          <a:endParaRPr lang="en-US" sz="1100">
            <a:latin typeface="Roboto" panose="02000000000000000000" pitchFamily="2" charset="0"/>
            <a:ea typeface="Roboto" panose="02000000000000000000" pitchFamily="2" charset="0"/>
            <a:cs typeface="Raanana" pitchFamily="2" charset="-79"/>
          </a:endParaRPr>
        </a:p>
      </dgm:t>
    </dgm:pt>
    <dgm:pt modelId="{D62450E9-DA2F-4991-A29E-2EC3B7960085}" type="sibTrans" cxnId="{F1E839DF-7DDB-4C94-9776-01AB453F4EFB}">
      <dgm:prSet/>
      <dgm:spPr/>
      <dgm:t>
        <a:bodyPr/>
        <a:lstStyle/>
        <a:p>
          <a:pPr>
            <a:lnSpc>
              <a:spcPct val="150000"/>
            </a:lnSpc>
          </a:pPr>
          <a:endParaRPr lang="en-US" sz="1100">
            <a:latin typeface="Roboto" panose="02000000000000000000" pitchFamily="2" charset="0"/>
            <a:ea typeface="Roboto" panose="02000000000000000000" pitchFamily="2" charset="0"/>
            <a:cs typeface="Raanana" pitchFamily="2" charset="-79"/>
          </a:endParaRPr>
        </a:p>
      </dgm:t>
    </dgm:pt>
    <dgm:pt modelId="{53735AC4-3154-4CEE-ADDD-944F16FC799D}">
      <dgm:prSet phldrT="[Text]" custT="1"/>
      <dgm:spPr/>
      <dgm:t>
        <a:bodyPr/>
        <a:lstStyle/>
        <a:p>
          <a:pPr algn="just">
            <a:lnSpc>
              <a:spcPct val="150000"/>
            </a:lnSpc>
          </a:pPr>
          <a:r>
            <a:rPr lang="el-GR" sz="1100" dirty="0">
              <a:latin typeface="Roboto" panose="02000000000000000000" pitchFamily="2" charset="0"/>
              <a:ea typeface="Roboto" panose="02000000000000000000" pitchFamily="2" charset="0"/>
              <a:cs typeface="Raanana" pitchFamily="2" charset="-79"/>
            </a:rPr>
            <a:t>Θεσπίζει μέτρα για την ανάπτυξη υποδομών εναλλακτικών καυσίμων στην Ευρωπαϊκή Ένωση και ορίζει τις απαιτούμενες ελάχιστες προδιαγραφές για τη δημιουργία υποδομών εναλλακτικών καυσίμων, περιλαμβανομένων και των σημείων επαναφόρτισης  των ηλεκτρικών οχημάτων, ορίζοντας συγχρόνως και τις κοινές τεχνικές προδιαγραφές για την επαναφόρτιση αυτή.</a:t>
          </a:r>
          <a:endParaRPr lang="en-US" sz="1100" dirty="0">
            <a:latin typeface="Roboto" panose="02000000000000000000" pitchFamily="2" charset="0"/>
            <a:ea typeface="Roboto" panose="02000000000000000000" pitchFamily="2" charset="0"/>
            <a:cs typeface="Raanana" pitchFamily="2" charset="-79"/>
          </a:endParaRPr>
        </a:p>
      </dgm:t>
    </dgm:pt>
    <dgm:pt modelId="{562FB888-F11D-43B6-BC9A-849FB2D83FC9}" type="parTrans" cxnId="{361210E6-683C-4EA7-AA8E-A24C5B52CA77}">
      <dgm:prSet/>
      <dgm:spPr/>
      <dgm:t>
        <a:bodyPr/>
        <a:lstStyle/>
        <a:p>
          <a:pPr>
            <a:lnSpc>
              <a:spcPct val="150000"/>
            </a:lnSpc>
          </a:pPr>
          <a:endParaRPr lang="en-US" sz="1100">
            <a:latin typeface="Roboto" panose="02000000000000000000" pitchFamily="2" charset="0"/>
            <a:ea typeface="Roboto" panose="02000000000000000000" pitchFamily="2" charset="0"/>
            <a:cs typeface="Raanana" pitchFamily="2" charset="-79"/>
          </a:endParaRPr>
        </a:p>
      </dgm:t>
    </dgm:pt>
    <dgm:pt modelId="{067FD7B7-BD5F-4B2E-88E8-C6F6BE99B5CE}" type="sibTrans" cxnId="{361210E6-683C-4EA7-AA8E-A24C5B52CA77}">
      <dgm:prSet/>
      <dgm:spPr/>
      <dgm:t>
        <a:bodyPr/>
        <a:lstStyle/>
        <a:p>
          <a:pPr>
            <a:lnSpc>
              <a:spcPct val="150000"/>
            </a:lnSpc>
          </a:pPr>
          <a:endParaRPr lang="en-US" sz="1100">
            <a:latin typeface="Roboto" panose="02000000000000000000" pitchFamily="2" charset="0"/>
            <a:ea typeface="Roboto" panose="02000000000000000000" pitchFamily="2" charset="0"/>
            <a:cs typeface="Raanana" pitchFamily="2" charset="-79"/>
          </a:endParaRPr>
        </a:p>
      </dgm:t>
    </dgm:pt>
    <dgm:pt modelId="{B48DE076-6C12-4BC2-84CB-3753D8EBFF92}">
      <dgm:prSet custT="1"/>
      <dgm:spPr/>
      <dgm:t>
        <a:bodyPr/>
        <a:lstStyle/>
        <a:p>
          <a:pPr>
            <a:lnSpc>
              <a:spcPct val="150000"/>
            </a:lnSpc>
          </a:pPr>
          <a:r>
            <a:rPr lang="el-GR" sz="1100" dirty="0">
              <a:latin typeface="Roboto" panose="02000000000000000000" pitchFamily="2" charset="0"/>
              <a:ea typeface="Roboto" panose="02000000000000000000" pitchFamily="2" charset="0"/>
              <a:cs typeface="Raanana" pitchFamily="2" charset="-79"/>
            </a:rPr>
            <a:t>Νόμος 4513/2018</a:t>
          </a:r>
          <a:endParaRPr lang="en-US" sz="1100" dirty="0">
            <a:latin typeface="Roboto" panose="02000000000000000000" pitchFamily="2" charset="0"/>
            <a:ea typeface="Roboto" panose="02000000000000000000" pitchFamily="2" charset="0"/>
            <a:cs typeface="Raanana" pitchFamily="2" charset="-79"/>
          </a:endParaRPr>
        </a:p>
      </dgm:t>
    </dgm:pt>
    <dgm:pt modelId="{7E4E1AA6-0652-4EE9-9B98-6420425D8492}" type="parTrans" cxnId="{4E7C29BE-0D3B-4B7E-92CB-BAC011B9EF8E}">
      <dgm:prSet/>
      <dgm:spPr/>
      <dgm:t>
        <a:bodyPr/>
        <a:lstStyle/>
        <a:p>
          <a:pPr>
            <a:lnSpc>
              <a:spcPct val="150000"/>
            </a:lnSpc>
          </a:pPr>
          <a:endParaRPr lang="en-US" sz="1100">
            <a:latin typeface="Roboto" panose="02000000000000000000" pitchFamily="2" charset="0"/>
            <a:ea typeface="Roboto" panose="02000000000000000000" pitchFamily="2" charset="0"/>
            <a:cs typeface="Raanana" pitchFamily="2" charset="-79"/>
          </a:endParaRPr>
        </a:p>
      </dgm:t>
    </dgm:pt>
    <dgm:pt modelId="{41148883-9655-4F52-B1B1-7A2D24D73DE8}" type="sibTrans" cxnId="{4E7C29BE-0D3B-4B7E-92CB-BAC011B9EF8E}">
      <dgm:prSet/>
      <dgm:spPr/>
      <dgm:t>
        <a:bodyPr/>
        <a:lstStyle/>
        <a:p>
          <a:pPr>
            <a:lnSpc>
              <a:spcPct val="150000"/>
            </a:lnSpc>
          </a:pPr>
          <a:endParaRPr lang="en-US" sz="1100">
            <a:latin typeface="Roboto" panose="02000000000000000000" pitchFamily="2" charset="0"/>
            <a:ea typeface="Roboto" panose="02000000000000000000" pitchFamily="2" charset="0"/>
            <a:cs typeface="Raanana" pitchFamily="2" charset="-79"/>
          </a:endParaRPr>
        </a:p>
      </dgm:t>
    </dgm:pt>
    <dgm:pt modelId="{B144F4BB-D5A1-41E0-BC26-D4225ECA5E61}">
      <dgm:prSet custT="1"/>
      <dgm:spPr/>
      <dgm:t>
        <a:bodyPr/>
        <a:lstStyle/>
        <a:p>
          <a:pPr algn="just">
            <a:lnSpc>
              <a:spcPct val="150000"/>
            </a:lnSpc>
          </a:pPr>
          <a:r>
            <a:rPr lang="el-GR" sz="1100" dirty="0">
              <a:latin typeface="Roboto" panose="02000000000000000000" pitchFamily="2" charset="0"/>
              <a:ea typeface="Roboto" panose="02000000000000000000" pitchFamily="2" charset="0"/>
              <a:cs typeface="Raanana" pitchFamily="2" charset="-79"/>
            </a:rPr>
            <a:t>Επιτράπηκε η εγκατάσταση σταθμών φόρτισης ηλεκτροκίνητων οχημάτων σε δημόσιους κοινόχρηστους χώρους.</a:t>
          </a:r>
          <a:endParaRPr lang="en-US" sz="1100" dirty="0">
            <a:latin typeface="Roboto" panose="02000000000000000000" pitchFamily="2" charset="0"/>
            <a:ea typeface="Roboto" panose="02000000000000000000" pitchFamily="2" charset="0"/>
            <a:cs typeface="Raanana" pitchFamily="2" charset="-79"/>
          </a:endParaRPr>
        </a:p>
      </dgm:t>
    </dgm:pt>
    <dgm:pt modelId="{9F60A6F8-52FE-4425-AE15-2B9FE77A1FEE}" type="parTrans" cxnId="{2D5DAEA5-569B-48A3-B49D-15AA4AF24D04}">
      <dgm:prSet/>
      <dgm:spPr/>
      <dgm:t>
        <a:bodyPr/>
        <a:lstStyle/>
        <a:p>
          <a:pPr>
            <a:lnSpc>
              <a:spcPct val="150000"/>
            </a:lnSpc>
          </a:pPr>
          <a:endParaRPr lang="en-US" sz="1100">
            <a:latin typeface="Roboto" panose="02000000000000000000" pitchFamily="2" charset="0"/>
            <a:ea typeface="Roboto" panose="02000000000000000000" pitchFamily="2" charset="0"/>
            <a:cs typeface="Raanana" pitchFamily="2" charset="-79"/>
          </a:endParaRPr>
        </a:p>
      </dgm:t>
    </dgm:pt>
    <dgm:pt modelId="{7A50F87C-409A-45F4-8A20-BD7437DB8A11}" type="sibTrans" cxnId="{2D5DAEA5-569B-48A3-B49D-15AA4AF24D04}">
      <dgm:prSet/>
      <dgm:spPr/>
      <dgm:t>
        <a:bodyPr/>
        <a:lstStyle/>
        <a:p>
          <a:pPr>
            <a:lnSpc>
              <a:spcPct val="150000"/>
            </a:lnSpc>
          </a:pPr>
          <a:endParaRPr lang="en-US" sz="1100">
            <a:latin typeface="Roboto" panose="02000000000000000000" pitchFamily="2" charset="0"/>
            <a:ea typeface="Roboto" panose="02000000000000000000" pitchFamily="2" charset="0"/>
            <a:cs typeface="Raanana" pitchFamily="2" charset="-79"/>
          </a:endParaRPr>
        </a:p>
      </dgm:t>
    </dgm:pt>
    <dgm:pt modelId="{D4EE3FBC-46ED-46DD-98F1-5B258C7BB7C7}">
      <dgm:prSet custT="1"/>
      <dgm:spPr/>
      <dgm:t>
        <a:bodyPr/>
        <a:lstStyle/>
        <a:p>
          <a:pPr algn="just">
            <a:lnSpc>
              <a:spcPct val="150000"/>
            </a:lnSpc>
          </a:pPr>
          <a:r>
            <a:rPr lang="el-GR" sz="1100" dirty="0">
              <a:latin typeface="Roboto" panose="02000000000000000000" pitchFamily="2" charset="0"/>
              <a:ea typeface="Roboto" panose="02000000000000000000" pitchFamily="2" charset="0"/>
              <a:cs typeface="Raanana" pitchFamily="2" charset="-79"/>
            </a:rPr>
            <a:t>Νόμος 4643/2019</a:t>
          </a:r>
          <a:endParaRPr lang="en-US" sz="1100" dirty="0">
            <a:latin typeface="Roboto" panose="02000000000000000000" pitchFamily="2" charset="0"/>
            <a:ea typeface="Roboto" panose="02000000000000000000" pitchFamily="2" charset="0"/>
            <a:cs typeface="Raanana" pitchFamily="2" charset="-79"/>
          </a:endParaRPr>
        </a:p>
      </dgm:t>
    </dgm:pt>
    <dgm:pt modelId="{213389C2-885D-4176-81CC-BF57BFB4F4B0}" type="parTrans" cxnId="{539205C9-827C-4CC8-BAA7-0E0E1AA0819C}">
      <dgm:prSet/>
      <dgm:spPr/>
      <dgm:t>
        <a:bodyPr/>
        <a:lstStyle/>
        <a:p>
          <a:pPr>
            <a:lnSpc>
              <a:spcPct val="150000"/>
            </a:lnSpc>
          </a:pPr>
          <a:endParaRPr lang="en-US" sz="1100">
            <a:latin typeface="Roboto" panose="02000000000000000000" pitchFamily="2" charset="0"/>
            <a:ea typeface="Roboto" panose="02000000000000000000" pitchFamily="2" charset="0"/>
            <a:cs typeface="Raanana" pitchFamily="2" charset="-79"/>
          </a:endParaRPr>
        </a:p>
      </dgm:t>
    </dgm:pt>
    <dgm:pt modelId="{210E2441-3CFD-4A2E-A40B-6142044051F4}" type="sibTrans" cxnId="{539205C9-827C-4CC8-BAA7-0E0E1AA0819C}">
      <dgm:prSet/>
      <dgm:spPr/>
      <dgm:t>
        <a:bodyPr/>
        <a:lstStyle/>
        <a:p>
          <a:pPr>
            <a:lnSpc>
              <a:spcPct val="150000"/>
            </a:lnSpc>
          </a:pPr>
          <a:endParaRPr lang="en-US" sz="1100">
            <a:latin typeface="Roboto" panose="02000000000000000000" pitchFamily="2" charset="0"/>
            <a:ea typeface="Roboto" panose="02000000000000000000" pitchFamily="2" charset="0"/>
            <a:cs typeface="Raanana" pitchFamily="2" charset="-79"/>
          </a:endParaRPr>
        </a:p>
      </dgm:t>
    </dgm:pt>
    <dgm:pt modelId="{CE59413B-F70B-4CAE-82D0-DF02BE4A3FA5}">
      <dgm:prSet custT="1"/>
      <dgm:spPr/>
      <dgm:t>
        <a:bodyPr/>
        <a:lstStyle/>
        <a:p>
          <a:pPr algn="just">
            <a:lnSpc>
              <a:spcPct val="150000"/>
            </a:lnSpc>
          </a:pPr>
          <a:r>
            <a:rPr lang="el-GR" sz="1100" dirty="0">
              <a:latin typeface="Roboto" panose="02000000000000000000" pitchFamily="2" charset="0"/>
              <a:ea typeface="Roboto" panose="02000000000000000000" pitchFamily="2" charset="0"/>
              <a:cs typeface="Raanana" pitchFamily="2" charset="-79"/>
            </a:rPr>
            <a:t>Προστίθεται στο νόμο 4001/2011 άρθρο "Οργάνωση της αγοράς φόρτισης ηλεκτροκίνητων οχημάτων (Η/Ο)", στο οποίο τίθονται οι κανόνες που θα πρέπει να ακολουθήσουν οι φορείς και τα ενδιαφερόμενα μέρη</a:t>
          </a:r>
          <a:endParaRPr lang="en-US" sz="1100" dirty="0">
            <a:latin typeface="Roboto" panose="02000000000000000000" pitchFamily="2" charset="0"/>
            <a:ea typeface="Roboto" panose="02000000000000000000" pitchFamily="2" charset="0"/>
            <a:cs typeface="Raanana" pitchFamily="2" charset="-79"/>
          </a:endParaRPr>
        </a:p>
      </dgm:t>
    </dgm:pt>
    <dgm:pt modelId="{D7BEA51B-B660-4B47-AFBC-7C3EAA6EF4C4}" type="parTrans" cxnId="{BDC2FE1E-5163-4FCD-9876-0C9C21E8BF32}">
      <dgm:prSet/>
      <dgm:spPr/>
      <dgm:t>
        <a:bodyPr/>
        <a:lstStyle/>
        <a:p>
          <a:pPr>
            <a:lnSpc>
              <a:spcPct val="150000"/>
            </a:lnSpc>
          </a:pPr>
          <a:endParaRPr lang="en-US" sz="1100">
            <a:latin typeface="Roboto" panose="02000000000000000000" pitchFamily="2" charset="0"/>
            <a:ea typeface="Roboto" panose="02000000000000000000" pitchFamily="2" charset="0"/>
            <a:cs typeface="Raanana" pitchFamily="2" charset="-79"/>
          </a:endParaRPr>
        </a:p>
      </dgm:t>
    </dgm:pt>
    <dgm:pt modelId="{863B1970-6875-44AE-82E6-0D7E18C2AB9E}" type="sibTrans" cxnId="{BDC2FE1E-5163-4FCD-9876-0C9C21E8BF32}">
      <dgm:prSet/>
      <dgm:spPr/>
      <dgm:t>
        <a:bodyPr/>
        <a:lstStyle/>
        <a:p>
          <a:pPr>
            <a:lnSpc>
              <a:spcPct val="150000"/>
            </a:lnSpc>
          </a:pPr>
          <a:endParaRPr lang="en-US" sz="1100">
            <a:latin typeface="Roboto" panose="02000000000000000000" pitchFamily="2" charset="0"/>
            <a:ea typeface="Roboto" panose="02000000000000000000" pitchFamily="2" charset="0"/>
            <a:cs typeface="Raanana" pitchFamily="2" charset="-79"/>
          </a:endParaRPr>
        </a:p>
      </dgm:t>
    </dgm:pt>
    <dgm:pt modelId="{77711F68-D69F-4A9C-84F4-A5E4A5C50ED1}">
      <dgm:prSet custT="1"/>
      <dgm:spPr/>
      <dgm:t>
        <a:bodyPr/>
        <a:lstStyle/>
        <a:p>
          <a:pPr algn="just">
            <a:lnSpc>
              <a:spcPct val="150000"/>
            </a:lnSpc>
          </a:pPr>
          <a:r>
            <a:rPr lang="el-GR" sz="1100" dirty="0">
              <a:latin typeface="Roboto" panose="02000000000000000000" pitchFamily="2" charset="0"/>
              <a:ea typeface="Roboto" panose="02000000000000000000" pitchFamily="2" charset="0"/>
              <a:cs typeface="Raanana" pitchFamily="2" charset="-79"/>
            </a:rPr>
            <a:t>Υ.Α. 42863/438/2019</a:t>
          </a:r>
          <a:endParaRPr lang="en-US" sz="1100" dirty="0">
            <a:latin typeface="Roboto" panose="02000000000000000000" pitchFamily="2" charset="0"/>
            <a:ea typeface="Roboto" panose="02000000000000000000" pitchFamily="2" charset="0"/>
            <a:cs typeface="Raanana" pitchFamily="2" charset="-79"/>
          </a:endParaRPr>
        </a:p>
      </dgm:t>
    </dgm:pt>
    <dgm:pt modelId="{E81D5698-8E58-484E-870F-717BF1AF483F}" type="parTrans" cxnId="{A2D694DD-244A-40F1-832E-0B6DBB1537A3}">
      <dgm:prSet/>
      <dgm:spPr/>
      <dgm:t>
        <a:bodyPr/>
        <a:lstStyle/>
        <a:p>
          <a:pPr>
            <a:lnSpc>
              <a:spcPct val="150000"/>
            </a:lnSpc>
          </a:pPr>
          <a:endParaRPr lang="en-US" sz="1100">
            <a:latin typeface="Roboto" panose="02000000000000000000" pitchFamily="2" charset="0"/>
            <a:ea typeface="Roboto" panose="02000000000000000000" pitchFamily="2" charset="0"/>
            <a:cs typeface="Raanana" pitchFamily="2" charset="-79"/>
          </a:endParaRPr>
        </a:p>
      </dgm:t>
    </dgm:pt>
    <dgm:pt modelId="{BF790EBF-E349-4F51-BBD1-DE7274ED1D85}" type="sibTrans" cxnId="{A2D694DD-244A-40F1-832E-0B6DBB1537A3}">
      <dgm:prSet/>
      <dgm:spPr/>
      <dgm:t>
        <a:bodyPr/>
        <a:lstStyle/>
        <a:p>
          <a:pPr>
            <a:lnSpc>
              <a:spcPct val="150000"/>
            </a:lnSpc>
          </a:pPr>
          <a:endParaRPr lang="en-US" sz="1100">
            <a:latin typeface="Roboto" panose="02000000000000000000" pitchFamily="2" charset="0"/>
            <a:ea typeface="Roboto" panose="02000000000000000000" pitchFamily="2" charset="0"/>
            <a:cs typeface="Raanana" pitchFamily="2" charset="-79"/>
          </a:endParaRPr>
        </a:p>
      </dgm:t>
    </dgm:pt>
    <dgm:pt modelId="{6955C637-CC9F-4EFD-833C-9C346A43F703}">
      <dgm:prSet custT="1"/>
      <dgm:spPr/>
      <dgm:t>
        <a:bodyPr/>
        <a:lstStyle/>
        <a:p>
          <a:pPr algn="just">
            <a:lnSpc>
              <a:spcPct val="150000"/>
            </a:lnSpc>
          </a:pPr>
          <a:r>
            <a:rPr lang="el-GR" sz="1100" dirty="0">
              <a:latin typeface="Roboto" panose="02000000000000000000" pitchFamily="2" charset="0"/>
              <a:ea typeface="Roboto" panose="02000000000000000000" pitchFamily="2" charset="0"/>
              <a:cs typeface="Raanana" pitchFamily="2" charset="-79"/>
            </a:rPr>
            <a:t>Πραγματοποιείται καθορισμός των όρων, των προϋποθέσεων και των τεχνικών προδιαγραφών για την εγκατάσταση συσκευών φόρτισης συσσωρευτών ηλεκτροκίνητων οχημάτων (σημεία επαναφόρτισης), στις εγκαταστάσεις εξυπηρέτησης οχημάτων, σε δημοσίως προσβάσιμα σημεία επαναφόρτισης κατά μήκος του αστικού, υπεραστικού και εθνικού οδικού δικτύου καθώς και σε χώρους στάθμευσης δημόσιων και ιδιωτικών κτιρίων</a:t>
          </a:r>
          <a:endParaRPr lang="en-US" sz="1100" dirty="0">
            <a:latin typeface="Roboto" panose="02000000000000000000" pitchFamily="2" charset="0"/>
            <a:ea typeface="Roboto" panose="02000000000000000000" pitchFamily="2" charset="0"/>
            <a:cs typeface="Raanana" pitchFamily="2" charset="-79"/>
          </a:endParaRPr>
        </a:p>
      </dgm:t>
    </dgm:pt>
    <dgm:pt modelId="{35550758-1694-4F23-992E-D7B3E9D3FE65}" type="parTrans" cxnId="{6D3A41E8-460F-491E-8EEF-6F70F6472957}">
      <dgm:prSet/>
      <dgm:spPr/>
      <dgm:t>
        <a:bodyPr/>
        <a:lstStyle/>
        <a:p>
          <a:pPr>
            <a:lnSpc>
              <a:spcPct val="150000"/>
            </a:lnSpc>
          </a:pPr>
          <a:endParaRPr lang="en-US" sz="1100">
            <a:latin typeface="Roboto" panose="02000000000000000000" pitchFamily="2" charset="0"/>
            <a:ea typeface="Roboto" panose="02000000000000000000" pitchFamily="2" charset="0"/>
            <a:cs typeface="Raanana" pitchFamily="2" charset="-79"/>
          </a:endParaRPr>
        </a:p>
      </dgm:t>
    </dgm:pt>
    <dgm:pt modelId="{C5E4EE72-620F-4037-BE15-7049542E2320}" type="sibTrans" cxnId="{6D3A41E8-460F-491E-8EEF-6F70F6472957}">
      <dgm:prSet/>
      <dgm:spPr/>
      <dgm:t>
        <a:bodyPr/>
        <a:lstStyle/>
        <a:p>
          <a:pPr>
            <a:lnSpc>
              <a:spcPct val="150000"/>
            </a:lnSpc>
          </a:pPr>
          <a:endParaRPr lang="en-US" sz="1100">
            <a:latin typeface="Roboto" panose="02000000000000000000" pitchFamily="2" charset="0"/>
            <a:ea typeface="Roboto" panose="02000000000000000000" pitchFamily="2" charset="0"/>
            <a:cs typeface="Raanana" pitchFamily="2" charset="-79"/>
          </a:endParaRPr>
        </a:p>
      </dgm:t>
    </dgm:pt>
    <dgm:pt modelId="{4E64A021-6D2C-425A-84BF-3DF1A915633E}" type="pres">
      <dgm:prSet presAssocID="{A2F8FC63-1C8C-49CF-9F8B-688B80DFF657}" presName="linear" presStyleCnt="0">
        <dgm:presLayoutVars>
          <dgm:animLvl val="lvl"/>
          <dgm:resizeHandles val="exact"/>
        </dgm:presLayoutVars>
      </dgm:prSet>
      <dgm:spPr/>
    </dgm:pt>
    <dgm:pt modelId="{626017EE-A3B6-4384-80AD-B362816FC4A0}" type="pres">
      <dgm:prSet presAssocID="{2E5F8CE7-341D-4F89-8D50-22A16E5BE202}" presName="parentText" presStyleLbl="node1" presStyleIdx="0" presStyleCnt="5">
        <dgm:presLayoutVars>
          <dgm:chMax val="0"/>
          <dgm:bulletEnabled val="1"/>
        </dgm:presLayoutVars>
      </dgm:prSet>
      <dgm:spPr/>
    </dgm:pt>
    <dgm:pt modelId="{C002490F-0F94-4BC9-ACC5-1B2E016BD1D8}" type="pres">
      <dgm:prSet presAssocID="{2E5F8CE7-341D-4F89-8D50-22A16E5BE202}" presName="childText" presStyleLbl="revTx" presStyleIdx="0" presStyleCnt="5">
        <dgm:presLayoutVars>
          <dgm:bulletEnabled val="1"/>
        </dgm:presLayoutVars>
      </dgm:prSet>
      <dgm:spPr/>
    </dgm:pt>
    <dgm:pt modelId="{C5E2C531-F744-4506-9EC7-32C485433975}" type="pres">
      <dgm:prSet presAssocID="{59D93D3A-879F-4A7D-83A8-0F6FE49E692D}" presName="parentText" presStyleLbl="node1" presStyleIdx="1" presStyleCnt="5">
        <dgm:presLayoutVars>
          <dgm:chMax val="0"/>
          <dgm:bulletEnabled val="1"/>
        </dgm:presLayoutVars>
      </dgm:prSet>
      <dgm:spPr/>
    </dgm:pt>
    <dgm:pt modelId="{FF91F227-D20C-4B9A-808B-632CFDE0289C}" type="pres">
      <dgm:prSet presAssocID="{59D93D3A-879F-4A7D-83A8-0F6FE49E692D}" presName="childText" presStyleLbl="revTx" presStyleIdx="1" presStyleCnt="5">
        <dgm:presLayoutVars>
          <dgm:bulletEnabled val="1"/>
        </dgm:presLayoutVars>
      </dgm:prSet>
      <dgm:spPr/>
    </dgm:pt>
    <dgm:pt modelId="{E6B44E04-CB8A-476B-8407-76B628AF4032}" type="pres">
      <dgm:prSet presAssocID="{B48DE076-6C12-4BC2-84CB-3753D8EBFF92}" presName="parentText" presStyleLbl="node1" presStyleIdx="2" presStyleCnt="5">
        <dgm:presLayoutVars>
          <dgm:chMax val="0"/>
          <dgm:bulletEnabled val="1"/>
        </dgm:presLayoutVars>
      </dgm:prSet>
      <dgm:spPr/>
    </dgm:pt>
    <dgm:pt modelId="{5CDF9EA9-8177-44E0-BB1D-82DAFD8B7B4B}" type="pres">
      <dgm:prSet presAssocID="{B48DE076-6C12-4BC2-84CB-3753D8EBFF92}" presName="childText" presStyleLbl="revTx" presStyleIdx="2" presStyleCnt="5">
        <dgm:presLayoutVars>
          <dgm:bulletEnabled val="1"/>
        </dgm:presLayoutVars>
      </dgm:prSet>
      <dgm:spPr/>
    </dgm:pt>
    <dgm:pt modelId="{64A488A4-0650-47DE-8E28-A7A2A5A61CDA}" type="pres">
      <dgm:prSet presAssocID="{D4EE3FBC-46ED-46DD-98F1-5B258C7BB7C7}" presName="parentText" presStyleLbl="node1" presStyleIdx="3" presStyleCnt="5">
        <dgm:presLayoutVars>
          <dgm:chMax val="0"/>
          <dgm:bulletEnabled val="1"/>
        </dgm:presLayoutVars>
      </dgm:prSet>
      <dgm:spPr/>
    </dgm:pt>
    <dgm:pt modelId="{BD5156C5-4D7D-4212-8964-1050F62D86FC}" type="pres">
      <dgm:prSet presAssocID="{D4EE3FBC-46ED-46DD-98F1-5B258C7BB7C7}" presName="childText" presStyleLbl="revTx" presStyleIdx="3" presStyleCnt="5">
        <dgm:presLayoutVars>
          <dgm:bulletEnabled val="1"/>
        </dgm:presLayoutVars>
      </dgm:prSet>
      <dgm:spPr/>
    </dgm:pt>
    <dgm:pt modelId="{BB913A32-A36D-4DB1-88B0-8B8C8BA33209}" type="pres">
      <dgm:prSet presAssocID="{77711F68-D69F-4A9C-84F4-A5E4A5C50ED1}" presName="parentText" presStyleLbl="node1" presStyleIdx="4" presStyleCnt="5">
        <dgm:presLayoutVars>
          <dgm:chMax val="0"/>
          <dgm:bulletEnabled val="1"/>
        </dgm:presLayoutVars>
      </dgm:prSet>
      <dgm:spPr/>
    </dgm:pt>
    <dgm:pt modelId="{D808B14D-5551-43D6-8D29-134D9BE58877}" type="pres">
      <dgm:prSet presAssocID="{77711F68-D69F-4A9C-84F4-A5E4A5C50ED1}" presName="childText" presStyleLbl="revTx" presStyleIdx="4" presStyleCnt="5">
        <dgm:presLayoutVars>
          <dgm:bulletEnabled val="1"/>
        </dgm:presLayoutVars>
      </dgm:prSet>
      <dgm:spPr/>
    </dgm:pt>
  </dgm:ptLst>
  <dgm:cxnLst>
    <dgm:cxn modelId="{28551205-D44D-4FF7-BE7B-61742813B669}" type="presOf" srcId="{D4EE3FBC-46ED-46DD-98F1-5B258C7BB7C7}" destId="{64A488A4-0650-47DE-8E28-A7A2A5A61CDA}" srcOrd="0" destOrd="0" presId="urn:microsoft.com/office/officeart/2005/8/layout/vList2"/>
    <dgm:cxn modelId="{4CCD3B09-CC09-4D65-A880-880E7E5D75D5}" type="presOf" srcId="{B48DE076-6C12-4BC2-84CB-3753D8EBFF92}" destId="{E6B44E04-CB8A-476B-8407-76B628AF4032}" srcOrd="0" destOrd="0" presId="urn:microsoft.com/office/officeart/2005/8/layout/vList2"/>
    <dgm:cxn modelId="{D6C6040A-48F2-4507-8726-188E941A4793}" type="presOf" srcId="{59D93D3A-879F-4A7D-83A8-0F6FE49E692D}" destId="{C5E2C531-F744-4506-9EC7-32C485433975}" srcOrd="0" destOrd="0" presId="urn:microsoft.com/office/officeart/2005/8/layout/vList2"/>
    <dgm:cxn modelId="{D1EA3213-A3FA-4B1F-8F83-5DAF9A09BFC2}" type="presOf" srcId="{B144F4BB-D5A1-41E0-BC26-D4225ECA5E61}" destId="{5CDF9EA9-8177-44E0-BB1D-82DAFD8B7B4B}" srcOrd="0" destOrd="0" presId="urn:microsoft.com/office/officeart/2005/8/layout/vList2"/>
    <dgm:cxn modelId="{BDC2FE1E-5163-4FCD-9876-0C9C21E8BF32}" srcId="{D4EE3FBC-46ED-46DD-98F1-5B258C7BB7C7}" destId="{CE59413B-F70B-4CAE-82D0-DF02BE4A3FA5}" srcOrd="0" destOrd="0" parTransId="{D7BEA51B-B660-4B47-AFBC-7C3EAA6EF4C4}" sibTransId="{863B1970-6875-44AE-82E6-0D7E18C2AB9E}"/>
    <dgm:cxn modelId="{60C5E241-F8C8-4E4D-BADB-A11860F09D2E}" type="presOf" srcId="{A2F8FC63-1C8C-49CF-9F8B-688B80DFF657}" destId="{4E64A021-6D2C-425A-84BF-3DF1A915633E}" srcOrd="0" destOrd="0" presId="urn:microsoft.com/office/officeart/2005/8/layout/vList2"/>
    <dgm:cxn modelId="{EA49D24D-FB71-459D-8DC4-9C114A7139CC}" type="presOf" srcId="{6955C637-CC9F-4EFD-833C-9C346A43F703}" destId="{D808B14D-5551-43D6-8D29-134D9BE58877}" srcOrd="0" destOrd="0" presId="urn:microsoft.com/office/officeart/2005/8/layout/vList2"/>
    <dgm:cxn modelId="{D77C114F-BAAF-459C-9306-9B0A0295B3D9}" type="presOf" srcId="{873D12D7-BD59-4446-98C3-CB688010EBA8}" destId="{C002490F-0F94-4BC9-ACC5-1B2E016BD1D8}" srcOrd="0" destOrd="0" presId="urn:microsoft.com/office/officeart/2005/8/layout/vList2"/>
    <dgm:cxn modelId="{C5421D7A-3965-489C-BDFB-0B17D423FF94}" srcId="{2E5F8CE7-341D-4F89-8D50-22A16E5BE202}" destId="{873D12D7-BD59-4446-98C3-CB688010EBA8}" srcOrd="0" destOrd="0" parTransId="{AD6C415F-222A-46A1-8D50-9332C368A929}" sibTransId="{2774619C-EB9D-4F44-95C5-B8B4D514E20F}"/>
    <dgm:cxn modelId="{32DD9E80-7218-453C-B882-9BD409132674}" type="presOf" srcId="{CE59413B-F70B-4CAE-82D0-DF02BE4A3FA5}" destId="{BD5156C5-4D7D-4212-8964-1050F62D86FC}" srcOrd="0" destOrd="0" presId="urn:microsoft.com/office/officeart/2005/8/layout/vList2"/>
    <dgm:cxn modelId="{2D5DAEA5-569B-48A3-B49D-15AA4AF24D04}" srcId="{B48DE076-6C12-4BC2-84CB-3753D8EBFF92}" destId="{B144F4BB-D5A1-41E0-BC26-D4225ECA5E61}" srcOrd="0" destOrd="0" parTransId="{9F60A6F8-52FE-4425-AE15-2B9FE77A1FEE}" sibTransId="{7A50F87C-409A-45F4-8A20-BD7437DB8A11}"/>
    <dgm:cxn modelId="{FC749CAD-FCD8-4925-8CEA-F29D301BE1E7}" type="presOf" srcId="{53735AC4-3154-4CEE-ADDD-944F16FC799D}" destId="{FF91F227-D20C-4B9A-808B-632CFDE0289C}" srcOrd="0" destOrd="0" presId="urn:microsoft.com/office/officeart/2005/8/layout/vList2"/>
    <dgm:cxn modelId="{6DE8A2BC-4224-4BAA-B262-C5F7AA60D6BF}" type="presOf" srcId="{77711F68-D69F-4A9C-84F4-A5E4A5C50ED1}" destId="{BB913A32-A36D-4DB1-88B0-8B8C8BA33209}" srcOrd="0" destOrd="0" presId="urn:microsoft.com/office/officeart/2005/8/layout/vList2"/>
    <dgm:cxn modelId="{4E7C29BE-0D3B-4B7E-92CB-BAC011B9EF8E}" srcId="{A2F8FC63-1C8C-49CF-9F8B-688B80DFF657}" destId="{B48DE076-6C12-4BC2-84CB-3753D8EBFF92}" srcOrd="2" destOrd="0" parTransId="{7E4E1AA6-0652-4EE9-9B98-6420425D8492}" sibTransId="{41148883-9655-4F52-B1B1-7A2D24D73DE8}"/>
    <dgm:cxn modelId="{539205C9-827C-4CC8-BAA7-0E0E1AA0819C}" srcId="{A2F8FC63-1C8C-49CF-9F8B-688B80DFF657}" destId="{D4EE3FBC-46ED-46DD-98F1-5B258C7BB7C7}" srcOrd="3" destOrd="0" parTransId="{213389C2-885D-4176-81CC-BF57BFB4F4B0}" sibTransId="{210E2441-3CFD-4A2E-A40B-6142044051F4}"/>
    <dgm:cxn modelId="{08D6C2CA-B942-4B91-939B-7734796641CF}" srcId="{A2F8FC63-1C8C-49CF-9F8B-688B80DFF657}" destId="{2E5F8CE7-341D-4F89-8D50-22A16E5BE202}" srcOrd="0" destOrd="0" parTransId="{6D195B62-DB19-45BB-B900-A25BA18B9A8A}" sibTransId="{1E75575F-B231-411E-AD88-179D20181AD2}"/>
    <dgm:cxn modelId="{A2D694DD-244A-40F1-832E-0B6DBB1537A3}" srcId="{A2F8FC63-1C8C-49CF-9F8B-688B80DFF657}" destId="{77711F68-D69F-4A9C-84F4-A5E4A5C50ED1}" srcOrd="4" destOrd="0" parTransId="{E81D5698-8E58-484E-870F-717BF1AF483F}" sibTransId="{BF790EBF-E349-4F51-BBD1-DE7274ED1D85}"/>
    <dgm:cxn modelId="{F1E839DF-7DDB-4C94-9776-01AB453F4EFB}" srcId="{A2F8FC63-1C8C-49CF-9F8B-688B80DFF657}" destId="{59D93D3A-879F-4A7D-83A8-0F6FE49E692D}" srcOrd="1" destOrd="0" parTransId="{E279A26E-801D-465C-A26F-D1482F3B4F17}" sibTransId="{D62450E9-DA2F-4991-A29E-2EC3B7960085}"/>
    <dgm:cxn modelId="{361210E6-683C-4EA7-AA8E-A24C5B52CA77}" srcId="{59D93D3A-879F-4A7D-83A8-0F6FE49E692D}" destId="{53735AC4-3154-4CEE-ADDD-944F16FC799D}" srcOrd="0" destOrd="0" parTransId="{562FB888-F11D-43B6-BC9A-849FB2D83FC9}" sibTransId="{067FD7B7-BD5F-4B2E-88E8-C6F6BE99B5CE}"/>
    <dgm:cxn modelId="{6D3A41E8-460F-491E-8EEF-6F70F6472957}" srcId="{77711F68-D69F-4A9C-84F4-A5E4A5C50ED1}" destId="{6955C637-CC9F-4EFD-833C-9C346A43F703}" srcOrd="0" destOrd="0" parTransId="{35550758-1694-4F23-992E-D7B3E9D3FE65}" sibTransId="{C5E4EE72-620F-4037-BE15-7049542E2320}"/>
    <dgm:cxn modelId="{3FC08AFA-61A0-473B-9B53-04871DFF31CF}" type="presOf" srcId="{2E5F8CE7-341D-4F89-8D50-22A16E5BE202}" destId="{626017EE-A3B6-4384-80AD-B362816FC4A0}" srcOrd="0" destOrd="0" presId="urn:microsoft.com/office/officeart/2005/8/layout/vList2"/>
    <dgm:cxn modelId="{9C4250BC-AF89-4D8D-89BD-5B1B2C866FE5}" type="presParOf" srcId="{4E64A021-6D2C-425A-84BF-3DF1A915633E}" destId="{626017EE-A3B6-4384-80AD-B362816FC4A0}" srcOrd="0" destOrd="0" presId="urn:microsoft.com/office/officeart/2005/8/layout/vList2"/>
    <dgm:cxn modelId="{4971814E-1907-4245-8E1B-0A6366A55748}" type="presParOf" srcId="{4E64A021-6D2C-425A-84BF-3DF1A915633E}" destId="{C002490F-0F94-4BC9-ACC5-1B2E016BD1D8}" srcOrd="1" destOrd="0" presId="urn:microsoft.com/office/officeart/2005/8/layout/vList2"/>
    <dgm:cxn modelId="{6B70A363-3C6C-4821-9101-4F54CF0FAF49}" type="presParOf" srcId="{4E64A021-6D2C-425A-84BF-3DF1A915633E}" destId="{C5E2C531-F744-4506-9EC7-32C485433975}" srcOrd="2" destOrd="0" presId="urn:microsoft.com/office/officeart/2005/8/layout/vList2"/>
    <dgm:cxn modelId="{ADAB2B32-D8FB-4F4D-AC4B-9383B6160BF2}" type="presParOf" srcId="{4E64A021-6D2C-425A-84BF-3DF1A915633E}" destId="{FF91F227-D20C-4B9A-808B-632CFDE0289C}" srcOrd="3" destOrd="0" presId="urn:microsoft.com/office/officeart/2005/8/layout/vList2"/>
    <dgm:cxn modelId="{A9ACA9D0-E4C5-4374-8345-10E47E03A96D}" type="presParOf" srcId="{4E64A021-6D2C-425A-84BF-3DF1A915633E}" destId="{E6B44E04-CB8A-476B-8407-76B628AF4032}" srcOrd="4" destOrd="0" presId="urn:microsoft.com/office/officeart/2005/8/layout/vList2"/>
    <dgm:cxn modelId="{61C49921-6672-4B2D-B52F-623DB84E3DB7}" type="presParOf" srcId="{4E64A021-6D2C-425A-84BF-3DF1A915633E}" destId="{5CDF9EA9-8177-44E0-BB1D-82DAFD8B7B4B}" srcOrd="5" destOrd="0" presId="urn:microsoft.com/office/officeart/2005/8/layout/vList2"/>
    <dgm:cxn modelId="{ADDC356F-D018-4C62-A485-2990EC371D80}" type="presParOf" srcId="{4E64A021-6D2C-425A-84BF-3DF1A915633E}" destId="{64A488A4-0650-47DE-8E28-A7A2A5A61CDA}" srcOrd="6" destOrd="0" presId="urn:microsoft.com/office/officeart/2005/8/layout/vList2"/>
    <dgm:cxn modelId="{2EBD367B-061E-4762-B3C4-C752A7D3C757}" type="presParOf" srcId="{4E64A021-6D2C-425A-84BF-3DF1A915633E}" destId="{BD5156C5-4D7D-4212-8964-1050F62D86FC}" srcOrd="7" destOrd="0" presId="urn:microsoft.com/office/officeart/2005/8/layout/vList2"/>
    <dgm:cxn modelId="{CF63F843-413A-4446-A661-310520D1153C}" type="presParOf" srcId="{4E64A021-6D2C-425A-84BF-3DF1A915633E}" destId="{BB913A32-A36D-4DB1-88B0-8B8C8BA33209}" srcOrd="8" destOrd="0" presId="urn:microsoft.com/office/officeart/2005/8/layout/vList2"/>
    <dgm:cxn modelId="{5B1ABA5D-ED1F-48E8-BAE2-A77AA2D61AEF}" type="presParOf" srcId="{4E64A021-6D2C-425A-84BF-3DF1A915633E}" destId="{D808B14D-5551-43D6-8D29-134D9BE58877}" srcOrd="9"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420C9F37-A16E-4FBF-B5EC-96F2C52A4F7E}"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US"/>
        </a:p>
      </dgm:t>
    </dgm:pt>
    <dgm:pt modelId="{FBF24DB3-9887-491C-807D-D59AB91E64EA}">
      <dgm:prSet phldrT="[Text]"/>
      <dgm:spPr/>
      <dgm:t>
        <a:bodyPr/>
        <a:lstStyle/>
        <a:p>
          <a:r>
            <a:rPr lang="el-GR" b="0" i="0" dirty="0">
              <a:solidFill>
                <a:schemeClr val="bg1"/>
              </a:solidFill>
              <a:latin typeface="Roboto" panose="02000000000000000000" pitchFamily="2" charset="0"/>
              <a:ea typeface="Roboto" panose="02000000000000000000" pitchFamily="2" charset="0"/>
            </a:rPr>
            <a:t>Διακήρυξη ανοικτού ηλεκτρονικού δημόσιου διαγωνισμού</a:t>
          </a:r>
          <a:endParaRPr lang="en-US" dirty="0">
            <a:solidFill>
              <a:schemeClr val="bg1"/>
            </a:solidFill>
            <a:latin typeface="Roboto" panose="02000000000000000000" pitchFamily="2" charset="0"/>
            <a:ea typeface="Roboto" panose="02000000000000000000" pitchFamily="2" charset="0"/>
          </a:endParaRPr>
        </a:p>
      </dgm:t>
    </dgm:pt>
    <dgm:pt modelId="{1927D54D-AE8B-4FED-96E0-EF7C1DD01E64}" type="parTrans" cxnId="{81ABF6E4-59C0-4E5F-9A1D-9A7AABC05E5C}">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4E266AFD-3471-4029-8E44-531E010A6DC9}" type="sibTrans" cxnId="{81ABF6E4-59C0-4E5F-9A1D-9A7AABC05E5C}">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CF215A9E-E9E9-4C0A-BFE0-0382C9820A55}">
      <dgm:prSet phldrT="[Text]" custT="1"/>
      <dgm:spPr/>
      <dgm:t>
        <a:bodyPr/>
        <a:lstStyle/>
        <a:p>
          <a:r>
            <a:rPr lang="el-GR" sz="900" b="0" i="0" dirty="0">
              <a:solidFill>
                <a:schemeClr val="tx1"/>
              </a:solidFill>
              <a:latin typeface="Roboto" panose="02000000000000000000" pitchFamily="2" charset="0"/>
              <a:ea typeface="Roboto" panose="02000000000000000000" pitchFamily="2" charset="0"/>
            </a:rPr>
            <a:t>Κριτήρια οικονομικής και χρηματο-οικονομικής επάρκειας</a:t>
          </a:r>
          <a:endParaRPr lang="en-US" sz="900" b="0" dirty="0">
            <a:solidFill>
              <a:schemeClr val="tx1"/>
            </a:solidFill>
            <a:latin typeface="Roboto" panose="02000000000000000000" pitchFamily="2" charset="0"/>
            <a:ea typeface="Roboto" panose="02000000000000000000" pitchFamily="2" charset="0"/>
          </a:endParaRPr>
        </a:p>
      </dgm:t>
    </dgm:pt>
    <dgm:pt modelId="{2282557B-7DF3-4789-A875-BFA5FC4FF684}" type="parTrans" cxnId="{FDD6EC9A-FEDA-4F8D-BD01-961DA2D80827}">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AC5EB830-45BC-4F96-8372-A80B6441480A}" type="sibTrans" cxnId="{FDD6EC9A-FEDA-4F8D-BD01-961DA2D80827}">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020D72ED-D05D-4CE7-BC2A-C06AE0517252}">
      <dgm:prSet phldrT="[Text]" custT="1"/>
      <dgm:spPr/>
      <dgm:t>
        <a:bodyPr/>
        <a:lstStyle/>
        <a:p>
          <a:r>
            <a:rPr lang="el-GR" sz="900" b="0" i="0" dirty="0">
              <a:solidFill>
                <a:schemeClr val="tx1"/>
              </a:solidFill>
              <a:latin typeface="Roboto" panose="02000000000000000000" pitchFamily="2" charset="0"/>
              <a:ea typeface="Roboto" panose="02000000000000000000" pitchFamily="2" charset="0"/>
            </a:rPr>
            <a:t>Κριτήρια τεχνικής και επαγγελματικής ικανότητας </a:t>
          </a:r>
          <a:endParaRPr lang="en-US" sz="900" b="0" dirty="0">
            <a:solidFill>
              <a:schemeClr val="tx1"/>
            </a:solidFill>
            <a:latin typeface="Roboto" panose="02000000000000000000" pitchFamily="2" charset="0"/>
            <a:ea typeface="Roboto" panose="02000000000000000000" pitchFamily="2" charset="0"/>
          </a:endParaRPr>
        </a:p>
      </dgm:t>
    </dgm:pt>
    <dgm:pt modelId="{ACFE98F3-EFAE-471E-B073-9A0D8AC58E89}" type="parTrans" cxnId="{6CAA7264-C8F3-4AC4-8E07-8B80F4078202}">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D2D77ACB-D901-4A05-BB06-EFE3D077D8E1}" type="sibTrans" cxnId="{6CAA7264-C8F3-4AC4-8E07-8B80F4078202}">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98A5D5B1-23CB-4BF5-B34C-37FB06055174}">
      <dgm:prSet phldrT="[Text]"/>
      <dgm:spPr/>
      <dgm:t>
        <a:bodyPr/>
        <a:lstStyle/>
        <a:p>
          <a:r>
            <a:rPr lang="el-GR" b="0" i="0" dirty="0">
              <a:solidFill>
                <a:schemeClr val="bg1"/>
              </a:solidFill>
              <a:latin typeface="Roboto" panose="02000000000000000000" pitchFamily="2" charset="0"/>
              <a:ea typeface="Roboto" panose="02000000000000000000" pitchFamily="2" charset="0"/>
            </a:rPr>
            <a:t>Σύμβαση παραχώρησης</a:t>
          </a:r>
          <a:endParaRPr lang="en-US" dirty="0">
            <a:solidFill>
              <a:schemeClr val="bg1"/>
            </a:solidFill>
            <a:latin typeface="Roboto" panose="02000000000000000000" pitchFamily="2" charset="0"/>
            <a:ea typeface="Roboto" panose="02000000000000000000" pitchFamily="2" charset="0"/>
          </a:endParaRPr>
        </a:p>
      </dgm:t>
    </dgm:pt>
    <dgm:pt modelId="{6C44A406-96F5-4512-B532-B2C389369863}" type="parTrans" cxnId="{AE2094ED-12B0-4ED5-8EE2-A2D2A1DACDA2}">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F2DDCADE-DEF8-4F76-BC44-1EE6F8D085EC}" type="sibTrans" cxnId="{AE2094ED-12B0-4ED5-8EE2-A2D2A1DACDA2}">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84B1E91F-7F44-4D42-8A6B-59395C1C9843}">
      <dgm:prSet phldrT="[Text]" custT="1"/>
      <dgm:spPr>
        <a:solidFill>
          <a:schemeClr val="accent5">
            <a:alpha val="90000"/>
          </a:schemeClr>
        </a:solidFill>
      </dgm:spPr>
      <dgm:t>
        <a:bodyPr/>
        <a:lstStyle/>
        <a:p>
          <a:r>
            <a:rPr lang="el-GR" sz="900" b="1" dirty="0">
              <a:solidFill>
                <a:schemeClr val="bg1"/>
              </a:solidFill>
              <a:latin typeface="Roboto" panose="02000000000000000000" pitchFamily="2" charset="0"/>
              <a:ea typeface="Roboto" panose="02000000000000000000" pitchFamily="2" charset="0"/>
            </a:rPr>
            <a:t>Διάρκεια σύμβασης</a:t>
          </a:r>
          <a:endParaRPr lang="en-US" sz="900" b="1" dirty="0">
            <a:solidFill>
              <a:schemeClr val="bg1"/>
            </a:solidFill>
            <a:latin typeface="Roboto" panose="02000000000000000000" pitchFamily="2" charset="0"/>
            <a:ea typeface="Roboto" panose="02000000000000000000" pitchFamily="2" charset="0"/>
          </a:endParaRPr>
        </a:p>
      </dgm:t>
    </dgm:pt>
    <dgm:pt modelId="{48D66A56-7EF4-4C3C-BA91-04948A367825}" type="parTrans" cxnId="{A7BF5DEB-09E1-4986-BEAF-EC8A32F023AB}">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14858705-83DF-45BC-8207-6FFB79DEC14E}" type="sibTrans" cxnId="{A7BF5DEB-09E1-4986-BEAF-EC8A32F023AB}">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CBC55DEC-CE84-42DA-8A73-BE99FC25B75E}">
      <dgm:prSet phldrT="[Text]" custT="1"/>
      <dgm:spPr/>
      <dgm:t>
        <a:bodyPr/>
        <a:lstStyle/>
        <a:p>
          <a:r>
            <a:rPr lang="el-GR" sz="900" dirty="0">
              <a:solidFill>
                <a:schemeClr val="tx1"/>
              </a:solidFill>
              <a:latin typeface="Roboto" panose="02000000000000000000" pitchFamily="2" charset="0"/>
              <a:ea typeface="Roboto" panose="02000000000000000000" pitchFamily="2" charset="0"/>
            </a:rPr>
            <a:t>Πλαίσιο λειτουργίας, συντήρησης δικτύου</a:t>
          </a:r>
          <a:endParaRPr lang="en-US" sz="900" dirty="0">
            <a:solidFill>
              <a:schemeClr val="tx1"/>
            </a:solidFill>
            <a:latin typeface="Roboto" panose="02000000000000000000" pitchFamily="2" charset="0"/>
            <a:ea typeface="Roboto" panose="02000000000000000000" pitchFamily="2" charset="0"/>
          </a:endParaRPr>
        </a:p>
      </dgm:t>
    </dgm:pt>
    <dgm:pt modelId="{2E7C4426-F997-4CE5-989E-5F5A345C498B}" type="parTrans" cxnId="{4319EBC8-E66E-4346-8927-6ABB5BCD3175}">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A9949331-0DD2-4C2A-8356-CBAA489B9680}" type="sibTrans" cxnId="{4319EBC8-E66E-4346-8927-6ABB5BCD3175}">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8ADFCD20-4991-4267-9969-4143670F7F6C}">
      <dgm:prSet phldrT="[Text]" custT="1"/>
      <dgm:spPr>
        <a:noFill/>
      </dgm:spPr>
      <dgm:t>
        <a:bodyPr/>
        <a:lstStyle/>
        <a:p>
          <a:r>
            <a:rPr lang="el-GR" sz="900" b="0" dirty="0">
              <a:solidFill>
                <a:schemeClr val="tx1"/>
              </a:solidFill>
              <a:latin typeface="Roboto" panose="02000000000000000000" pitchFamily="2" charset="0"/>
              <a:ea typeface="Roboto" panose="02000000000000000000" pitchFamily="2" charset="0"/>
            </a:rPr>
            <a:t>Κριτήρια αξιολόγησης τεχνικής και οικονομικής προσφοράς </a:t>
          </a:r>
          <a:endParaRPr lang="en-US" sz="900" b="0" dirty="0">
            <a:solidFill>
              <a:schemeClr val="tx1"/>
            </a:solidFill>
            <a:latin typeface="Roboto" panose="02000000000000000000" pitchFamily="2" charset="0"/>
            <a:ea typeface="Roboto" panose="02000000000000000000" pitchFamily="2" charset="0"/>
          </a:endParaRPr>
        </a:p>
      </dgm:t>
    </dgm:pt>
    <dgm:pt modelId="{1628C5CD-AD0A-4D26-B2FD-863F7F46C15E}" type="parTrans" cxnId="{BA38A3CB-9CB3-470D-84CE-8424DDD73066}">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5BF1F37A-B886-49F2-81F3-534C6C10590E}" type="sibTrans" cxnId="{BA38A3CB-9CB3-470D-84CE-8424DDD73066}">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2071967F-6EAB-4815-970D-F8E06207ECE2}">
      <dgm:prSet custT="1"/>
      <dgm:spPr>
        <a:solidFill>
          <a:schemeClr val="accent4">
            <a:alpha val="90000"/>
          </a:schemeClr>
        </a:solidFill>
      </dgm:spPr>
      <dgm:t>
        <a:bodyPr/>
        <a:lstStyle/>
        <a:p>
          <a:r>
            <a:rPr lang="el-GR" sz="900" b="1" dirty="0">
              <a:solidFill>
                <a:schemeClr val="bg1"/>
              </a:solidFill>
              <a:latin typeface="Roboto" panose="02000000000000000000" pitchFamily="2" charset="0"/>
              <a:ea typeface="Roboto" panose="02000000000000000000" pitchFamily="2" charset="0"/>
            </a:rPr>
            <a:t>Οικονομικοί όροι (τέλη παραχώρησης και χρέωση χρηστών)</a:t>
          </a:r>
          <a:endParaRPr lang="en-US" sz="900" b="1" dirty="0">
            <a:solidFill>
              <a:schemeClr val="bg1"/>
            </a:solidFill>
            <a:latin typeface="Roboto" panose="02000000000000000000" pitchFamily="2" charset="0"/>
            <a:ea typeface="Roboto" panose="02000000000000000000" pitchFamily="2" charset="0"/>
          </a:endParaRPr>
        </a:p>
      </dgm:t>
    </dgm:pt>
    <dgm:pt modelId="{0F9CA291-B1D3-480B-9F4F-47CCDE67A482}" type="parTrans" cxnId="{E64EE0D2-E223-4CF4-A6F0-072663F8E3AE}">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121E5000-3CD5-4E3E-9919-A23674800C4A}" type="sibTrans" cxnId="{E64EE0D2-E223-4CF4-A6F0-072663F8E3AE}">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94B8CB6C-2360-4239-8830-661D3E3D08CE}">
      <dgm:prSet phldrT="[Text]" custT="1"/>
      <dgm:spPr/>
      <dgm:t>
        <a:bodyPr/>
        <a:lstStyle/>
        <a:p>
          <a:r>
            <a:rPr lang="el-GR" sz="900" dirty="0">
              <a:solidFill>
                <a:schemeClr val="tx1"/>
              </a:solidFill>
              <a:latin typeface="Roboto" panose="02000000000000000000" pitchFamily="2" charset="0"/>
              <a:ea typeface="Roboto" panose="02000000000000000000" pitchFamily="2" charset="0"/>
            </a:rPr>
            <a:t>Πλαίσιο εκμετάλλευσης δικτύου</a:t>
          </a:r>
          <a:endParaRPr lang="en-US" sz="900" dirty="0">
            <a:solidFill>
              <a:schemeClr val="tx1"/>
            </a:solidFill>
            <a:latin typeface="Roboto" panose="02000000000000000000" pitchFamily="2" charset="0"/>
            <a:ea typeface="Roboto" panose="02000000000000000000" pitchFamily="2" charset="0"/>
          </a:endParaRPr>
        </a:p>
      </dgm:t>
    </dgm:pt>
    <dgm:pt modelId="{D448A5DF-5C52-4C29-9800-4C2012F11516}" type="parTrans" cxnId="{6E6AAF44-14A3-444F-A853-10B0BFF9C941}">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B1C6408E-61D4-4005-ADD5-0EA5DA0079D0}" type="sibTrans" cxnId="{6E6AAF44-14A3-444F-A853-10B0BFF9C941}">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AFCD8489-0F38-4266-9994-BDFED390804F}">
      <dgm:prSet phldrT="[Text]" custT="1"/>
      <dgm:spPr/>
      <dgm:t>
        <a:bodyPr/>
        <a:lstStyle/>
        <a:p>
          <a:r>
            <a:rPr lang="el-GR" sz="900" dirty="0">
              <a:solidFill>
                <a:schemeClr val="tx1"/>
              </a:solidFill>
              <a:latin typeface="Roboto" panose="02000000000000000000" pitchFamily="2" charset="0"/>
              <a:ea typeface="Roboto" panose="02000000000000000000" pitchFamily="2" charset="0"/>
            </a:rPr>
            <a:t>Μοντέλο χρέωσης χρηστών</a:t>
          </a:r>
          <a:endParaRPr lang="en-US" sz="900" dirty="0">
            <a:solidFill>
              <a:schemeClr val="tx1"/>
            </a:solidFill>
            <a:latin typeface="Roboto" panose="02000000000000000000" pitchFamily="2" charset="0"/>
            <a:ea typeface="Roboto" panose="02000000000000000000" pitchFamily="2" charset="0"/>
          </a:endParaRPr>
        </a:p>
      </dgm:t>
    </dgm:pt>
    <dgm:pt modelId="{A0F7E388-F7ED-4063-BE12-86BDA1BE3D7C}" type="parTrans" cxnId="{D2831485-149F-425D-B25F-CD00F138F79B}">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E8C772FE-9287-4FCF-B058-F22DC2CF0DE2}" type="sibTrans" cxnId="{D2831485-149F-425D-B25F-CD00F138F79B}">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D3811E0D-B29A-4C8F-BD05-6E385A60AA20}">
      <dgm:prSet phldrT="[Text]" custT="1"/>
      <dgm:spPr/>
      <dgm:t>
        <a:bodyPr/>
        <a:lstStyle/>
        <a:p>
          <a:r>
            <a:rPr lang="el-GR" sz="900" dirty="0">
              <a:solidFill>
                <a:schemeClr val="tx1"/>
              </a:solidFill>
              <a:latin typeface="Roboto" panose="02000000000000000000" pitchFamily="2" charset="0"/>
              <a:ea typeface="Roboto" panose="02000000000000000000" pitchFamily="2" charset="0"/>
            </a:rPr>
            <a:t>Λοιπά θέματα: Ρήτρα αποκλειστικότητας, κυριότητα εξοπλισμού, τροποποίηση σύμβασης</a:t>
          </a:r>
          <a:endParaRPr lang="en-US" sz="900" dirty="0">
            <a:solidFill>
              <a:schemeClr val="tx1"/>
            </a:solidFill>
            <a:latin typeface="Roboto" panose="02000000000000000000" pitchFamily="2" charset="0"/>
            <a:ea typeface="Roboto" panose="02000000000000000000" pitchFamily="2" charset="0"/>
          </a:endParaRPr>
        </a:p>
      </dgm:t>
    </dgm:pt>
    <dgm:pt modelId="{4BDBD4F6-CEEB-4C43-BBDE-67F18ECD0673}" type="parTrans" cxnId="{09FBEC9C-F017-4124-A6C0-AF457372593C}">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FBA7A372-3B23-42BF-8ED6-191DB0A31649}" type="sibTrans" cxnId="{09FBEC9C-F017-4124-A6C0-AF457372593C}">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1E943FAB-8D8B-4ECB-887C-6ACA68358C67}" type="pres">
      <dgm:prSet presAssocID="{420C9F37-A16E-4FBF-B5EC-96F2C52A4F7E}" presName="diagram" presStyleCnt="0">
        <dgm:presLayoutVars>
          <dgm:chPref val="1"/>
          <dgm:dir/>
          <dgm:animOne val="branch"/>
          <dgm:animLvl val="lvl"/>
          <dgm:resizeHandles/>
        </dgm:presLayoutVars>
      </dgm:prSet>
      <dgm:spPr/>
    </dgm:pt>
    <dgm:pt modelId="{443BB23F-C8BF-4E10-A6AC-533CF120F3A3}" type="pres">
      <dgm:prSet presAssocID="{FBF24DB3-9887-491C-807D-D59AB91E64EA}" presName="root" presStyleCnt="0"/>
      <dgm:spPr/>
    </dgm:pt>
    <dgm:pt modelId="{777E6F8C-25B2-43DB-AF93-F3DD032D7F25}" type="pres">
      <dgm:prSet presAssocID="{FBF24DB3-9887-491C-807D-D59AB91E64EA}" presName="rootComposite" presStyleCnt="0"/>
      <dgm:spPr/>
    </dgm:pt>
    <dgm:pt modelId="{64BA5EA3-6835-4750-9756-ADB0D03BCEB2}" type="pres">
      <dgm:prSet presAssocID="{FBF24DB3-9887-491C-807D-D59AB91E64EA}" presName="rootText" presStyleLbl="node1" presStyleIdx="0" presStyleCnt="2"/>
      <dgm:spPr/>
    </dgm:pt>
    <dgm:pt modelId="{7A806527-A4D0-4D3C-8D67-9C2E9ADFC3C1}" type="pres">
      <dgm:prSet presAssocID="{FBF24DB3-9887-491C-807D-D59AB91E64EA}" presName="rootConnector" presStyleLbl="node1" presStyleIdx="0" presStyleCnt="2"/>
      <dgm:spPr/>
    </dgm:pt>
    <dgm:pt modelId="{10CB558A-368B-40C9-AB86-5280B83E694A}" type="pres">
      <dgm:prSet presAssocID="{FBF24DB3-9887-491C-807D-D59AB91E64EA}" presName="childShape" presStyleCnt="0"/>
      <dgm:spPr/>
    </dgm:pt>
    <dgm:pt modelId="{A7D112DB-F7ED-4DED-8C71-31FB0495D683}" type="pres">
      <dgm:prSet presAssocID="{2282557B-7DF3-4789-A875-BFA5FC4FF684}" presName="Name13" presStyleLbl="parChTrans1D2" presStyleIdx="0" presStyleCnt="9"/>
      <dgm:spPr/>
    </dgm:pt>
    <dgm:pt modelId="{4C5D1C49-CB6C-4B13-8B39-2E256A7A87AD}" type="pres">
      <dgm:prSet presAssocID="{CF215A9E-E9E9-4C0A-BFE0-0382C9820A55}" presName="childText" presStyleLbl="bgAcc1" presStyleIdx="0" presStyleCnt="9" custScaleX="180493">
        <dgm:presLayoutVars>
          <dgm:bulletEnabled val="1"/>
        </dgm:presLayoutVars>
      </dgm:prSet>
      <dgm:spPr/>
    </dgm:pt>
    <dgm:pt modelId="{63F8D7BD-FAAB-48D8-A655-3D2414332DB8}" type="pres">
      <dgm:prSet presAssocID="{ACFE98F3-EFAE-471E-B073-9A0D8AC58E89}" presName="Name13" presStyleLbl="parChTrans1D2" presStyleIdx="1" presStyleCnt="9"/>
      <dgm:spPr/>
    </dgm:pt>
    <dgm:pt modelId="{827DDF09-2A14-49AF-9455-C12866BC63DD}" type="pres">
      <dgm:prSet presAssocID="{020D72ED-D05D-4CE7-BC2A-C06AE0517252}" presName="childText" presStyleLbl="bgAcc1" presStyleIdx="1" presStyleCnt="9" custScaleX="180493">
        <dgm:presLayoutVars>
          <dgm:bulletEnabled val="1"/>
        </dgm:presLayoutVars>
      </dgm:prSet>
      <dgm:spPr/>
    </dgm:pt>
    <dgm:pt modelId="{D1077AEB-81A9-4E9A-8AB3-0B36895AE393}" type="pres">
      <dgm:prSet presAssocID="{1628C5CD-AD0A-4D26-B2FD-863F7F46C15E}" presName="Name13" presStyleLbl="parChTrans1D2" presStyleIdx="2" presStyleCnt="9"/>
      <dgm:spPr/>
    </dgm:pt>
    <dgm:pt modelId="{51849047-5B74-4758-A275-4C919707481F}" type="pres">
      <dgm:prSet presAssocID="{8ADFCD20-4991-4267-9969-4143670F7F6C}" presName="childText" presStyleLbl="bgAcc1" presStyleIdx="2" presStyleCnt="9" custScaleX="180493">
        <dgm:presLayoutVars>
          <dgm:bulletEnabled val="1"/>
        </dgm:presLayoutVars>
      </dgm:prSet>
      <dgm:spPr/>
    </dgm:pt>
    <dgm:pt modelId="{902EF235-856F-477B-BDAD-551882BB417E}" type="pres">
      <dgm:prSet presAssocID="{98A5D5B1-23CB-4BF5-B34C-37FB06055174}" presName="root" presStyleCnt="0"/>
      <dgm:spPr/>
    </dgm:pt>
    <dgm:pt modelId="{F965CE92-B02C-46A7-9C3E-5A3931DE86F1}" type="pres">
      <dgm:prSet presAssocID="{98A5D5B1-23CB-4BF5-B34C-37FB06055174}" presName="rootComposite" presStyleCnt="0"/>
      <dgm:spPr/>
    </dgm:pt>
    <dgm:pt modelId="{B374122B-DD88-4F47-8C3C-362EBD2C9E57}" type="pres">
      <dgm:prSet presAssocID="{98A5D5B1-23CB-4BF5-B34C-37FB06055174}" presName="rootText" presStyleLbl="node1" presStyleIdx="1" presStyleCnt="2"/>
      <dgm:spPr/>
    </dgm:pt>
    <dgm:pt modelId="{16B0275D-89A3-4F6A-9CBB-B0C0ED363019}" type="pres">
      <dgm:prSet presAssocID="{98A5D5B1-23CB-4BF5-B34C-37FB06055174}" presName="rootConnector" presStyleLbl="node1" presStyleIdx="1" presStyleCnt="2"/>
      <dgm:spPr/>
    </dgm:pt>
    <dgm:pt modelId="{06E6D1EB-ADB7-4764-80B8-443D7BCA912A}" type="pres">
      <dgm:prSet presAssocID="{98A5D5B1-23CB-4BF5-B34C-37FB06055174}" presName="childShape" presStyleCnt="0"/>
      <dgm:spPr/>
    </dgm:pt>
    <dgm:pt modelId="{9C0FDD7F-04AC-4CED-AB1D-C0A69CD4A6D7}" type="pres">
      <dgm:prSet presAssocID="{48D66A56-7EF4-4C3C-BA91-04948A367825}" presName="Name13" presStyleLbl="parChTrans1D2" presStyleIdx="3" presStyleCnt="9"/>
      <dgm:spPr/>
    </dgm:pt>
    <dgm:pt modelId="{7DB5AF85-68CC-4D6B-9E7C-3ECF3B5F6AF2}" type="pres">
      <dgm:prSet presAssocID="{84B1E91F-7F44-4D42-8A6B-59395C1C9843}" presName="childText" presStyleLbl="bgAcc1" presStyleIdx="3" presStyleCnt="9" custScaleX="183462">
        <dgm:presLayoutVars>
          <dgm:bulletEnabled val="1"/>
        </dgm:presLayoutVars>
      </dgm:prSet>
      <dgm:spPr/>
    </dgm:pt>
    <dgm:pt modelId="{7CE850E4-3024-4DA3-8338-2BC8CB57084A}" type="pres">
      <dgm:prSet presAssocID="{0F9CA291-B1D3-480B-9F4F-47CCDE67A482}" presName="Name13" presStyleLbl="parChTrans1D2" presStyleIdx="4" presStyleCnt="9"/>
      <dgm:spPr/>
    </dgm:pt>
    <dgm:pt modelId="{4407ED32-946A-4CC1-945E-7798C545917B}" type="pres">
      <dgm:prSet presAssocID="{2071967F-6EAB-4815-970D-F8E06207ECE2}" presName="childText" presStyleLbl="bgAcc1" presStyleIdx="4" presStyleCnt="9" custScaleX="183462">
        <dgm:presLayoutVars>
          <dgm:bulletEnabled val="1"/>
        </dgm:presLayoutVars>
      </dgm:prSet>
      <dgm:spPr/>
    </dgm:pt>
    <dgm:pt modelId="{F2659D83-0968-425D-AD4A-274D003C232F}" type="pres">
      <dgm:prSet presAssocID="{2E7C4426-F997-4CE5-989E-5F5A345C498B}" presName="Name13" presStyleLbl="parChTrans1D2" presStyleIdx="5" presStyleCnt="9"/>
      <dgm:spPr/>
    </dgm:pt>
    <dgm:pt modelId="{5059F066-6D56-4E9E-8901-CC823DFD07FF}" type="pres">
      <dgm:prSet presAssocID="{CBC55DEC-CE84-42DA-8A73-BE99FC25B75E}" presName="childText" presStyleLbl="bgAcc1" presStyleIdx="5" presStyleCnt="9" custScaleX="183462">
        <dgm:presLayoutVars>
          <dgm:bulletEnabled val="1"/>
        </dgm:presLayoutVars>
      </dgm:prSet>
      <dgm:spPr/>
    </dgm:pt>
    <dgm:pt modelId="{58D89021-ED38-41A2-9686-1F157B7E45AC}" type="pres">
      <dgm:prSet presAssocID="{D448A5DF-5C52-4C29-9800-4C2012F11516}" presName="Name13" presStyleLbl="parChTrans1D2" presStyleIdx="6" presStyleCnt="9"/>
      <dgm:spPr/>
    </dgm:pt>
    <dgm:pt modelId="{77353ED6-0D49-451F-99D5-7C45360539E5}" type="pres">
      <dgm:prSet presAssocID="{94B8CB6C-2360-4239-8830-661D3E3D08CE}" presName="childText" presStyleLbl="bgAcc1" presStyleIdx="6" presStyleCnt="9" custScaleX="183462">
        <dgm:presLayoutVars>
          <dgm:bulletEnabled val="1"/>
        </dgm:presLayoutVars>
      </dgm:prSet>
      <dgm:spPr/>
    </dgm:pt>
    <dgm:pt modelId="{A3AF8946-9CF5-4381-B8CF-5C7B97E442FA}" type="pres">
      <dgm:prSet presAssocID="{A0F7E388-F7ED-4063-BE12-86BDA1BE3D7C}" presName="Name13" presStyleLbl="parChTrans1D2" presStyleIdx="7" presStyleCnt="9"/>
      <dgm:spPr/>
    </dgm:pt>
    <dgm:pt modelId="{FA3382EA-3EDA-4F34-8B01-56CC394D85C5}" type="pres">
      <dgm:prSet presAssocID="{AFCD8489-0F38-4266-9994-BDFED390804F}" presName="childText" presStyleLbl="bgAcc1" presStyleIdx="7" presStyleCnt="9" custScaleX="183462">
        <dgm:presLayoutVars>
          <dgm:bulletEnabled val="1"/>
        </dgm:presLayoutVars>
      </dgm:prSet>
      <dgm:spPr/>
    </dgm:pt>
    <dgm:pt modelId="{7A2C92AB-C558-419C-BC5B-5CCF715C7CD5}" type="pres">
      <dgm:prSet presAssocID="{4BDBD4F6-CEEB-4C43-BBDE-67F18ECD0673}" presName="Name13" presStyleLbl="parChTrans1D2" presStyleIdx="8" presStyleCnt="9"/>
      <dgm:spPr/>
    </dgm:pt>
    <dgm:pt modelId="{0FBCEE86-2E54-4747-9B32-98815B6C8625}" type="pres">
      <dgm:prSet presAssocID="{D3811E0D-B29A-4C8F-BD05-6E385A60AA20}" presName="childText" presStyleLbl="bgAcc1" presStyleIdx="8" presStyleCnt="9" custScaleX="189322">
        <dgm:presLayoutVars>
          <dgm:bulletEnabled val="1"/>
        </dgm:presLayoutVars>
      </dgm:prSet>
      <dgm:spPr/>
    </dgm:pt>
  </dgm:ptLst>
  <dgm:cxnLst>
    <dgm:cxn modelId="{A3E27A01-048E-4608-A5AA-DE7F60283625}" type="presOf" srcId="{84B1E91F-7F44-4D42-8A6B-59395C1C9843}" destId="{7DB5AF85-68CC-4D6B-9E7C-3ECF3B5F6AF2}" srcOrd="0" destOrd="0" presId="urn:microsoft.com/office/officeart/2005/8/layout/hierarchy3"/>
    <dgm:cxn modelId="{3889DC06-D667-4BDA-A8A5-1EDE9D27B4FC}" type="presOf" srcId="{020D72ED-D05D-4CE7-BC2A-C06AE0517252}" destId="{827DDF09-2A14-49AF-9455-C12866BC63DD}" srcOrd="0" destOrd="0" presId="urn:microsoft.com/office/officeart/2005/8/layout/hierarchy3"/>
    <dgm:cxn modelId="{ADEFDA16-9270-4D0A-B75B-39250F2C979E}" type="presOf" srcId="{2E7C4426-F997-4CE5-989E-5F5A345C498B}" destId="{F2659D83-0968-425D-AD4A-274D003C232F}" srcOrd="0" destOrd="0" presId="urn:microsoft.com/office/officeart/2005/8/layout/hierarchy3"/>
    <dgm:cxn modelId="{2FA99218-84EE-4392-898A-E6CBC93478A0}" type="presOf" srcId="{1628C5CD-AD0A-4D26-B2FD-863F7F46C15E}" destId="{D1077AEB-81A9-4E9A-8AB3-0B36895AE393}" srcOrd="0" destOrd="0" presId="urn:microsoft.com/office/officeart/2005/8/layout/hierarchy3"/>
    <dgm:cxn modelId="{6CAA7264-C8F3-4AC4-8E07-8B80F4078202}" srcId="{FBF24DB3-9887-491C-807D-D59AB91E64EA}" destId="{020D72ED-D05D-4CE7-BC2A-C06AE0517252}" srcOrd="1" destOrd="0" parTransId="{ACFE98F3-EFAE-471E-B073-9A0D8AC58E89}" sibTransId="{D2D77ACB-D901-4A05-BB06-EFE3D077D8E1}"/>
    <dgm:cxn modelId="{6E6AAF44-14A3-444F-A853-10B0BFF9C941}" srcId="{98A5D5B1-23CB-4BF5-B34C-37FB06055174}" destId="{94B8CB6C-2360-4239-8830-661D3E3D08CE}" srcOrd="3" destOrd="0" parTransId="{D448A5DF-5C52-4C29-9800-4C2012F11516}" sibTransId="{B1C6408E-61D4-4005-ADD5-0EA5DA0079D0}"/>
    <dgm:cxn modelId="{248BF065-A629-49CE-A31F-41B7B6BED71F}" type="presOf" srcId="{420C9F37-A16E-4FBF-B5EC-96F2C52A4F7E}" destId="{1E943FAB-8D8B-4ECB-887C-6ACA68358C67}" srcOrd="0" destOrd="0" presId="urn:microsoft.com/office/officeart/2005/8/layout/hierarchy3"/>
    <dgm:cxn modelId="{D538EB67-9FB8-4AC6-8CE2-D32BE6E99863}" type="presOf" srcId="{2282557B-7DF3-4789-A875-BFA5FC4FF684}" destId="{A7D112DB-F7ED-4DED-8C71-31FB0495D683}" srcOrd="0" destOrd="0" presId="urn:microsoft.com/office/officeart/2005/8/layout/hierarchy3"/>
    <dgm:cxn modelId="{AB40996B-CAF9-4EC9-B002-AA6A01B23846}" type="presOf" srcId="{FBF24DB3-9887-491C-807D-D59AB91E64EA}" destId="{7A806527-A4D0-4D3C-8D67-9C2E9ADFC3C1}" srcOrd="1" destOrd="0" presId="urn:microsoft.com/office/officeart/2005/8/layout/hierarchy3"/>
    <dgm:cxn modelId="{C1E4B64F-F4D9-43D9-BF0F-E61D57FDF9E6}" type="presOf" srcId="{2071967F-6EAB-4815-970D-F8E06207ECE2}" destId="{4407ED32-946A-4CC1-945E-7798C545917B}" srcOrd="0" destOrd="0" presId="urn:microsoft.com/office/officeart/2005/8/layout/hierarchy3"/>
    <dgm:cxn modelId="{B1573B75-08A7-4A7F-A626-E9222BB06942}" type="presOf" srcId="{4BDBD4F6-CEEB-4C43-BBDE-67F18ECD0673}" destId="{7A2C92AB-C558-419C-BC5B-5CCF715C7CD5}" srcOrd="0" destOrd="0" presId="urn:microsoft.com/office/officeart/2005/8/layout/hierarchy3"/>
    <dgm:cxn modelId="{1C8A9A5A-E654-4A92-A704-BB051D16D3FD}" type="presOf" srcId="{98A5D5B1-23CB-4BF5-B34C-37FB06055174}" destId="{16B0275D-89A3-4F6A-9CBB-B0C0ED363019}" srcOrd="1" destOrd="0" presId="urn:microsoft.com/office/officeart/2005/8/layout/hierarchy3"/>
    <dgm:cxn modelId="{C19BED7A-87BB-433D-9B6C-886FE50360B5}" type="presOf" srcId="{8ADFCD20-4991-4267-9969-4143670F7F6C}" destId="{51849047-5B74-4758-A275-4C919707481F}" srcOrd="0" destOrd="0" presId="urn:microsoft.com/office/officeart/2005/8/layout/hierarchy3"/>
    <dgm:cxn modelId="{349ECF83-0DC6-4B8F-A0D0-C3ACDE8C7BC5}" type="presOf" srcId="{CBC55DEC-CE84-42DA-8A73-BE99FC25B75E}" destId="{5059F066-6D56-4E9E-8901-CC823DFD07FF}" srcOrd="0" destOrd="0" presId="urn:microsoft.com/office/officeart/2005/8/layout/hierarchy3"/>
    <dgm:cxn modelId="{D2831485-149F-425D-B25F-CD00F138F79B}" srcId="{98A5D5B1-23CB-4BF5-B34C-37FB06055174}" destId="{AFCD8489-0F38-4266-9994-BDFED390804F}" srcOrd="4" destOrd="0" parTransId="{A0F7E388-F7ED-4063-BE12-86BDA1BE3D7C}" sibTransId="{E8C772FE-9287-4FCF-B058-F22DC2CF0DE2}"/>
    <dgm:cxn modelId="{063BD28E-4631-4098-BBD3-AE3FE6ED55E0}" type="presOf" srcId="{A0F7E388-F7ED-4063-BE12-86BDA1BE3D7C}" destId="{A3AF8946-9CF5-4381-B8CF-5C7B97E442FA}" srcOrd="0" destOrd="0" presId="urn:microsoft.com/office/officeart/2005/8/layout/hierarchy3"/>
    <dgm:cxn modelId="{EB788B91-942D-43C3-BBD3-3EF5E4107DFE}" type="presOf" srcId="{AFCD8489-0F38-4266-9994-BDFED390804F}" destId="{FA3382EA-3EDA-4F34-8B01-56CC394D85C5}" srcOrd="0" destOrd="0" presId="urn:microsoft.com/office/officeart/2005/8/layout/hierarchy3"/>
    <dgm:cxn modelId="{0C91CE97-601C-4B95-A026-225F812064E6}" type="presOf" srcId="{98A5D5B1-23CB-4BF5-B34C-37FB06055174}" destId="{B374122B-DD88-4F47-8C3C-362EBD2C9E57}" srcOrd="0" destOrd="0" presId="urn:microsoft.com/office/officeart/2005/8/layout/hierarchy3"/>
    <dgm:cxn modelId="{FDD6EC9A-FEDA-4F8D-BD01-961DA2D80827}" srcId="{FBF24DB3-9887-491C-807D-D59AB91E64EA}" destId="{CF215A9E-E9E9-4C0A-BFE0-0382C9820A55}" srcOrd="0" destOrd="0" parTransId="{2282557B-7DF3-4789-A875-BFA5FC4FF684}" sibTransId="{AC5EB830-45BC-4F96-8372-A80B6441480A}"/>
    <dgm:cxn modelId="{09FBEC9C-F017-4124-A6C0-AF457372593C}" srcId="{98A5D5B1-23CB-4BF5-B34C-37FB06055174}" destId="{D3811E0D-B29A-4C8F-BD05-6E385A60AA20}" srcOrd="5" destOrd="0" parTransId="{4BDBD4F6-CEEB-4C43-BBDE-67F18ECD0673}" sibTransId="{FBA7A372-3B23-42BF-8ED6-191DB0A31649}"/>
    <dgm:cxn modelId="{9A7B9DA2-C57E-4DF7-B49F-480716766CED}" type="presOf" srcId="{48D66A56-7EF4-4C3C-BA91-04948A367825}" destId="{9C0FDD7F-04AC-4CED-AB1D-C0A69CD4A6D7}" srcOrd="0" destOrd="0" presId="urn:microsoft.com/office/officeart/2005/8/layout/hierarchy3"/>
    <dgm:cxn modelId="{15BE70A8-0722-4BEF-A7F6-492EA30F8261}" type="presOf" srcId="{94B8CB6C-2360-4239-8830-661D3E3D08CE}" destId="{77353ED6-0D49-451F-99D5-7C45360539E5}" srcOrd="0" destOrd="0" presId="urn:microsoft.com/office/officeart/2005/8/layout/hierarchy3"/>
    <dgm:cxn modelId="{6194AEC4-9F17-485B-95A6-811FC63BBBF3}" type="presOf" srcId="{CF215A9E-E9E9-4C0A-BFE0-0382C9820A55}" destId="{4C5D1C49-CB6C-4B13-8B39-2E256A7A87AD}" srcOrd="0" destOrd="0" presId="urn:microsoft.com/office/officeart/2005/8/layout/hierarchy3"/>
    <dgm:cxn modelId="{4319EBC8-E66E-4346-8927-6ABB5BCD3175}" srcId="{98A5D5B1-23CB-4BF5-B34C-37FB06055174}" destId="{CBC55DEC-CE84-42DA-8A73-BE99FC25B75E}" srcOrd="2" destOrd="0" parTransId="{2E7C4426-F997-4CE5-989E-5F5A345C498B}" sibTransId="{A9949331-0DD2-4C2A-8356-CBAA489B9680}"/>
    <dgm:cxn modelId="{BA38A3CB-9CB3-470D-84CE-8424DDD73066}" srcId="{FBF24DB3-9887-491C-807D-D59AB91E64EA}" destId="{8ADFCD20-4991-4267-9969-4143670F7F6C}" srcOrd="2" destOrd="0" parTransId="{1628C5CD-AD0A-4D26-B2FD-863F7F46C15E}" sibTransId="{5BF1F37A-B886-49F2-81F3-534C6C10590E}"/>
    <dgm:cxn modelId="{E64EE0D2-E223-4CF4-A6F0-072663F8E3AE}" srcId="{98A5D5B1-23CB-4BF5-B34C-37FB06055174}" destId="{2071967F-6EAB-4815-970D-F8E06207ECE2}" srcOrd="1" destOrd="0" parTransId="{0F9CA291-B1D3-480B-9F4F-47CCDE67A482}" sibTransId="{121E5000-3CD5-4E3E-9919-A23674800C4A}"/>
    <dgm:cxn modelId="{E125D7DC-9CF5-45AB-A756-6EB3D44E3A1F}" type="presOf" srcId="{ACFE98F3-EFAE-471E-B073-9A0D8AC58E89}" destId="{63F8D7BD-FAAB-48D8-A655-3D2414332DB8}" srcOrd="0" destOrd="0" presId="urn:microsoft.com/office/officeart/2005/8/layout/hierarchy3"/>
    <dgm:cxn modelId="{81ABF6E4-59C0-4E5F-9A1D-9A7AABC05E5C}" srcId="{420C9F37-A16E-4FBF-B5EC-96F2C52A4F7E}" destId="{FBF24DB3-9887-491C-807D-D59AB91E64EA}" srcOrd="0" destOrd="0" parTransId="{1927D54D-AE8B-4FED-96E0-EF7C1DD01E64}" sibTransId="{4E266AFD-3471-4029-8E44-531E010A6DC9}"/>
    <dgm:cxn modelId="{A7BF5DEB-09E1-4986-BEAF-EC8A32F023AB}" srcId="{98A5D5B1-23CB-4BF5-B34C-37FB06055174}" destId="{84B1E91F-7F44-4D42-8A6B-59395C1C9843}" srcOrd="0" destOrd="0" parTransId="{48D66A56-7EF4-4C3C-BA91-04948A367825}" sibTransId="{14858705-83DF-45BC-8207-6FFB79DEC14E}"/>
    <dgm:cxn modelId="{AE2094ED-12B0-4ED5-8EE2-A2D2A1DACDA2}" srcId="{420C9F37-A16E-4FBF-B5EC-96F2C52A4F7E}" destId="{98A5D5B1-23CB-4BF5-B34C-37FB06055174}" srcOrd="1" destOrd="0" parTransId="{6C44A406-96F5-4512-B532-B2C389369863}" sibTransId="{F2DDCADE-DEF8-4F76-BC44-1EE6F8D085EC}"/>
    <dgm:cxn modelId="{1C3A70EE-5357-469D-A7CB-B6A22EF25D87}" type="presOf" srcId="{FBF24DB3-9887-491C-807D-D59AB91E64EA}" destId="{64BA5EA3-6835-4750-9756-ADB0D03BCEB2}" srcOrd="0" destOrd="0" presId="urn:microsoft.com/office/officeart/2005/8/layout/hierarchy3"/>
    <dgm:cxn modelId="{A6551EFA-ED86-410C-A65E-F75728184A76}" type="presOf" srcId="{D448A5DF-5C52-4C29-9800-4C2012F11516}" destId="{58D89021-ED38-41A2-9686-1F157B7E45AC}" srcOrd="0" destOrd="0" presId="urn:microsoft.com/office/officeart/2005/8/layout/hierarchy3"/>
    <dgm:cxn modelId="{092EC9FD-0E11-4A26-AE7E-3FB67923F3EE}" type="presOf" srcId="{0F9CA291-B1D3-480B-9F4F-47CCDE67A482}" destId="{7CE850E4-3024-4DA3-8338-2BC8CB57084A}" srcOrd="0" destOrd="0" presId="urn:microsoft.com/office/officeart/2005/8/layout/hierarchy3"/>
    <dgm:cxn modelId="{E7AC3FFE-CE54-43C8-BC1A-401543AD4F4E}" type="presOf" srcId="{D3811E0D-B29A-4C8F-BD05-6E385A60AA20}" destId="{0FBCEE86-2E54-4747-9B32-98815B6C8625}" srcOrd="0" destOrd="0" presId="urn:microsoft.com/office/officeart/2005/8/layout/hierarchy3"/>
    <dgm:cxn modelId="{144F72AC-EDE7-474F-82BC-861F71EB9404}" type="presParOf" srcId="{1E943FAB-8D8B-4ECB-887C-6ACA68358C67}" destId="{443BB23F-C8BF-4E10-A6AC-533CF120F3A3}" srcOrd="0" destOrd="0" presId="urn:microsoft.com/office/officeart/2005/8/layout/hierarchy3"/>
    <dgm:cxn modelId="{04C18413-2B99-411B-8746-B3724CD70FA6}" type="presParOf" srcId="{443BB23F-C8BF-4E10-A6AC-533CF120F3A3}" destId="{777E6F8C-25B2-43DB-AF93-F3DD032D7F25}" srcOrd="0" destOrd="0" presId="urn:microsoft.com/office/officeart/2005/8/layout/hierarchy3"/>
    <dgm:cxn modelId="{7515822B-9AE5-4BD1-B136-68C660C1CEB0}" type="presParOf" srcId="{777E6F8C-25B2-43DB-AF93-F3DD032D7F25}" destId="{64BA5EA3-6835-4750-9756-ADB0D03BCEB2}" srcOrd="0" destOrd="0" presId="urn:microsoft.com/office/officeart/2005/8/layout/hierarchy3"/>
    <dgm:cxn modelId="{D9E9AEEC-C1E3-4F96-A70B-0A5C1C38AC5D}" type="presParOf" srcId="{777E6F8C-25B2-43DB-AF93-F3DD032D7F25}" destId="{7A806527-A4D0-4D3C-8D67-9C2E9ADFC3C1}" srcOrd="1" destOrd="0" presId="urn:microsoft.com/office/officeart/2005/8/layout/hierarchy3"/>
    <dgm:cxn modelId="{F2871F8F-CBAA-46F7-8DE1-ACD17553C011}" type="presParOf" srcId="{443BB23F-C8BF-4E10-A6AC-533CF120F3A3}" destId="{10CB558A-368B-40C9-AB86-5280B83E694A}" srcOrd="1" destOrd="0" presId="urn:microsoft.com/office/officeart/2005/8/layout/hierarchy3"/>
    <dgm:cxn modelId="{B5BE8D16-0DB2-46C3-A40F-A6038498971B}" type="presParOf" srcId="{10CB558A-368B-40C9-AB86-5280B83E694A}" destId="{A7D112DB-F7ED-4DED-8C71-31FB0495D683}" srcOrd="0" destOrd="0" presId="urn:microsoft.com/office/officeart/2005/8/layout/hierarchy3"/>
    <dgm:cxn modelId="{0009416E-F1F2-4311-9121-CFCA94DE6E88}" type="presParOf" srcId="{10CB558A-368B-40C9-AB86-5280B83E694A}" destId="{4C5D1C49-CB6C-4B13-8B39-2E256A7A87AD}" srcOrd="1" destOrd="0" presId="urn:microsoft.com/office/officeart/2005/8/layout/hierarchy3"/>
    <dgm:cxn modelId="{F0451564-42C4-47A0-BA57-5CFA7330C89B}" type="presParOf" srcId="{10CB558A-368B-40C9-AB86-5280B83E694A}" destId="{63F8D7BD-FAAB-48D8-A655-3D2414332DB8}" srcOrd="2" destOrd="0" presId="urn:microsoft.com/office/officeart/2005/8/layout/hierarchy3"/>
    <dgm:cxn modelId="{4C7D77FC-DDF1-49C8-9D4B-D31F0A86A6EE}" type="presParOf" srcId="{10CB558A-368B-40C9-AB86-5280B83E694A}" destId="{827DDF09-2A14-49AF-9455-C12866BC63DD}" srcOrd="3" destOrd="0" presId="urn:microsoft.com/office/officeart/2005/8/layout/hierarchy3"/>
    <dgm:cxn modelId="{073AD3BD-A5AC-44FD-B2C3-DB287EA01394}" type="presParOf" srcId="{10CB558A-368B-40C9-AB86-5280B83E694A}" destId="{D1077AEB-81A9-4E9A-8AB3-0B36895AE393}" srcOrd="4" destOrd="0" presId="urn:microsoft.com/office/officeart/2005/8/layout/hierarchy3"/>
    <dgm:cxn modelId="{3CEFC664-7F5E-422C-993F-4CAC6B361D0E}" type="presParOf" srcId="{10CB558A-368B-40C9-AB86-5280B83E694A}" destId="{51849047-5B74-4758-A275-4C919707481F}" srcOrd="5" destOrd="0" presId="urn:microsoft.com/office/officeart/2005/8/layout/hierarchy3"/>
    <dgm:cxn modelId="{FB8EC5BB-9190-4F69-A09E-3D3078FB4F6B}" type="presParOf" srcId="{1E943FAB-8D8B-4ECB-887C-6ACA68358C67}" destId="{902EF235-856F-477B-BDAD-551882BB417E}" srcOrd="1" destOrd="0" presId="urn:microsoft.com/office/officeart/2005/8/layout/hierarchy3"/>
    <dgm:cxn modelId="{F53B7043-BC84-4858-8233-F3D1A22C8878}" type="presParOf" srcId="{902EF235-856F-477B-BDAD-551882BB417E}" destId="{F965CE92-B02C-46A7-9C3E-5A3931DE86F1}" srcOrd="0" destOrd="0" presId="urn:microsoft.com/office/officeart/2005/8/layout/hierarchy3"/>
    <dgm:cxn modelId="{F0DF27C7-F53E-4455-A0CF-FB5FD990A011}" type="presParOf" srcId="{F965CE92-B02C-46A7-9C3E-5A3931DE86F1}" destId="{B374122B-DD88-4F47-8C3C-362EBD2C9E57}" srcOrd="0" destOrd="0" presId="urn:microsoft.com/office/officeart/2005/8/layout/hierarchy3"/>
    <dgm:cxn modelId="{2467C4B7-A60E-47E5-B29A-B80C29394736}" type="presParOf" srcId="{F965CE92-B02C-46A7-9C3E-5A3931DE86F1}" destId="{16B0275D-89A3-4F6A-9CBB-B0C0ED363019}" srcOrd="1" destOrd="0" presId="urn:microsoft.com/office/officeart/2005/8/layout/hierarchy3"/>
    <dgm:cxn modelId="{29C90A6C-FA18-4AAC-B869-FDAFA1FEB1A6}" type="presParOf" srcId="{902EF235-856F-477B-BDAD-551882BB417E}" destId="{06E6D1EB-ADB7-4764-80B8-443D7BCA912A}" srcOrd="1" destOrd="0" presId="urn:microsoft.com/office/officeart/2005/8/layout/hierarchy3"/>
    <dgm:cxn modelId="{EA926205-7537-4380-BBA8-FFFCD8309A7C}" type="presParOf" srcId="{06E6D1EB-ADB7-4764-80B8-443D7BCA912A}" destId="{9C0FDD7F-04AC-4CED-AB1D-C0A69CD4A6D7}" srcOrd="0" destOrd="0" presId="urn:microsoft.com/office/officeart/2005/8/layout/hierarchy3"/>
    <dgm:cxn modelId="{E8969437-3D72-4696-9961-BAFBDF7EF7D9}" type="presParOf" srcId="{06E6D1EB-ADB7-4764-80B8-443D7BCA912A}" destId="{7DB5AF85-68CC-4D6B-9E7C-3ECF3B5F6AF2}" srcOrd="1" destOrd="0" presId="urn:microsoft.com/office/officeart/2005/8/layout/hierarchy3"/>
    <dgm:cxn modelId="{11D53BA7-1143-4FC2-8593-F173F2D19B84}" type="presParOf" srcId="{06E6D1EB-ADB7-4764-80B8-443D7BCA912A}" destId="{7CE850E4-3024-4DA3-8338-2BC8CB57084A}" srcOrd="2" destOrd="0" presId="urn:microsoft.com/office/officeart/2005/8/layout/hierarchy3"/>
    <dgm:cxn modelId="{9D5D2B71-07AC-41D4-80B6-4CD46C90B504}" type="presParOf" srcId="{06E6D1EB-ADB7-4764-80B8-443D7BCA912A}" destId="{4407ED32-946A-4CC1-945E-7798C545917B}" srcOrd="3" destOrd="0" presId="urn:microsoft.com/office/officeart/2005/8/layout/hierarchy3"/>
    <dgm:cxn modelId="{E98A445F-D2DE-48B5-A38B-A3ADACB8D26B}" type="presParOf" srcId="{06E6D1EB-ADB7-4764-80B8-443D7BCA912A}" destId="{F2659D83-0968-425D-AD4A-274D003C232F}" srcOrd="4" destOrd="0" presId="urn:microsoft.com/office/officeart/2005/8/layout/hierarchy3"/>
    <dgm:cxn modelId="{685BE911-C51A-4359-A4E9-2D962B1FE000}" type="presParOf" srcId="{06E6D1EB-ADB7-4764-80B8-443D7BCA912A}" destId="{5059F066-6D56-4E9E-8901-CC823DFD07FF}" srcOrd="5" destOrd="0" presId="urn:microsoft.com/office/officeart/2005/8/layout/hierarchy3"/>
    <dgm:cxn modelId="{202EE837-F030-4D84-BDCD-A191E9FBB820}" type="presParOf" srcId="{06E6D1EB-ADB7-4764-80B8-443D7BCA912A}" destId="{58D89021-ED38-41A2-9686-1F157B7E45AC}" srcOrd="6" destOrd="0" presId="urn:microsoft.com/office/officeart/2005/8/layout/hierarchy3"/>
    <dgm:cxn modelId="{FC6A6D6A-8053-4057-9D14-2257BE611CF1}" type="presParOf" srcId="{06E6D1EB-ADB7-4764-80B8-443D7BCA912A}" destId="{77353ED6-0D49-451F-99D5-7C45360539E5}" srcOrd="7" destOrd="0" presId="urn:microsoft.com/office/officeart/2005/8/layout/hierarchy3"/>
    <dgm:cxn modelId="{1C5D45AD-2D70-464A-9F3A-BED9EDCA2FA4}" type="presParOf" srcId="{06E6D1EB-ADB7-4764-80B8-443D7BCA912A}" destId="{A3AF8946-9CF5-4381-B8CF-5C7B97E442FA}" srcOrd="8" destOrd="0" presId="urn:microsoft.com/office/officeart/2005/8/layout/hierarchy3"/>
    <dgm:cxn modelId="{9B7B56EF-3BB6-4314-8D51-0D80701B8378}" type="presParOf" srcId="{06E6D1EB-ADB7-4764-80B8-443D7BCA912A}" destId="{FA3382EA-3EDA-4F34-8B01-56CC394D85C5}" srcOrd="9" destOrd="0" presId="urn:microsoft.com/office/officeart/2005/8/layout/hierarchy3"/>
    <dgm:cxn modelId="{9DE6348D-3EC7-45D8-A3E1-9D8F9D828D88}" type="presParOf" srcId="{06E6D1EB-ADB7-4764-80B8-443D7BCA912A}" destId="{7A2C92AB-C558-419C-BC5B-5CCF715C7CD5}" srcOrd="10" destOrd="0" presId="urn:microsoft.com/office/officeart/2005/8/layout/hierarchy3"/>
    <dgm:cxn modelId="{8C894F59-EEF8-4D21-87F8-84C94E91E5E2}" type="presParOf" srcId="{06E6D1EB-ADB7-4764-80B8-443D7BCA912A}" destId="{0FBCEE86-2E54-4747-9B32-98815B6C8625}" srcOrd="11"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420C9F37-A16E-4FBF-B5EC-96F2C52A4F7E}"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US"/>
        </a:p>
      </dgm:t>
    </dgm:pt>
    <dgm:pt modelId="{FBF24DB3-9887-491C-807D-D59AB91E64EA}">
      <dgm:prSet phldrT="[Text]" custT="1"/>
      <dgm:spPr>
        <a:solidFill>
          <a:schemeClr val="accent4"/>
        </a:solidFill>
      </dgm:spPr>
      <dgm:t>
        <a:bodyPr/>
        <a:lstStyle/>
        <a:p>
          <a:pPr>
            <a:lnSpc>
              <a:spcPct val="150000"/>
            </a:lnSpc>
          </a:pPr>
          <a:r>
            <a:rPr lang="el-GR" sz="1200" b="0" i="0" dirty="0">
              <a:latin typeface="Roboto" panose="02000000000000000000" pitchFamily="2" charset="0"/>
              <a:ea typeface="Roboto" panose="02000000000000000000" pitchFamily="2" charset="0"/>
            </a:rPr>
            <a:t>Αμοιβή Παραχωρησιούχου</a:t>
          </a:r>
          <a:endParaRPr lang="en-US" sz="1200" dirty="0">
            <a:latin typeface="Roboto" panose="02000000000000000000" pitchFamily="2" charset="0"/>
            <a:ea typeface="Roboto" panose="02000000000000000000" pitchFamily="2" charset="0"/>
          </a:endParaRPr>
        </a:p>
      </dgm:t>
    </dgm:pt>
    <dgm:pt modelId="{1927D54D-AE8B-4FED-96E0-EF7C1DD01E64}" type="parTrans" cxnId="{81ABF6E4-59C0-4E5F-9A1D-9A7AABC05E5C}">
      <dgm:prSet/>
      <dgm:spPr/>
      <dgm:t>
        <a:bodyPr/>
        <a:lstStyle/>
        <a:p>
          <a:endParaRPr lang="en-US"/>
        </a:p>
      </dgm:t>
    </dgm:pt>
    <dgm:pt modelId="{4E266AFD-3471-4029-8E44-531E010A6DC9}" type="sibTrans" cxnId="{81ABF6E4-59C0-4E5F-9A1D-9A7AABC05E5C}">
      <dgm:prSet/>
      <dgm:spPr/>
      <dgm:t>
        <a:bodyPr/>
        <a:lstStyle/>
        <a:p>
          <a:endParaRPr lang="en-US"/>
        </a:p>
      </dgm:t>
    </dgm:pt>
    <dgm:pt modelId="{CF215A9E-E9E9-4C0A-BFE0-0382C9820A55}">
      <dgm:prSet phldrT="[Text]"/>
      <dgm:spPr/>
      <dgm:t>
        <a:bodyPr/>
        <a:lstStyle/>
        <a:p>
          <a:r>
            <a:rPr lang="el-GR" b="0" i="0" dirty="0"/>
            <a:t>Έσοδα από την επιπρόσθετη χρέωση των χρηστών για χρήση των σταθμών</a:t>
          </a:r>
          <a:endParaRPr lang="en-US" dirty="0"/>
        </a:p>
      </dgm:t>
    </dgm:pt>
    <dgm:pt modelId="{2282557B-7DF3-4789-A875-BFA5FC4FF684}" type="parTrans" cxnId="{FDD6EC9A-FEDA-4F8D-BD01-961DA2D80827}">
      <dgm:prSet/>
      <dgm:spPr/>
      <dgm:t>
        <a:bodyPr/>
        <a:lstStyle/>
        <a:p>
          <a:endParaRPr lang="en-US"/>
        </a:p>
      </dgm:t>
    </dgm:pt>
    <dgm:pt modelId="{AC5EB830-45BC-4F96-8372-A80B6441480A}" type="sibTrans" cxnId="{FDD6EC9A-FEDA-4F8D-BD01-961DA2D80827}">
      <dgm:prSet/>
      <dgm:spPr/>
      <dgm:t>
        <a:bodyPr/>
        <a:lstStyle/>
        <a:p>
          <a:endParaRPr lang="en-US"/>
        </a:p>
      </dgm:t>
    </dgm:pt>
    <dgm:pt modelId="{020D72ED-D05D-4CE7-BC2A-C06AE0517252}">
      <dgm:prSet phldrT="[Text]"/>
      <dgm:spPr/>
      <dgm:t>
        <a:bodyPr/>
        <a:lstStyle/>
        <a:p>
          <a:r>
            <a:rPr lang="el-GR" b="0" i="0" dirty="0"/>
            <a:t>Δυνατότητα επιπλέον εσόδων (ψηφιακές διαφημίσεις &amp; διαφημίσεις επί των φορτιστών, παροχή πρόσβασης σε δίκτυο </a:t>
          </a:r>
          <a:r>
            <a:rPr lang="en-US" b="0" i="0" dirty="0" err="1"/>
            <a:t>Wifi</a:t>
          </a:r>
          <a:r>
            <a:rPr lang="en-US" b="0" i="0" dirty="0"/>
            <a:t>)</a:t>
          </a:r>
          <a:r>
            <a:rPr lang="el-GR" b="0" i="0" dirty="0"/>
            <a:t> </a:t>
          </a:r>
          <a:endParaRPr lang="en-US" dirty="0"/>
        </a:p>
      </dgm:t>
    </dgm:pt>
    <dgm:pt modelId="{ACFE98F3-EFAE-471E-B073-9A0D8AC58E89}" type="parTrans" cxnId="{6CAA7264-C8F3-4AC4-8E07-8B80F4078202}">
      <dgm:prSet/>
      <dgm:spPr/>
      <dgm:t>
        <a:bodyPr/>
        <a:lstStyle/>
        <a:p>
          <a:endParaRPr lang="en-US"/>
        </a:p>
      </dgm:t>
    </dgm:pt>
    <dgm:pt modelId="{D2D77ACB-D901-4A05-BB06-EFE3D077D8E1}" type="sibTrans" cxnId="{6CAA7264-C8F3-4AC4-8E07-8B80F4078202}">
      <dgm:prSet/>
      <dgm:spPr/>
      <dgm:t>
        <a:bodyPr/>
        <a:lstStyle/>
        <a:p>
          <a:endParaRPr lang="en-US"/>
        </a:p>
      </dgm:t>
    </dgm:pt>
    <dgm:pt modelId="{98A5D5B1-23CB-4BF5-B34C-37FB06055174}">
      <dgm:prSet phldrT="[Text]" custT="1"/>
      <dgm:spPr>
        <a:solidFill>
          <a:schemeClr val="accent4"/>
        </a:solidFill>
      </dgm:spPr>
      <dgm:t>
        <a:bodyPr/>
        <a:lstStyle/>
        <a:p>
          <a:r>
            <a:rPr lang="el-GR" sz="1200" b="0" i="0" dirty="0">
              <a:latin typeface="Roboto" panose="02000000000000000000" pitchFamily="2" charset="0"/>
              <a:ea typeface="Roboto" panose="02000000000000000000" pitchFamily="2" charset="0"/>
            </a:rPr>
            <a:t>Τέλη Παραχώρησης</a:t>
          </a:r>
          <a:endParaRPr lang="en-US" sz="1200" dirty="0">
            <a:latin typeface="Roboto" panose="02000000000000000000" pitchFamily="2" charset="0"/>
            <a:ea typeface="Roboto" panose="02000000000000000000" pitchFamily="2" charset="0"/>
          </a:endParaRPr>
        </a:p>
      </dgm:t>
    </dgm:pt>
    <dgm:pt modelId="{6C44A406-96F5-4512-B532-B2C389369863}" type="parTrans" cxnId="{AE2094ED-12B0-4ED5-8EE2-A2D2A1DACDA2}">
      <dgm:prSet/>
      <dgm:spPr/>
      <dgm:t>
        <a:bodyPr/>
        <a:lstStyle/>
        <a:p>
          <a:endParaRPr lang="en-US"/>
        </a:p>
      </dgm:t>
    </dgm:pt>
    <dgm:pt modelId="{F2DDCADE-DEF8-4F76-BC44-1EE6F8D085EC}" type="sibTrans" cxnId="{AE2094ED-12B0-4ED5-8EE2-A2D2A1DACDA2}">
      <dgm:prSet/>
      <dgm:spPr/>
      <dgm:t>
        <a:bodyPr/>
        <a:lstStyle/>
        <a:p>
          <a:endParaRPr lang="en-US"/>
        </a:p>
      </dgm:t>
    </dgm:pt>
    <dgm:pt modelId="{84B1E91F-7F44-4D42-8A6B-59395C1C9843}">
      <dgm:prSet phldrT="[Text]"/>
      <dgm:spPr/>
      <dgm:t>
        <a:bodyPr/>
        <a:lstStyle/>
        <a:p>
          <a:r>
            <a:rPr lang="el-GR" b="0" dirty="0"/>
            <a:t>Ο Παραχωρησιούχος αποδίδει ετησίως τέλος παραχώρησης στην Παραχωρούσα Αρχή</a:t>
          </a:r>
          <a:endParaRPr lang="en-US" b="0" dirty="0"/>
        </a:p>
      </dgm:t>
    </dgm:pt>
    <dgm:pt modelId="{48D66A56-7EF4-4C3C-BA91-04948A367825}" type="parTrans" cxnId="{A7BF5DEB-09E1-4986-BEAF-EC8A32F023AB}">
      <dgm:prSet/>
      <dgm:spPr/>
      <dgm:t>
        <a:bodyPr/>
        <a:lstStyle/>
        <a:p>
          <a:endParaRPr lang="en-US"/>
        </a:p>
      </dgm:t>
    </dgm:pt>
    <dgm:pt modelId="{14858705-83DF-45BC-8207-6FFB79DEC14E}" type="sibTrans" cxnId="{A7BF5DEB-09E1-4986-BEAF-EC8A32F023AB}">
      <dgm:prSet/>
      <dgm:spPr/>
      <dgm:t>
        <a:bodyPr/>
        <a:lstStyle/>
        <a:p>
          <a:endParaRPr lang="en-US"/>
        </a:p>
      </dgm:t>
    </dgm:pt>
    <dgm:pt modelId="{2071967F-6EAB-4815-970D-F8E06207ECE2}">
      <dgm:prSet/>
      <dgm:spPr/>
      <dgm:t>
        <a:bodyPr/>
        <a:lstStyle/>
        <a:p>
          <a:r>
            <a:rPr lang="el-GR" dirty="0"/>
            <a:t>Το ύψος των τελών καθορίζεται σε ποσοστό Χ % επί των ακαθάριστων ετήσιων εσόδων της Σύμβασης. Το ποσοστό προκαθορίζεται από τη  Σύμβαση (προτείνεται 3%)</a:t>
          </a:r>
          <a:endParaRPr lang="en-US" dirty="0"/>
        </a:p>
      </dgm:t>
    </dgm:pt>
    <dgm:pt modelId="{0F9CA291-B1D3-480B-9F4F-47CCDE67A482}" type="parTrans" cxnId="{E64EE0D2-E223-4CF4-A6F0-072663F8E3AE}">
      <dgm:prSet/>
      <dgm:spPr/>
      <dgm:t>
        <a:bodyPr/>
        <a:lstStyle/>
        <a:p>
          <a:endParaRPr lang="en-US"/>
        </a:p>
      </dgm:t>
    </dgm:pt>
    <dgm:pt modelId="{121E5000-3CD5-4E3E-9919-A23674800C4A}" type="sibTrans" cxnId="{E64EE0D2-E223-4CF4-A6F0-072663F8E3AE}">
      <dgm:prSet/>
      <dgm:spPr/>
      <dgm:t>
        <a:bodyPr/>
        <a:lstStyle/>
        <a:p>
          <a:endParaRPr lang="en-US"/>
        </a:p>
      </dgm:t>
    </dgm:pt>
    <dgm:pt modelId="{1E943FAB-8D8B-4ECB-887C-6ACA68358C67}" type="pres">
      <dgm:prSet presAssocID="{420C9F37-A16E-4FBF-B5EC-96F2C52A4F7E}" presName="diagram" presStyleCnt="0">
        <dgm:presLayoutVars>
          <dgm:chPref val="1"/>
          <dgm:dir/>
          <dgm:animOne val="branch"/>
          <dgm:animLvl val="lvl"/>
          <dgm:resizeHandles/>
        </dgm:presLayoutVars>
      </dgm:prSet>
      <dgm:spPr/>
    </dgm:pt>
    <dgm:pt modelId="{443BB23F-C8BF-4E10-A6AC-533CF120F3A3}" type="pres">
      <dgm:prSet presAssocID="{FBF24DB3-9887-491C-807D-D59AB91E64EA}" presName="root" presStyleCnt="0"/>
      <dgm:spPr/>
    </dgm:pt>
    <dgm:pt modelId="{777E6F8C-25B2-43DB-AF93-F3DD032D7F25}" type="pres">
      <dgm:prSet presAssocID="{FBF24DB3-9887-491C-807D-D59AB91E64EA}" presName="rootComposite" presStyleCnt="0"/>
      <dgm:spPr/>
    </dgm:pt>
    <dgm:pt modelId="{64BA5EA3-6835-4750-9756-ADB0D03BCEB2}" type="pres">
      <dgm:prSet presAssocID="{FBF24DB3-9887-491C-807D-D59AB91E64EA}" presName="rootText" presStyleLbl="node1" presStyleIdx="0" presStyleCnt="2" custScaleX="152936"/>
      <dgm:spPr/>
    </dgm:pt>
    <dgm:pt modelId="{7A806527-A4D0-4D3C-8D67-9C2E9ADFC3C1}" type="pres">
      <dgm:prSet presAssocID="{FBF24DB3-9887-491C-807D-D59AB91E64EA}" presName="rootConnector" presStyleLbl="node1" presStyleIdx="0" presStyleCnt="2"/>
      <dgm:spPr/>
    </dgm:pt>
    <dgm:pt modelId="{10CB558A-368B-40C9-AB86-5280B83E694A}" type="pres">
      <dgm:prSet presAssocID="{FBF24DB3-9887-491C-807D-D59AB91E64EA}" presName="childShape" presStyleCnt="0"/>
      <dgm:spPr/>
    </dgm:pt>
    <dgm:pt modelId="{A7D112DB-F7ED-4DED-8C71-31FB0495D683}" type="pres">
      <dgm:prSet presAssocID="{2282557B-7DF3-4789-A875-BFA5FC4FF684}" presName="Name13" presStyleLbl="parChTrans1D2" presStyleIdx="0" presStyleCnt="4"/>
      <dgm:spPr/>
    </dgm:pt>
    <dgm:pt modelId="{4C5D1C49-CB6C-4B13-8B39-2E256A7A87AD}" type="pres">
      <dgm:prSet presAssocID="{CF215A9E-E9E9-4C0A-BFE0-0382C9820A55}" presName="childText" presStyleLbl="bgAcc1" presStyleIdx="0" presStyleCnt="4" custScaleX="233941">
        <dgm:presLayoutVars>
          <dgm:bulletEnabled val="1"/>
        </dgm:presLayoutVars>
      </dgm:prSet>
      <dgm:spPr/>
    </dgm:pt>
    <dgm:pt modelId="{63F8D7BD-FAAB-48D8-A655-3D2414332DB8}" type="pres">
      <dgm:prSet presAssocID="{ACFE98F3-EFAE-471E-B073-9A0D8AC58E89}" presName="Name13" presStyleLbl="parChTrans1D2" presStyleIdx="1" presStyleCnt="4"/>
      <dgm:spPr/>
    </dgm:pt>
    <dgm:pt modelId="{827DDF09-2A14-49AF-9455-C12866BC63DD}" type="pres">
      <dgm:prSet presAssocID="{020D72ED-D05D-4CE7-BC2A-C06AE0517252}" presName="childText" presStyleLbl="bgAcc1" presStyleIdx="1" presStyleCnt="4" custScaleX="233941">
        <dgm:presLayoutVars>
          <dgm:bulletEnabled val="1"/>
        </dgm:presLayoutVars>
      </dgm:prSet>
      <dgm:spPr/>
    </dgm:pt>
    <dgm:pt modelId="{902EF235-856F-477B-BDAD-551882BB417E}" type="pres">
      <dgm:prSet presAssocID="{98A5D5B1-23CB-4BF5-B34C-37FB06055174}" presName="root" presStyleCnt="0"/>
      <dgm:spPr/>
    </dgm:pt>
    <dgm:pt modelId="{F965CE92-B02C-46A7-9C3E-5A3931DE86F1}" type="pres">
      <dgm:prSet presAssocID="{98A5D5B1-23CB-4BF5-B34C-37FB06055174}" presName="rootComposite" presStyleCnt="0"/>
      <dgm:spPr/>
    </dgm:pt>
    <dgm:pt modelId="{B374122B-DD88-4F47-8C3C-362EBD2C9E57}" type="pres">
      <dgm:prSet presAssocID="{98A5D5B1-23CB-4BF5-B34C-37FB06055174}" presName="rootText" presStyleLbl="node1" presStyleIdx="1" presStyleCnt="2" custScaleX="152936"/>
      <dgm:spPr/>
    </dgm:pt>
    <dgm:pt modelId="{16B0275D-89A3-4F6A-9CBB-B0C0ED363019}" type="pres">
      <dgm:prSet presAssocID="{98A5D5B1-23CB-4BF5-B34C-37FB06055174}" presName="rootConnector" presStyleLbl="node1" presStyleIdx="1" presStyleCnt="2"/>
      <dgm:spPr/>
    </dgm:pt>
    <dgm:pt modelId="{06E6D1EB-ADB7-4764-80B8-443D7BCA912A}" type="pres">
      <dgm:prSet presAssocID="{98A5D5B1-23CB-4BF5-B34C-37FB06055174}" presName="childShape" presStyleCnt="0"/>
      <dgm:spPr/>
    </dgm:pt>
    <dgm:pt modelId="{9C0FDD7F-04AC-4CED-AB1D-C0A69CD4A6D7}" type="pres">
      <dgm:prSet presAssocID="{48D66A56-7EF4-4C3C-BA91-04948A367825}" presName="Name13" presStyleLbl="parChTrans1D2" presStyleIdx="2" presStyleCnt="4"/>
      <dgm:spPr/>
    </dgm:pt>
    <dgm:pt modelId="{7DB5AF85-68CC-4D6B-9E7C-3ECF3B5F6AF2}" type="pres">
      <dgm:prSet presAssocID="{84B1E91F-7F44-4D42-8A6B-59395C1C9843}" presName="childText" presStyleLbl="bgAcc1" presStyleIdx="2" presStyleCnt="4" custScaleX="233941">
        <dgm:presLayoutVars>
          <dgm:bulletEnabled val="1"/>
        </dgm:presLayoutVars>
      </dgm:prSet>
      <dgm:spPr/>
    </dgm:pt>
    <dgm:pt modelId="{7CE850E4-3024-4DA3-8338-2BC8CB57084A}" type="pres">
      <dgm:prSet presAssocID="{0F9CA291-B1D3-480B-9F4F-47CCDE67A482}" presName="Name13" presStyleLbl="parChTrans1D2" presStyleIdx="3" presStyleCnt="4"/>
      <dgm:spPr/>
    </dgm:pt>
    <dgm:pt modelId="{4407ED32-946A-4CC1-945E-7798C545917B}" type="pres">
      <dgm:prSet presAssocID="{2071967F-6EAB-4815-970D-F8E06207ECE2}" presName="childText" presStyleLbl="bgAcc1" presStyleIdx="3" presStyleCnt="4" custScaleX="233941">
        <dgm:presLayoutVars>
          <dgm:bulletEnabled val="1"/>
        </dgm:presLayoutVars>
      </dgm:prSet>
      <dgm:spPr/>
    </dgm:pt>
  </dgm:ptLst>
  <dgm:cxnLst>
    <dgm:cxn modelId="{E39D8108-B992-4030-89F9-F59E0116F598}" type="presOf" srcId="{48D66A56-7EF4-4C3C-BA91-04948A367825}" destId="{9C0FDD7F-04AC-4CED-AB1D-C0A69CD4A6D7}" srcOrd="0" destOrd="0" presId="urn:microsoft.com/office/officeart/2005/8/layout/hierarchy3"/>
    <dgm:cxn modelId="{D674490F-1C84-4CC1-B077-715BDEAF91F4}" type="presOf" srcId="{98A5D5B1-23CB-4BF5-B34C-37FB06055174}" destId="{16B0275D-89A3-4F6A-9CBB-B0C0ED363019}" srcOrd="1" destOrd="0" presId="urn:microsoft.com/office/officeart/2005/8/layout/hierarchy3"/>
    <dgm:cxn modelId="{13F03820-31F9-4F20-9F6E-732631381D65}" type="presOf" srcId="{0F9CA291-B1D3-480B-9F4F-47CCDE67A482}" destId="{7CE850E4-3024-4DA3-8338-2BC8CB57084A}" srcOrd="0" destOrd="0" presId="urn:microsoft.com/office/officeart/2005/8/layout/hierarchy3"/>
    <dgm:cxn modelId="{12FE8D24-7C7E-4A3A-B9E7-39E6EA234A6E}" type="presOf" srcId="{FBF24DB3-9887-491C-807D-D59AB91E64EA}" destId="{7A806527-A4D0-4D3C-8D67-9C2E9ADFC3C1}" srcOrd="1" destOrd="0" presId="urn:microsoft.com/office/officeart/2005/8/layout/hierarchy3"/>
    <dgm:cxn modelId="{29F9BE3B-A2CC-493F-9113-BBB88B3CD4DB}" type="presOf" srcId="{2282557B-7DF3-4789-A875-BFA5FC4FF684}" destId="{A7D112DB-F7ED-4DED-8C71-31FB0495D683}" srcOrd="0" destOrd="0" presId="urn:microsoft.com/office/officeart/2005/8/layout/hierarchy3"/>
    <dgm:cxn modelId="{6CAA7264-C8F3-4AC4-8E07-8B80F4078202}" srcId="{FBF24DB3-9887-491C-807D-D59AB91E64EA}" destId="{020D72ED-D05D-4CE7-BC2A-C06AE0517252}" srcOrd="1" destOrd="0" parTransId="{ACFE98F3-EFAE-471E-B073-9A0D8AC58E89}" sibTransId="{D2D77ACB-D901-4A05-BB06-EFE3D077D8E1}"/>
    <dgm:cxn modelId="{69BE8F71-21FA-471F-8319-199178C3D7CB}" type="presOf" srcId="{84B1E91F-7F44-4D42-8A6B-59395C1C9843}" destId="{7DB5AF85-68CC-4D6B-9E7C-3ECF3B5F6AF2}" srcOrd="0" destOrd="0" presId="urn:microsoft.com/office/officeart/2005/8/layout/hierarchy3"/>
    <dgm:cxn modelId="{A8BA0774-2FB5-40E0-BB20-5A3E9768AC97}" type="presOf" srcId="{2071967F-6EAB-4815-970D-F8E06207ECE2}" destId="{4407ED32-946A-4CC1-945E-7798C545917B}" srcOrd="0" destOrd="0" presId="urn:microsoft.com/office/officeart/2005/8/layout/hierarchy3"/>
    <dgm:cxn modelId="{E690657E-20BC-4493-B13A-EDE3644AAA63}" type="presOf" srcId="{ACFE98F3-EFAE-471E-B073-9A0D8AC58E89}" destId="{63F8D7BD-FAAB-48D8-A655-3D2414332DB8}" srcOrd="0" destOrd="0" presId="urn:microsoft.com/office/officeart/2005/8/layout/hierarchy3"/>
    <dgm:cxn modelId="{D40E1585-421C-4D5F-8BF9-8F41BC115AE8}" type="presOf" srcId="{98A5D5B1-23CB-4BF5-B34C-37FB06055174}" destId="{B374122B-DD88-4F47-8C3C-362EBD2C9E57}" srcOrd="0" destOrd="0" presId="urn:microsoft.com/office/officeart/2005/8/layout/hierarchy3"/>
    <dgm:cxn modelId="{FDD6EC9A-FEDA-4F8D-BD01-961DA2D80827}" srcId="{FBF24DB3-9887-491C-807D-D59AB91E64EA}" destId="{CF215A9E-E9E9-4C0A-BFE0-0382C9820A55}" srcOrd="0" destOrd="0" parTransId="{2282557B-7DF3-4789-A875-BFA5FC4FF684}" sibTransId="{AC5EB830-45BC-4F96-8372-A80B6441480A}"/>
    <dgm:cxn modelId="{147C3DB6-FCBF-40A6-AC36-52620EB158AA}" type="presOf" srcId="{FBF24DB3-9887-491C-807D-D59AB91E64EA}" destId="{64BA5EA3-6835-4750-9756-ADB0D03BCEB2}" srcOrd="0" destOrd="0" presId="urn:microsoft.com/office/officeart/2005/8/layout/hierarchy3"/>
    <dgm:cxn modelId="{BF97ADC3-150A-4B8D-A22B-FD6FE54FB4D4}" type="presOf" srcId="{020D72ED-D05D-4CE7-BC2A-C06AE0517252}" destId="{827DDF09-2A14-49AF-9455-C12866BC63DD}" srcOrd="0" destOrd="0" presId="urn:microsoft.com/office/officeart/2005/8/layout/hierarchy3"/>
    <dgm:cxn modelId="{E64EE0D2-E223-4CF4-A6F0-072663F8E3AE}" srcId="{98A5D5B1-23CB-4BF5-B34C-37FB06055174}" destId="{2071967F-6EAB-4815-970D-F8E06207ECE2}" srcOrd="1" destOrd="0" parTransId="{0F9CA291-B1D3-480B-9F4F-47CCDE67A482}" sibTransId="{121E5000-3CD5-4E3E-9919-A23674800C4A}"/>
    <dgm:cxn modelId="{711147E4-12BD-4B4C-A677-5CCDFAA76E5F}" type="presOf" srcId="{CF215A9E-E9E9-4C0A-BFE0-0382C9820A55}" destId="{4C5D1C49-CB6C-4B13-8B39-2E256A7A87AD}" srcOrd="0" destOrd="0" presId="urn:microsoft.com/office/officeart/2005/8/layout/hierarchy3"/>
    <dgm:cxn modelId="{81ABF6E4-59C0-4E5F-9A1D-9A7AABC05E5C}" srcId="{420C9F37-A16E-4FBF-B5EC-96F2C52A4F7E}" destId="{FBF24DB3-9887-491C-807D-D59AB91E64EA}" srcOrd="0" destOrd="0" parTransId="{1927D54D-AE8B-4FED-96E0-EF7C1DD01E64}" sibTransId="{4E266AFD-3471-4029-8E44-531E010A6DC9}"/>
    <dgm:cxn modelId="{A7BF5DEB-09E1-4986-BEAF-EC8A32F023AB}" srcId="{98A5D5B1-23CB-4BF5-B34C-37FB06055174}" destId="{84B1E91F-7F44-4D42-8A6B-59395C1C9843}" srcOrd="0" destOrd="0" parTransId="{48D66A56-7EF4-4C3C-BA91-04948A367825}" sibTransId="{14858705-83DF-45BC-8207-6FFB79DEC14E}"/>
    <dgm:cxn modelId="{AE2094ED-12B0-4ED5-8EE2-A2D2A1DACDA2}" srcId="{420C9F37-A16E-4FBF-B5EC-96F2C52A4F7E}" destId="{98A5D5B1-23CB-4BF5-B34C-37FB06055174}" srcOrd="1" destOrd="0" parTransId="{6C44A406-96F5-4512-B532-B2C389369863}" sibTransId="{F2DDCADE-DEF8-4F76-BC44-1EE6F8D085EC}"/>
    <dgm:cxn modelId="{77557BF1-D398-457E-AC8D-D195F4165B4C}" type="presOf" srcId="{420C9F37-A16E-4FBF-B5EC-96F2C52A4F7E}" destId="{1E943FAB-8D8B-4ECB-887C-6ACA68358C67}" srcOrd="0" destOrd="0" presId="urn:microsoft.com/office/officeart/2005/8/layout/hierarchy3"/>
    <dgm:cxn modelId="{4994F018-6024-4800-B7C6-C7ADD786C7F5}" type="presParOf" srcId="{1E943FAB-8D8B-4ECB-887C-6ACA68358C67}" destId="{443BB23F-C8BF-4E10-A6AC-533CF120F3A3}" srcOrd="0" destOrd="0" presId="urn:microsoft.com/office/officeart/2005/8/layout/hierarchy3"/>
    <dgm:cxn modelId="{6B45E6B0-07ED-4C61-A1FD-262D05E6974A}" type="presParOf" srcId="{443BB23F-C8BF-4E10-A6AC-533CF120F3A3}" destId="{777E6F8C-25B2-43DB-AF93-F3DD032D7F25}" srcOrd="0" destOrd="0" presId="urn:microsoft.com/office/officeart/2005/8/layout/hierarchy3"/>
    <dgm:cxn modelId="{1BC7B41E-C716-419F-B945-3EDDD7DB47BC}" type="presParOf" srcId="{777E6F8C-25B2-43DB-AF93-F3DD032D7F25}" destId="{64BA5EA3-6835-4750-9756-ADB0D03BCEB2}" srcOrd="0" destOrd="0" presId="urn:microsoft.com/office/officeart/2005/8/layout/hierarchy3"/>
    <dgm:cxn modelId="{A4E45834-B314-4BAB-9273-743F52CBB62F}" type="presParOf" srcId="{777E6F8C-25B2-43DB-AF93-F3DD032D7F25}" destId="{7A806527-A4D0-4D3C-8D67-9C2E9ADFC3C1}" srcOrd="1" destOrd="0" presId="urn:microsoft.com/office/officeart/2005/8/layout/hierarchy3"/>
    <dgm:cxn modelId="{F49237A9-F59C-4D0F-8849-AB678921ADE5}" type="presParOf" srcId="{443BB23F-C8BF-4E10-A6AC-533CF120F3A3}" destId="{10CB558A-368B-40C9-AB86-5280B83E694A}" srcOrd="1" destOrd="0" presId="urn:microsoft.com/office/officeart/2005/8/layout/hierarchy3"/>
    <dgm:cxn modelId="{7DB2FDA7-6097-4E67-B064-47BF57729B67}" type="presParOf" srcId="{10CB558A-368B-40C9-AB86-5280B83E694A}" destId="{A7D112DB-F7ED-4DED-8C71-31FB0495D683}" srcOrd="0" destOrd="0" presId="urn:microsoft.com/office/officeart/2005/8/layout/hierarchy3"/>
    <dgm:cxn modelId="{904E4928-2D61-496C-97A3-8DF20B55D727}" type="presParOf" srcId="{10CB558A-368B-40C9-AB86-5280B83E694A}" destId="{4C5D1C49-CB6C-4B13-8B39-2E256A7A87AD}" srcOrd="1" destOrd="0" presId="urn:microsoft.com/office/officeart/2005/8/layout/hierarchy3"/>
    <dgm:cxn modelId="{6CB863BE-76AD-435E-8C9B-89F2545F7760}" type="presParOf" srcId="{10CB558A-368B-40C9-AB86-5280B83E694A}" destId="{63F8D7BD-FAAB-48D8-A655-3D2414332DB8}" srcOrd="2" destOrd="0" presId="urn:microsoft.com/office/officeart/2005/8/layout/hierarchy3"/>
    <dgm:cxn modelId="{5768899F-901C-403E-8F1B-A7296843350C}" type="presParOf" srcId="{10CB558A-368B-40C9-AB86-5280B83E694A}" destId="{827DDF09-2A14-49AF-9455-C12866BC63DD}" srcOrd="3" destOrd="0" presId="urn:microsoft.com/office/officeart/2005/8/layout/hierarchy3"/>
    <dgm:cxn modelId="{BA63DF44-FAE6-49E4-891E-1347BD26662A}" type="presParOf" srcId="{1E943FAB-8D8B-4ECB-887C-6ACA68358C67}" destId="{902EF235-856F-477B-BDAD-551882BB417E}" srcOrd="1" destOrd="0" presId="urn:microsoft.com/office/officeart/2005/8/layout/hierarchy3"/>
    <dgm:cxn modelId="{552B1863-DEE5-4D1E-BAC5-C2AE7BB00914}" type="presParOf" srcId="{902EF235-856F-477B-BDAD-551882BB417E}" destId="{F965CE92-B02C-46A7-9C3E-5A3931DE86F1}" srcOrd="0" destOrd="0" presId="urn:microsoft.com/office/officeart/2005/8/layout/hierarchy3"/>
    <dgm:cxn modelId="{E6CCE458-83E0-4353-88B0-9C90D0EC21D6}" type="presParOf" srcId="{F965CE92-B02C-46A7-9C3E-5A3931DE86F1}" destId="{B374122B-DD88-4F47-8C3C-362EBD2C9E57}" srcOrd="0" destOrd="0" presId="urn:microsoft.com/office/officeart/2005/8/layout/hierarchy3"/>
    <dgm:cxn modelId="{1C8FAD15-52B5-4E51-B083-A358C1907930}" type="presParOf" srcId="{F965CE92-B02C-46A7-9C3E-5A3931DE86F1}" destId="{16B0275D-89A3-4F6A-9CBB-B0C0ED363019}" srcOrd="1" destOrd="0" presId="urn:microsoft.com/office/officeart/2005/8/layout/hierarchy3"/>
    <dgm:cxn modelId="{E935C205-22FE-4DB5-81B3-7E3808885CCE}" type="presParOf" srcId="{902EF235-856F-477B-BDAD-551882BB417E}" destId="{06E6D1EB-ADB7-4764-80B8-443D7BCA912A}" srcOrd="1" destOrd="0" presId="urn:microsoft.com/office/officeart/2005/8/layout/hierarchy3"/>
    <dgm:cxn modelId="{DBED4632-9BB5-4E82-8BF9-7E3799F5DA40}" type="presParOf" srcId="{06E6D1EB-ADB7-4764-80B8-443D7BCA912A}" destId="{9C0FDD7F-04AC-4CED-AB1D-C0A69CD4A6D7}" srcOrd="0" destOrd="0" presId="urn:microsoft.com/office/officeart/2005/8/layout/hierarchy3"/>
    <dgm:cxn modelId="{F5C2077F-C027-41BF-8139-B9742A449F6C}" type="presParOf" srcId="{06E6D1EB-ADB7-4764-80B8-443D7BCA912A}" destId="{7DB5AF85-68CC-4D6B-9E7C-3ECF3B5F6AF2}" srcOrd="1" destOrd="0" presId="urn:microsoft.com/office/officeart/2005/8/layout/hierarchy3"/>
    <dgm:cxn modelId="{549C55B9-A5E8-4C38-BF3A-0A9B7EC20069}" type="presParOf" srcId="{06E6D1EB-ADB7-4764-80B8-443D7BCA912A}" destId="{7CE850E4-3024-4DA3-8338-2BC8CB57084A}" srcOrd="2" destOrd="0" presId="urn:microsoft.com/office/officeart/2005/8/layout/hierarchy3"/>
    <dgm:cxn modelId="{E4602BC1-0F7E-4FEE-9494-3D9A7D64C618}" type="presParOf" srcId="{06E6D1EB-ADB7-4764-80B8-443D7BCA912A}" destId="{4407ED32-946A-4CC1-945E-7798C545917B}" srcOrd="3" destOrd="0" presId="urn:microsoft.com/office/officeart/2005/8/layout/hierarchy3"/>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420C9F37-A16E-4FBF-B5EC-96F2C52A4F7E}"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US"/>
        </a:p>
      </dgm:t>
    </dgm:pt>
    <dgm:pt modelId="{FBF24DB3-9887-491C-807D-D59AB91E64EA}">
      <dgm:prSet phldrT="[Text]"/>
      <dgm:spPr/>
      <dgm:t>
        <a:bodyPr/>
        <a:lstStyle/>
        <a:p>
          <a:r>
            <a:rPr lang="el-GR" b="0" i="0" dirty="0">
              <a:solidFill>
                <a:schemeClr val="bg1"/>
              </a:solidFill>
              <a:latin typeface="Roboto" panose="02000000000000000000" pitchFamily="2" charset="0"/>
              <a:ea typeface="Roboto" panose="02000000000000000000" pitchFamily="2" charset="0"/>
            </a:rPr>
            <a:t>Διακήρυξη ανοικτού ηλεκτρονικού δημόσιου διαγωνισμού</a:t>
          </a:r>
          <a:endParaRPr lang="en-US" dirty="0">
            <a:solidFill>
              <a:schemeClr val="bg1"/>
            </a:solidFill>
            <a:latin typeface="Roboto" panose="02000000000000000000" pitchFamily="2" charset="0"/>
            <a:ea typeface="Roboto" panose="02000000000000000000" pitchFamily="2" charset="0"/>
          </a:endParaRPr>
        </a:p>
      </dgm:t>
    </dgm:pt>
    <dgm:pt modelId="{1927D54D-AE8B-4FED-96E0-EF7C1DD01E64}" type="parTrans" cxnId="{81ABF6E4-59C0-4E5F-9A1D-9A7AABC05E5C}">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4E266AFD-3471-4029-8E44-531E010A6DC9}" type="sibTrans" cxnId="{81ABF6E4-59C0-4E5F-9A1D-9A7AABC05E5C}">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CF215A9E-E9E9-4C0A-BFE0-0382C9820A55}">
      <dgm:prSet phldrT="[Text]" custT="1"/>
      <dgm:spPr/>
      <dgm:t>
        <a:bodyPr/>
        <a:lstStyle/>
        <a:p>
          <a:r>
            <a:rPr lang="el-GR" sz="900" b="0" i="0" dirty="0">
              <a:solidFill>
                <a:schemeClr val="tx1"/>
              </a:solidFill>
              <a:latin typeface="Roboto" panose="02000000000000000000" pitchFamily="2" charset="0"/>
              <a:ea typeface="Roboto" panose="02000000000000000000" pitchFamily="2" charset="0"/>
            </a:rPr>
            <a:t>Κριτήρια οικονομικής και χρηματο-οικονομικής επάρκειας</a:t>
          </a:r>
          <a:endParaRPr lang="en-US" sz="900" b="0" dirty="0">
            <a:solidFill>
              <a:schemeClr val="tx1"/>
            </a:solidFill>
            <a:latin typeface="Roboto" panose="02000000000000000000" pitchFamily="2" charset="0"/>
            <a:ea typeface="Roboto" panose="02000000000000000000" pitchFamily="2" charset="0"/>
          </a:endParaRPr>
        </a:p>
      </dgm:t>
    </dgm:pt>
    <dgm:pt modelId="{2282557B-7DF3-4789-A875-BFA5FC4FF684}" type="parTrans" cxnId="{FDD6EC9A-FEDA-4F8D-BD01-961DA2D80827}">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AC5EB830-45BC-4F96-8372-A80B6441480A}" type="sibTrans" cxnId="{FDD6EC9A-FEDA-4F8D-BD01-961DA2D80827}">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020D72ED-D05D-4CE7-BC2A-C06AE0517252}">
      <dgm:prSet phldrT="[Text]" custT="1"/>
      <dgm:spPr/>
      <dgm:t>
        <a:bodyPr/>
        <a:lstStyle/>
        <a:p>
          <a:r>
            <a:rPr lang="el-GR" sz="900" b="0" i="0" dirty="0">
              <a:solidFill>
                <a:schemeClr val="tx1"/>
              </a:solidFill>
              <a:latin typeface="Roboto" panose="02000000000000000000" pitchFamily="2" charset="0"/>
              <a:ea typeface="Roboto" panose="02000000000000000000" pitchFamily="2" charset="0"/>
            </a:rPr>
            <a:t>Κριτήρια τεχνικής και επαγγελματικής ικανότητας </a:t>
          </a:r>
          <a:endParaRPr lang="en-US" sz="900" b="0" dirty="0">
            <a:solidFill>
              <a:schemeClr val="tx1"/>
            </a:solidFill>
            <a:latin typeface="Roboto" panose="02000000000000000000" pitchFamily="2" charset="0"/>
            <a:ea typeface="Roboto" panose="02000000000000000000" pitchFamily="2" charset="0"/>
          </a:endParaRPr>
        </a:p>
      </dgm:t>
    </dgm:pt>
    <dgm:pt modelId="{ACFE98F3-EFAE-471E-B073-9A0D8AC58E89}" type="parTrans" cxnId="{6CAA7264-C8F3-4AC4-8E07-8B80F4078202}">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D2D77ACB-D901-4A05-BB06-EFE3D077D8E1}" type="sibTrans" cxnId="{6CAA7264-C8F3-4AC4-8E07-8B80F4078202}">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98A5D5B1-23CB-4BF5-B34C-37FB06055174}">
      <dgm:prSet phldrT="[Text]"/>
      <dgm:spPr/>
      <dgm:t>
        <a:bodyPr/>
        <a:lstStyle/>
        <a:p>
          <a:r>
            <a:rPr lang="el-GR" b="0" i="0" dirty="0">
              <a:solidFill>
                <a:schemeClr val="bg1"/>
              </a:solidFill>
              <a:latin typeface="Roboto" panose="02000000000000000000" pitchFamily="2" charset="0"/>
              <a:ea typeface="Roboto" panose="02000000000000000000" pitchFamily="2" charset="0"/>
            </a:rPr>
            <a:t>Σύμβαση παραχώρησης</a:t>
          </a:r>
          <a:endParaRPr lang="en-US" dirty="0">
            <a:solidFill>
              <a:schemeClr val="bg1"/>
            </a:solidFill>
            <a:latin typeface="Roboto" panose="02000000000000000000" pitchFamily="2" charset="0"/>
            <a:ea typeface="Roboto" panose="02000000000000000000" pitchFamily="2" charset="0"/>
          </a:endParaRPr>
        </a:p>
      </dgm:t>
    </dgm:pt>
    <dgm:pt modelId="{6C44A406-96F5-4512-B532-B2C389369863}" type="parTrans" cxnId="{AE2094ED-12B0-4ED5-8EE2-A2D2A1DACDA2}">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F2DDCADE-DEF8-4F76-BC44-1EE6F8D085EC}" type="sibTrans" cxnId="{AE2094ED-12B0-4ED5-8EE2-A2D2A1DACDA2}">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84B1E91F-7F44-4D42-8A6B-59395C1C9843}">
      <dgm:prSet phldrT="[Text]" custT="1"/>
      <dgm:spPr>
        <a:noFill/>
      </dgm:spPr>
      <dgm:t>
        <a:bodyPr/>
        <a:lstStyle/>
        <a:p>
          <a:r>
            <a:rPr lang="el-GR" sz="900" b="0" dirty="0">
              <a:solidFill>
                <a:schemeClr val="tx1"/>
              </a:solidFill>
              <a:latin typeface="Roboto" panose="02000000000000000000" pitchFamily="2" charset="0"/>
              <a:ea typeface="Roboto" panose="02000000000000000000" pitchFamily="2" charset="0"/>
            </a:rPr>
            <a:t>Διάρκεια σύμβασης</a:t>
          </a:r>
          <a:endParaRPr lang="en-US" sz="900" b="0" dirty="0">
            <a:solidFill>
              <a:schemeClr val="tx1"/>
            </a:solidFill>
            <a:latin typeface="Roboto" panose="02000000000000000000" pitchFamily="2" charset="0"/>
            <a:ea typeface="Roboto" panose="02000000000000000000" pitchFamily="2" charset="0"/>
          </a:endParaRPr>
        </a:p>
      </dgm:t>
    </dgm:pt>
    <dgm:pt modelId="{48D66A56-7EF4-4C3C-BA91-04948A367825}" type="parTrans" cxnId="{A7BF5DEB-09E1-4986-BEAF-EC8A32F023AB}">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14858705-83DF-45BC-8207-6FFB79DEC14E}" type="sibTrans" cxnId="{A7BF5DEB-09E1-4986-BEAF-EC8A32F023AB}">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CBC55DEC-CE84-42DA-8A73-BE99FC25B75E}">
      <dgm:prSet phldrT="[Text]" custT="1"/>
      <dgm:spPr/>
      <dgm:t>
        <a:bodyPr/>
        <a:lstStyle/>
        <a:p>
          <a:r>
            <a:rPr lang="el-GR" sz="900" dirty="0">
              <a:solidFill>
                <a:schemeClr val="tx1"/>
              </a:solidFill>
              <a:latin typeface="Roboto" panose="02000000000000000000" pitchFamily="2" charset="0"/>
              <a:ea typeface="Roboto" panose="02000000000000000000" pitchFamily="2" charset="0"/>
            </a:rPr>
            <a:t>Πλαίσιο λειτουργίας, συντήρησης δικτύου</a:t>
          </a:r>
          <a:endParaRPr lang="en-US" sz="900" dirty="0">
            <a:solidFill>
              <a:schemeClr val="tx1"/>
            </a:solidFill>
            <a:latin typeface="Roboto" panose="02000000000000000000" pitchFamily="2" charset="0"/>
            <a:ea typeface="Roboto" panose="02000000000000000000" pitchFamily="2" charset="0"/>
          </a:endParaRPr>
        </a:p>
      </dgm:t>
    </dgm:pt>
    <dgm:pt modelId="{2E7C4426-F997-4CE5-989E-5F5A345C498B}" type="parTrans" cxnId="{4319EBC8-E66E-4346-8927-6ABB5BCD3175}">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A9949331-0DD2-4C2A-8356-CBAA489B9680}" type="sibTrans" cxnId="{4319EBC8-E66E-4346-8927-6ABB5BCD3175}">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8ADFCD20-4991-4267-9969-4143670F7F6C}">
      <dgm:prSet phldrT="[Text]" custT="1"/>
      <dgm:spPr>
        <a:noFill/>
      </dgm:spPr>
      <dgm:t>
        <a:bodyPr/>
        <a:lstStyle/>
        <a:p>
          <a:r>
            <a:rPr lang="el-GR" sz="900" b="0" dirty="0">
              <a:solidFill>
                <a:schemeClr val="tx1"/>
              </a:solidFill>
              <a:latin typeface="Roboto" panose="02000000000000000000" pitchFamily="2" charset="0"/>
              <a:ea typeface="Roboto" panose="02000000000000000000" pitchFamily="2" charset="0"/>
            </a:rPr>
            <a:t>Κριτήρια αξιολόγησης τεχνικής και οικονομικής προσφοράς </a:t>
          </a:r>
          <a:endParaRPr lang="en-US" sz="900" b="0" dirty="0">
            <a:solidFill>
              <a:schemeClr val="tx1"/>
            </a:solidFill>
            <a:latin typeface="Roboto" panose="02000000000000000000" pitchFamily="2" charset="0"/>
            <a:ea typeface="Roboto" panose="02000000000000000000" pitchFamily="2" charset="0"/>
          </a:endParaRPr>
        </a:p>
      </dgm:t>
    </dgm:pt>
    <dgm:pt modelId="{1628C5CD-AD0A-4D26-B2FD-863F7F46C15E}" type="parTrans" cxnId="{BA38A3CB-9CB3-470D-84CE-8424DDD73066}">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5BF1F37A-B886-49F2-81F3-534C6C10590E}" type="sibTrans" cxnId="{BA38A3CB-9CB3-470D-84CE-8424DDD73066}">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2071967F-6EAB-4815-970D-F8E06207ECE2}">
      <dgm:prSet custT="1"/>
      <dgm:spPr>
        <a:noFill/>
      </dgm:spPr>
      <dgm:t>
        <a:bodyPr/>
        <a:lstStyle/>
        <a:p>
          <a:r>
            <a:rPr lang="el-GR" sz="900" b="0" dirty="0">
              <a:solidFill>
                <a:schemeClr val="tx1"/>
              </a:solidFill>
              <a:latin typeface="Roboto" panose="02000000000000000000" pitchFamily="2" charset="0"/>
              <a:ea typeface="Roboto" panose="02000000000000000000" pitchFamily="2" charset="0"/>
            </a:rPr>
            <a:t>Οικονομικοί όροι (τέλη παραχώρησης και χρέωση χρηστών)</a:t>
          </a:r>
          <a:endParaRPr lang="en-US" sz="900" b="0" dirty="0">
            <a:solidFill>
              <a:schemeClr val="tx1"/>
            </a:solidFill>
            <a:latin typeface="Roboto" panose="02000000000000000000" pitchFamily="2" charset="0"/>
            <a:ea typeface="Roboto" panose="02000000000000000000" pitchFamily="2" charset="0"/>
          </a:endParaRPr>
        </a:p>
      </dgm:t>
    </dgm:pt>
    <dgm:pt modelId="{0F9CA291-B1D3-480B-9F4F-47CCDE67A482}" type="parTrans" cxnId="{E64EE0D2-E223-4CF4-A6F0-072663F8E3AE}">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121E5000-3CD5-4E3E-9919-A23674800C4A}" type="sibTrans" cxnId="{E64EE0D2-E223-4CF4-A6F0-072663F8E3AE}">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94B8CB6C-2360-4239-8830-661D3E3D08CE}">
      <dgm:prSet phldrT="[Text]" custT="1"/>
      <dgm:spPr>
        <a:solidFill>
          <a:schemeClr val="accent5">
            <a:alpha val="90000"/>
          </a:schemeClr>
        </a:solidFill>
      </dgm:spPr>
      <dgm:t>
        <a:bodyPr/>
        <a:lstStyle/>
        <a:p>
          <a:r>
            <a:rPr lang="el-GR" sz="900" b="1" dirty="0">
              <a:solidFill>
                <a:schemeClr val="bg1"/>
              </a:solidFill>
              <a:latin typeface="Roboto" panose="02000000000000000000" pitchFamily="2" charset="0"/>
              <a:ea typeface="Roboto" panose="02000000000000000000" pitchFamily="2" charset="0"/>
            </a:rPr>
            <a:t>Πλαίσιο εκμετάλλευσης δικτύου</a:t>
          </a:r>
          <a:endParaRPr lang="en-US" sz="900" b="1" dirty="0">
            <a:solidFill>
              <a:schemeClr val="bg1"/>
            </a:solidFill>
            <a:latin typeface="Roboto" panose="02000000000000000000" pitchFamily="2" charset="0"/>
            <a:ea typeface="Roboto" panose="02000000000000000000" pitchFamily="2" charset="0"/>
          </a:endParaRPr>
        </a:p>
      </dgm:t>
    </dgm:pt>
    <dgm:pt modelId="{D448A5DF-5C52-4C29-9800-4C2012F11516}" type="parTrans" cxnId="{6E6AAF44-14A3-444F-A853-10B0BFF9C941}">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B1C6408E-61D4-4005-ADD5-0EA5DA0079D0}" type="sibTrans" cxnId="{6E6AAF44-14A3-444F-A853-10B0BFF9C941}">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AFCD8489-0F38-4266-9994-BDFED390804F}">
      <dgm:prSet phldrT="[Text]" custT="1"/>
      <dgm:spPr>
        <a:solidFill>
          <a:schemeClr val="accent5">
            <a:alpha val="90000"/>
          </a:schemeClr>
        </a:solidFill>
      </dgm:spPr>
      <dgm:t>
        <a:bodyPr/>
        <a:lstStyle/>
        <a:p>
          <a:r>
            <a:rPr lang="el-GR" sz="900" b="1" dirty="0">
              <a:solidFill>
                <a:schemeClr val="bg1"/>
              </a:solidFill>
              <a:latin typeface="Roboto" panose="02000000000000000000" pitchFamily="2" charset="0"/>
              <a:ea typeface="Roboto" panose="02000000000000000000" pitchFamily="2" charset="0"/>
            </a:rPr>
            <a:t>Μοντέλο χρέωσης χρηστών</a:t>
          </a:r>
          <a:endParaRPr lang="en-US" sz="900" b="1" dirty="0">
            <a:solidFill>
              <a:schemeClr val="bg1"/>
            </a:solidFill>
            <a:latin typeface="Roboto" panose="02000000000000000000" pitchFamily="2" charset="0"/>
            <a:ea typeface="Roboto" panose="02000000000000000000" pitchFamily="2" charset="0"/>
          </a:endParaRPr>
        </a:p>
      </dgm:t>
    </dgm:pt>
    <dgm:pt modelId="{A0F7E388-F7ED-4063-BE12-86BDA1BE3D7C}" type="parTrans" cxnId="{D2831485-149F-425D-B25F-CD00F138F79B}">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E8C772FE-9287-4FCF-B058-F22DC2CF0DE2}" type="sibTrans" cxnId="{D2831485-149F-425D-B25F-CD00F138F79B}">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D3811E0D-B29A-4C8F-BD05-6E385A60AA20}">
      <dgm:prSet phldrT="[Text]" custT="1"/>
      <dgm:spPr/>
      <dgm:t>
        <a:bodyPr/>
        <a:lstStyle/>
        <a:p>
          <a:r>
            <a:rPr lang="el-GR" sz="900" dirty="0">
              <a:solidFill>
                <a:schemeClr val="tx1"/>
              </a:solidFill>
              <a:latin typeface="Roboto" panose="02000000000000000000" pitchFamily="2" charset="0"/>
              <a:ea typeface="Roboto" panose="02000000000000000000" pitchFamily="2" charset="0"/>
            </a:rPr>
            <a:t>Λοιπά θέματα: Ρήτρα αποκλειστικότητας, κυριότητα εξοπλισμού, τροποποίηση σύμβασης</a:t>
          </a:r>
          <a:endParaRPr lang="en-US" sz="900" dirty="0">
            <a:solidFill>
              <a:schemeClr val="tx1"/>
            </a:solidFill>
            <a:latin typeface="Roboto" panose="02000000000000000000" pitchFamily="2" charset="0"/>
            <a:ea typeface="Roboto" panose="02000000000000000000" pitchFamily="2" charset="0"/>
          </a:endParaRPr>
        </a:p>
      </dgm:t>
    </dgm:pt>
    <dgm:pt modelId="{4BDBD4F6-CEEB-4C43-BBDE-67F18ECD0673}" type="parTrans" cxnId="{09FBEC9C-F017-4124-A6C0-AF457372593C}">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FBA7A372-3B23-42BF-8ED6-191DB0A31649}" type="sibTrans" cxnId="{09FBEC9C-F017-4124-A6C0-AF457372593C}">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1E943FAB-8D8B-4ECB-887C-6ACA68358C67}" type="pres">
      <dgm:prSet presAssocID="{420C9F37-A16E-4FBF-B5EC-96F2C52A4F7E}" presName="diagram" presStyleCnt="0">
        <dgm:presLayoutVars>
          <dgm:chPref val="1"/>
          <dgm:dir/>
          <dgm:animOne val="branch"/>
          <dgm:animLvl val="lvl"/>
          <dgm:resizeHandles/>
        </dgm:presLayoutVars>
      </dgm:prSet>
      <dgm:spPr/>
    </dgm:pt>
    <dgm:pt modelId="{443BB23F-C8BF-4E10-A6AC-533CF120F3A3}" type="pres">
      <dgm:prSet presAssocID="{FBF24DB3-9887-491C-807D-D59AB91E64EA}" presName="root" presStyleCnt="0"/>
      <dgm:spPr/>
    </dgm:pt>
    <dgm:pt modelId="{777E6F8C-25B2-43DB-AF93-F3DD032D7F25}" type="pres">
      <dgm:prSet presAssocID="{FBF24DB3-9887-491C-807D-D59AB91E64EA}" presName="rootComposite" presStyleCnt="0"/>
      <dgm:spPr/>
    </dgm:pt>
    <dgm:pt modelId="{64BA5EA3-6835-4750-9756-ADB0D03BCEB2}" type="pres">
      <dgm:prSet presAssocID="{FBF24DB3-9887-491C-807D-D59AB91E64EA}" presName="rootText" presStyleLbl="node1" presStyleIdx="0" presStyleCnt="2"/>
      <dgm:spPr/>
    </dgm:pt>
    <dgm:pt modelId="{7A806527-A4D0-4D3C-8D67-9C2E9ADFC3C1}" type="pres">
      <dgm:prSet presAssocID="{FBF24DB3-9887-491C-807D-D59AB91E64EA}" presName="rootConnector" presStyleLbl="node1" presStyleIdx="0" presStyleCnt="2"/>
      <dgm:spPr/>
    </dgm:pt>
    <dgm:pt modelId="{10CB558A-368B-40C9-AB86-5280B83E694A}" type="pres">
      <dgm:prSet presAssocID="{FBF24DB3-9887-491C-807D-D59AB91E64EA}" presName="childShape" presStyleCnt="0"/>
      <dgm:spPr/>
    </dgm:pt>
    <dgm:pt modelId="{A7D112DB-F7ED-4DED-8C71-31FB0495D683}" type="pres">
      <dgm:prSet presAssocID="{2282557B-7DF3-4789-A875-BFA5FC4FF684}" presName="Name13" presStyleLbl="parChTrans1D2" presStyleIdx="0" presStyleCnt="9"/>
      <dgm:spPr/>
    </dgm:pt>
    <dgm:pt modelId="{4C5D1C49-CB6C-4B13-8B39-2E256A7A87AD}" type="pres">
      <dgm:prSet presAssocID="{CF215A9E-E9E9-4C0A-BFE0-0382C9820A55}" presName="childText" presStyleLbl="bgAcc1" presStyleIdx="0" presStyleCnt="9" custScaleX="180493">
        <dgm:presLayoutVars>
          <dgm:bulletEnabled val="1"/>
        </dgm:presLayoutVars>
      </dgm:prSet>
      <dgm:spPr/>
    </dgm:pt>
    <dgm:pt modelId="{63F8D7BD-FAAB-48D8-A655-3D2414332DB8}" type="pres">
      <dgm:prSet presAssocID="{ACFE98F3-EFAE-471E-B073-9A0D8AC58E89}" presName="Name13" presStyleLbl="parChTrans1D2" presStyleIdx="1" presStyleCnt="9"/>
      <dgm:spPr/>
    </dgm:pt>
    <dgm:pt modelId="{827DDF09-2A14-49AF-9455-C12866BC63DD}" type="pres">
      <dgm:prSet presAssocID="{020D72ED-D05D-4CE7-BC2A-C06AE0517252}" presName="childText" presStyleLbl="bgAcc1" presStyleIdx="1" presStyleCnt="9" custScaleX="180493">
        <dgm:presLayoutVars>
          <dgm:bulletEnabled val="1"/>
        </dgm:presLayoutVars>
      </dgm:prSet>
      <dgm:spPr/>
    </dgm:pt>
    <dgm:pt modelId="{D1077AEB-81A9-4E9A-8AB3-0B36895AE393}" type="pres">
      <dgm:prSet presAssocID="{1628C5CD-AD0A-4D26-B2FD-863F7F46C15E}" presName="Name13" presStyleLbl="parChTrans1D2" presStyleIdx="2" presStyleCnt="9"/>
      <dgm:spPr/>
    </dgm:pt>
    <dgm:pt modelId="{51849047-5B74-4758-A275-4C919707481F}" type="pres">
      <dgm:prSet presAssocID="{8ADFCD20-4991-4267-9969-4143670F7F6C}" presName="childText" presStyleLbl="bgAcc1" presStyleIdx="2" presStyleCnt="9" custScaleX="180493">
        <dgm:presLayoutVars>
          <dgm:bulletEnabled val="1"/>
        </dgm:presLayoutVars>
      </dgm:prSet>
      <dgm:spPr/>
    </dgm:pt>
    <dgm:pt modelId="{902EF235-856F-477B-BDAD-551882BB417E}" type="pres">
      <dgm:prSet presAssocID="{98A5D5B1-23CB-4BF5-B34C-37FB06055174}" presName="root" presStyleCnt="0"/>
      <dgm:spPr/>
    </dgm:pt>
    <dgm:pt modelId="{F965CE92-B02C-46A7-9C3E-5A3931DE86F1}" type="pres">
      <dgm:prSet presAssocID="{98A5D5B1-23CB-4BF5-B34C-37FB06055174}" presName="rootComposite" presStyleCnt="0"/>
      <dgm:spPr/>
    </dgm:pt>
    <dgm:pt modelId="{B374122B-DD88-4F47-8C3C-362EBD2C9E57}" type="pres">
      <dgm:prSet presAssocID="{98A5D5B1-23CB-4BF5-B34C-37FB06055174}" presName="rootText" presStyleLbl="node1" presStyleIdx="1" presStyleCnt="2"/>
      <dgm:spPr/>
    </dgm:pt>
    <dgm:pt modelId="{16B0275D-89A3-4F6A-9CBB-B0C0ED363019}" type="pres">
      <dgm:prSet presAssocID="{98A5D5B1-23CB-4BF5-B34C-37FB06055174}" presName="rootConnector" presStyleLbl="node1" presStyleIdx="1" presStyleCnt="2"/>
      <dgm:spPr/>
    </dgm:pt>
    <dgm:pt modelId="{06E6D1EB-ADB7-4764-80B8-443D7BCA912A}" type="pres">
      <dgm:prSet presAssocID="{98A5D5B1-23CB-4BF5-B34C-37FB06055174}" presName="childShape" presStyleCnt="0"/>
      <dgm:spPr/>
    </dgm:pt>
    <dgm:pt modelId="{9C0FDD7F-04AC-4CED-AB1D-C0A69CD4A6D7}" type="pres">
      <dgm:prSet presAssocID="{48D66A56-7EF4-4C3C-BA91-04948A367825}" presName="Name13" presStyleLbl="parChTrans1D2" presStyleIdx="3" presStyleCnt="9"/>
      <dgm:spPr/>
    </dgm:pt>
    <dgm:pt modelId="{7DB5AF85-68CC-4D6B-9E7C-3ECF3B5F6AF2}" type="pres">
      <dgm:prSet presAssocID="{84B1E91F-7F44-4D42-8A6B-59395C1C9843}" presName="childText" presStyleLbl="bgAcc1" presStyleIdx="3" presStyleCnt="9" custScaleX="183462">
        <dgm:presLayoutVars>
          <dgm:bulletEnabled val="1"/>
        </dgm:presLayoutVars>
      </dgm:prSet>
      <dgm:spPr/>
    </dgm:pt>
    <dgm:pt modelId="{7CE850E4-3024-4DA3-8338-2BC8CB57084A}" type="pres">
      <dgm:prSet presAssocID="{0F9CA291-B1D3-480B-9F4F-47CCDE67A482}" presName="Name13" presStyleLbl="parChTrans1D2" presStyleIdx="4" presStyleCnt="9"/>
      <dgm:spPr/>
    </dgm:pt>
    <dgm:pt modelId="{4407ED32-946A-4CC1-945E-7798C545917B}" type="pres">
      <dgm:prSet presAssocID="{2071967F-6EAB-4815-970D-F8E06207ECE2}" presName="childText" presStyleLbl="bgAcc1" presStyleIdx="4" presStyleCnt="9" custScaleX="183462">
        <dgm:presLayoutVars>
          <dgm:bulletEnabled val="1"/>
        </dgm:presLayoutVars>
      </dgm:prSet>
      <dgm:spPr/>
    </dgm:pt>
    <dgm:pt modelId="{F2659D83-0968-425D-AD4A-274D003C232F}" type="pres">
      <dgm:prSet presAssocID="{2E7C4426-F997-4CE5-989E-5F5A345C498B}" presName="Name13" presStyleLbl="parChTrans1D2" presStyleIdx="5" presStyleCnt="9"/>
      <dgm:spPr/>
    </dgm:pt>
    <dgm:pt modelId="{5059F066-6D56-4E9E-8901-CC823DFD07FF}" type="pres">
      <dgm:prSet presAssocID="{CBC55DEC-CE84-42DA-8A73-BE99FC25B75E}" presName="childText" presStyleLbl="bgAcc1" presStyleIdx="5" presStyleCnt="9" custScaleX="183462">
        <dgm:presLayoutVars>
          <dgm:bulletEnabled val="1"/>
        </dgm:presLayoutVars>
      </dgm:prSet>
      <dgm:spPr/>
    </dgm:pt>
    <dgm:pt modelId="{58D89021-ED38-41A2-9686-1F157B7E45AC}" type="pres">
      <dgm:prSet presAssocID="{D448A5DF-5C52-4C29-9800-4C2012F11516}" presName="Name13" presStyleLbl="parChTrans1D2" presStyleIdx="6" presStyleCnt="9"/>
      <dgm:spPr/>
    </dgm:pt>
    <dgm:pt modelId="{77353ED6-0D49-451F-99D5-7C45360539E5}" type="pres">
      <dgm:prSet presAssocID="{94B8CB6C-2360-4239-8830-661D3E3D08CE}" presName="childText" presStyleLbl="bgAcc1" presStyleIdx="6" presStyleCnt="9" custScaleX="183462">
        <dgm:presLayoutVars>
          <dgm:bulletEnabled val="1"/>
        </dgm:presLayoutVars>
      </dgm:prSet>
      <dgm:spPr/>
    </dgm:pt>
    <dgm:pt modelId="{A3AF8946-9CF5-4381-B8CF-5C7B97E442FA}" type="pres">
      <dgm:prSet presAssocID="{A0F7E388-F7ED-4063-BE12-86BDA1BE3D7C}" presName="Name13" presStyleLbl="parChTrans1D2" presStyleIdx="7" presStyleCnt="9"/>
      <dgm:spPr/>
    </dgm:pt>
    <dgm:pt modelId="{FA3382EA-3EDA-4F34-8B01-56CC394D85C5}" type="pres">
      <dgm:prSet presAssocID="{AFCD8489-0F38-4266-9994-BDFED390804F}" presName="childText" presStyleLbl="bgAcc1" presStyleIdx="7" presStyleCnt="9" custScaleX="183462">
        <dgm:presLayoutVars>
          <dgm:bulletEnabled val="1"/>
        </dgm:presLayoutVars>
      </dgm:prSet>
      <dgm:spPr/>
    </dgm:pt>
    <dgm:pt modelId="{7A2C92AB-C558-419C-BC5B-5CCF715C7CD5}" type="pres">
      <dgm:prSet presAssocID="{4BDBD4F6-CEEB-4C43-BBDE-67F18ECD0673}" presName="Name13" presStyleLbl="parChTrans1D2" presStyleIdx="8" presStyleCnt="9"/>
      <dgm:spPr/>
    </dgm:pt>
    <dgm:pt modelId="{0FBCEE86-2E54-4747-9B32-98815B6C8625}" type="pres">
      <dgm:prSet presAssocID="{D3811E0D-B29A-4C8F-BD05-6E385A60AA20}" presName="childText" presStyleLbl="bgAcc1" presStyleIdx="8" presStyleCnt="9" custScaleX="189322">
        <dgm:presLayoutVars>
          <dgm:bulletEnabled val="1"/>
        </dgm:presLayoutVars>
      </dgm:prSet>
      <dgm:spPr/>
    </dgm:pt>
  </dgm:ptLst>
  <dgm:cxnLst>
    <dgm:cxn modelId="{A3E27A01-048E-4608-A5AA-DE7F60283625}" type="presOf" srcId="{84B1E91F-7F44-4D42-8A6B-59395C1C9843}" destId="{7DB5AF85-68CC-4D6B-9E7C-3ECF3B5F6AF2}" srcOrd="0" destOrd="0" presId="urn:microsoft.com/office/officeart/2005/8/layout/hierarchy3"/>
    <dgm:cxn modelId="{3889DC06-D667-4BDA-A8A5-1EDE9D27B4FC}" type="presOf" srcId="{020D72ED-D05D-4CE7-BC2A-C06AE0517252}" destId="{827DDF09-2A14-49AF-9455-C12866BC63DD}" srcOrd="0" destOrd="0" presId="urn:microsoft.com/office/officeart/2005/8/layout/hierarchy3"/>
    <dgm:cxn modelId="{ADEFDA16-9270-4D0A-B75B-39250F2C979E}" type="presOf" srcId="{2E7C4426-F997-4CE5-989E-5F5A345C498B}" destId="{F2659D83-0968-425D-AD4A-274D003C232F}" srcOrd="0" destOrd="0" presId="urn:microsoft.com/office/officeart/2005/8/layout/hierarchy3"/>
    <dgm:cxn modelId="{2FA99218-84EE-4392-898A-E6CBC93478A0}" type="presOf" srcId="{1628C5CD-AD0A-4D26-B2FD-863F7F46C15E}" destId="{D1077AEB-81A9-4E9A-8AB3-0B36895AE393}" srcOrd="0" destOrd="0" presId="urn:microsoft.com/office/officeart/2005/8/layout/hierarchy3"/>
    <dgm:cxn modelId="{6CAA7264-C8F3-4AC4-8E07-8B80F4078202}" srcId="{FBF24DB3-9887-491C-807D-D59AB91E64EA}" destId="{020D72ED-D05D-4CE7-BC2A-C06AE0517252}" srcOrd="1" destOrd="0" parTransId="{ACFE98F3-EFAE-471E-B073-9A0D8AC58E89}" sibTransId="{D2D77ACB-D901-4A05-BB06-EFE3D077D8E1}"/>
    <dgm:cxn modelId="{6E6AAF44-14A3-444F-A853-10B0BFF9C941}" srcId="{98A5D5B1-23CB-4BF5-B34C-37FB06055174}" destId="{94B8CB6C-2360-4239-8830-661D3E3D08CE}" srcOrd="3" destOrd="0" parTransId="{D448A5DF-5C52-4C29-9800-4C2012F11516}" sibTransId="{B1C6408E-61D4-4005-ADD5-0EA5DA0079D0}"/>
    <dgm:cxn modelId="{248BF065-A629-49CE-A31F-41B7B6BED71F}" type="presOf" srcId="{420C9F37-A16E-4FBF-B5EC-96F2C52A4F7E}" destId="{1E943FAB-8D8B-4ECB-887C-6ACA68358C67}" srcOrd="0" destOrd="0" presId="urn:microsoft.com/office/officeart/2005/8/layout/hierarchy3"/>
    <dgm:cxn modelId="{D538EB67-9FB8-4AC6-8CE2-D32BE6E99863}" type="presOf" srcId="{2282557B-7DF3-4789-A875-BFA5FC4FF684}" destId="{A7D112DB-F7ED-4DED-8C71-31FB0495D683}" srcOrd="0" destOrd="0" presId="urn:microsoft.com/office/officeart/2005/8/layout/hierarchy3"/>
    <dgm:cxn modelId="{AB40996B-CAF9-4EC9-B002-AA6A01B23846}" type="presOf" srcId="{FBF24DB3-9887-491C-807D-D59AB91E64EA}" destId="{7A806527-A4D0-4D3C-8D67-9C2E9ADFC3C1}" srcOrd="1" destOrd="0" presId="urn:microsoft.com/office/officeart/2005/8/layout/hierarchy3"/>
    <dgm:cxn modelId="{C1E4B64F-F4D9-43D9-BF0F-E61D57FDF9E6}" type="presOf" srcId="{2071967F-6EAB-4815-970D-F8E06207ECE2}" destId="{4407ED32-946A-4CC1-945E-7798C545917B}" srcOrd="0" destOrd="0" presId="urn:microsoft.com/office/officeart/2005/8/layout/hierarchy3"/>
    <dgm:cxn modelId="{B1573B75-08A7-4A7F-A626-E9222BB06942}" type="presOf" srcId="{4BDBD4F6-CEEB-4C43-BBDE-67F18ECD0673}" destId="{7A2C92AB-C558-419C-BC5B-5CCF715C7CD5}" srcOrd="0" destOrd="0" presId="urn:microsoft.com/office/officeart/2005/8/layout/hierarchy3"/>
    <dgm:cxn modelId="{1C8A9A5A-E654-4A92-A704-BB051D16D3FD}" type="presOf" srcId="{98A5D5B1-23CB-4BF5-B34C-37FB06055174}" destId="{16B0275D-89A3-4F6A-9CBB-B0C0ED363019}" srcOrd="1" destOrd="0" presId="urn:microsoft.com/office/officeart/2005/8/layout/hierarchy3"/>
    <dgm:cxn modelId="{C19BED7A-87BB-433D-9B6C-886FE50360B5}" type="presOf" srcId="{8ADFCD20-4991-4267-9969-4143670F7F6C}" destId="{51849047-5B74-4758-A275-4C919707481F}" srcOrd="0" destOrd="0" presId="urn:microsoft.com/office/officeart/2005/8/layout/hierarchy3"/>
    <dgm:cxn modelId="{349ECF83-0DC6-4B8F-A0D0-C3ACDE8C7BC5}" type="presOf" srcId="{CBC55DEC-CE84-42DA-8A73-BE99FC25B75E}" destId="{5059F066-6D56-4E9E-8901-CC823DFD07FF}" srcOrd="0" destOrd="0" presId="urn:microsoft.com/office/officeart/2005/8/layout/hierarchy3"/>
    <dgm:cxn modelId="{D2831485-149F-425D-B25F-CD00F138F79B}" srcId="{98A5D5B1-23CB-4BF5-B34C-37FB06055174}" destId="{AFCD8489-0F38-4266-9994-BDFED390804F}" srcOrd="4" destOrd="0" parTransId="{A0F7E388-F7ED-4063-BE12-86BDA1BE3D7C}" sibTransId="{E8C772FE-9287-4FCF-B058-F22DC2CF0DE2}"/>
    <dgm:cxn modelId="{063BD28E-4631-4098-BBD3-AE3FE6ED55E0}" type="presOf" srcId="{A0F7E388-F7ED-4063-BE12-86BDA1BE3D7C}" destId="{A3AF8946-9CF5-4381-B8CF-5C7B97E442FA}" srcOrd="0" destOrd="0" presId="urn:microsoft.com/office/officeart/2005/8/layout/hierarchy3"/>
    <dgm:cxn modelId="{EB788B91-942D-43C3-BBD3-3EF5E4107DFE}" type="presOf" srcId="{AFCD8489-0F38-4266-9994-BDFED390804F}" destId="{FA3382EA-3EDA-4F34-8B01-56CC394D85C5}" srcOrd="0" destOrd="0" presId="urn:microsoft.com/office/officeart/2005/8/layout/hierarchy3"/>
    <dgm:cxn modelId="{0C91CE97-601C-4B95-A026-225F812064E6}" type="presOf" srcId="{98A5D5B1-23CB-4BF5-B34C-37FB06055174}" destId="{B374122B-DD88-4F47-8C3C-362EBD2C9E57}" srcOrd="0" destOrd="0" presId="urn:microsoft.com/office/officeart/2005/8/layout/hierarchy3"/>
    <dgm:cxn modelId="{FDD6EC9A-FEDA-4F8D-BD01-961DA2D80827}" srcId="{FBF24DB3-9887-491C-807D-D59AB91E64EA}" destId="{CF215A9E-E9E9-4C0A-BFE0-0382C9820A55}" srcOrd="0" destOrd="0" parTransId="{2282557B-7DF3-4789-A875-BFA5FC4FF684}" sibTransId="{AC5EB830-45BC-4F96-8372-A80B6441480A}"/>
    <dgm:cxn modelId="{09FBEC9C-F017-4124-A6C0-AF457372593C}" srcId="{98A5D5B1-23CB-4BF5-B34C-37FB06055174}" destId="{D3811E0D-B29A-4C8F-BD05-6E385A60AA20}" srcOrd="5" destOrd="0" parTransId="{4BDBD4F6-CEEB-4C43-BBDE-67F18ECD0673}" sibTransId="{FBA7A372-3B23-42BF-8ED6-191DB0A31649}"/>
    <dgm:cxn modelId="{9A7B9DA2-C57E-4DF7-B49F-480716766CED}" type="presOf" srcId="{48D66A56-7EF4-4C3C-BA91-04948A367825}" destId="{9C0FDD7F-04AC-4CED-AB1D-C0A69CD4A6D7}" srcOrd="0" destOrd="0" presId="urn:microsoft.com/office/officeart/2005/8/layout/hierarchy3"/>
    <dgm:cxn modelId="{15BE70A8-0722-4BEF-A7F6-492EA30F8261}" type="presOf" srcId="{94B8CB6C-2360-4239-8830-661D3E3D08CE}" destId="{77353ED6-0D49-451F-99D5-7C45360539E5}" srcOrd="0" destOrd="0" presId="urn:microsoft.com/office/officeart/2005/8/layout/hierarchy3"/>
    <dgm:cxn modelId="{6194AEC4-9F17-485B-95A6-811FC63BBBF3}" type="presOf" srcId="{CF215A9E-E9E9-4C0A-BFE0-0382C9820A55}" destId="{4C5D1C49-CB6C-4B13-8B39-2E256A7A87AD}" srcOrd="0" destOrd="0" presId="urn:microsoft.com/office/officeart/2005/8/layout/hierarchy3"/>
    <dgm:cxn modelId="{4319EBC8-E66E-4346-8927-6ABB5BCD3175}" srcId="{98A5D5B1-23CB-4BF5-B34C-37FB06055174}" destId="{CBC55DEC-CE84-42DA-8A73-BE99FC25B75E}" srcOrd="2" destOrd="0" parTransId="{2E7C4426-F997-4CE5-989E-5F5A345C498B}" sibTransId="{A9949331-0DD2-4C2A-8356-CBAA489B9680}"/>
    <dgm:cxn modelId="{BA38A3CB-9CB3-470D-84CE-8424DDD73066}" srcId="{FBF24DB3-9887-491C-807D-D59AB91E64EA}" destId="{8ADFCD20-4991-4267-9969-4143670F7F6C}" srcOrd="2" destOrd="0" parTransId="{1628C5CD-AD0A-4D26-B2FD-863F7F46C15E}" sibTransId="{5BF1F37A-B886-49F2-81F3-534C6C10590E}"/>
    <dgm:cxn modelId="{E64EE0D2-E223-4CF4-A6F0-072663F8E3AE}" srcId="{98A5D5B1-23CB-4BF5-B34C-37FB06055174}" destId="{2071967F-6EAB-4815-970D-F8E06207ECE2}" srcOrd="1" destOrd="0" parTransId="{0F9CA291-B1D3-480B-9F4F-47CCDE67A482}" sibTransId="{121E5000-3CD5-4E3E-9919-A23674800C4A}"/>
    <dgm:cxn modelId="{E125D7DC-9CF5-45AB-A756-6EB3D44E3A1F}" type="presOf" srcId="{ACFE98F3-EFAE-471E-B073-9A0D8AC58E89}" destId="{63F8D7BD-FAAB-48D8-A655-3D2414332DB8}" srcOrd="0" destOrd="0" presId="urn:microsoft.com/office/officeart/2005/8/layout/hierarchy3"/>
    <dgm:cxn modelId="{81ABF6E4-59C0-4E5F-9A1D-9A7AABC05E5C}" srcId="{420C9F37-A16E-4FBF-B5EC-96F2C52A4F7E}" destId="{FBF24DB3-9887-491C-807D-D59AB91E64EA}" srcOrd="0" destOrd="0" parTransId="{1927D54D-AE8B-4FED-96E0-EF7C1DD01E64}" sibTransId="{4E266AFD-3471-4029-8E44-531E010A6DC9}"/>
    <dgm:cxn modelId="{A7BF5DEB-09E1-4986-BEAF-EC8A32F023AB}" srcId="{98A5D5B1-23CB-4BF5-B34C-37FB06055174}" destId="{84B1E91F-7F44-4D42-8A6B-59395C1C9843}" srcOrd="0" destOrd="0" parTransId="{48D66A56-7EF4-4C3C-BA91-04948A367825}" sibTransId="{14858705-83DF-45BC-8207-6FFB79DEC14E}"/>
    <dgm:cxn modelId="{AE2094ED-12B0-4ED5-8EE2-A2D2A1DACDA2}" srcId="{420C9F37-A16E-4FBF-B5EC-96F2C52A4F7E}" destId="{98A5D5B1-23CB-4BF5-B34C-37FB06055174}" srcOrd="1" destOrd="0" parTransId="{6C44A406-96F5-4512-B532-B2C389369863}" sibTransId="{F2DDCADE-DEF8-4F76-BC44-1EE6F8D085EC}"/>
    <dgm:cxn modelId="{1C3A70EE-5357-469D-A7CB-B6A22EF25D87}" type="presOf" srcId="{FBF24DB3-9887-491C-807D-D59AB91E64EA}" destId="{64BA5EA3-6835-4750-9756-ADB0D03BCEB2}" srcOrd="0" destOrd="0" presId="urn:microsoft.com/office/officeart/2005/8/layout/hierarchy3"/>
    <dgm:cxn modelId="{A6551EFA-ED86-410C-A65E-F75728184A76}" type="presOf" srcId="{D448A5DF-5C52-4C29-9800-4C2012F11516}" destId="{58D89021-ED38-41A2-9686-1F157B7E45AC}" srcOrd="0" destOrd="0" presId="urn:microsoft.com/office/officeart/2005/8/layout/hierarchy3"/>
    <dgm:cxn modelId="{092EC9FD-0E11-4A26-AE7E-3FB67923F3EE}" type="presOf" srcId="{0F9CA291-B1D3-480B-9F4F-47CCDE67A482}" destId="{7CE850E4-3024-4DA3-8338-2BC8CB57084A}" srcOrd="0" destOrd="0" presId="urn:microsoft.com/office/officeart/2005/8/layout/hierarchy3"/>
    <dgm:cxn modelId="{E7AC3FFE-CE54-43C8-BC1A-401543AD4F4E}" type="presOf" srcId="{D3811E0D-B29A-4C8F-BD05-6E385A60AA20}" destId="{0FBCEE86-2E54-4747-9B32-98815B6C8625}" srcOrd="0" destOrd="0" presId="urn:microsoft.com/office/officeart/2005/8/layout/hierarchy3"/>
    <dgm:cxn modelId="{144F72AC-EDE7-474F-82BC-861F71EB9404}" type="presParOf" srcId="{1E943FAB-8D8B-4ECB-887C-6ACA68358C67}" destId="{443BB23F-C8BF-4E10-A6AC-533CF120F3A3}" srcOrd="0" destOrd="0" presId="urn:microsoft.com/office/officeart/2005/8/layout/hierarchy3"/>
    <dgm:cxn modelId="{04C18413-2B99-411B-8746-B3724CD70FA6}" type="presParOf" srcId="{443BB23F-C8BF-4E10-A6AC-533CF120F3A3}" destId="{777E6F8C-25B2-43DB-AF93-F3DD032D7F25}" srcOrd="0" destOrd="0" presId="urn:microsoft.com/office/officeart/2005/8/layout/hierarchy3"/>
    <dgm:cxn modelId="{7515822B-9AE5-4BD1-B136-68C660C1CEB0}" type="presParOf" srcId="{777E6F8C-25B2-43DB-AF93-F3DD032D7F25}" destId="{64BA5EA3-6835-4750-9756-ADB0D03BCEB2}" srcOrd="0" destOrd="0" presId="urn:microsoft.com/office/officeart/2005/8/layout/hierarchy3"/>
    <dgm:cxn modelId="{D9E9AEEC-C1E3-4F96-A70B-0A5C1C38AC5D}" type="presParOf" srcId="{777E6F8C-25B2-43DB-AF93-F3DD032D7F25}" destId="{7A806527-A4D0-4D3C-8D67-9C2E9ADFC3C1}" srcOrd="1" destOrd="0" presId="urn:microsoft.com/office/officeart/2005/8/layout/hierarchy3"/>
    <dgm:cxn modelId="{F2871F8F-CBAA-46F7-8DE1-ACD17553C011}" type="presParOf" srcId="{443BB23F-C8BF-4E10-A6AC-533CF120F3A3}" destId="{10CB558A-368B-40C9-AB86-5280B83E694A}" srcOrd="1" destOrd="0" presId="urn:microsoft.com/office/officeart/2005/8/layout/hierarchy3"/>
    <dgm:cxn modelId="{B5BE8D16-0DB2-46C3-A40F-A6038498971B}" type="presParOf" srcId="{10CB558A-368B-40C9-AB86-5280B83E694A}" destId="{A7D112DB-F7ED-4DED-8C71-31FB0495D683}" srcOrd="0" destOrd="0" presId="urn:microsoft.com/office/officeart/2005/8/layout/hierarchy3"/>
    <dgm:cxn modelId="{0009416E-F1F2-4311-9121-CFCA94DE6E88}" type="presParOf" srcId="{10CB558A-368B-40C9-AB86-5280B83E694A}" destId="{4C5D1C49-CB6C-4B13-8B39-2E256A7A87AD}" srcOrd="1" destOrd="0" presId="urn:microsoft.com/office/officeart/2005/8/layout/hierarchy3"/>
    <dgm:cxn modelId="{F0451564-42C4-47A0-BA57-5CFA7330C89B}" type="presParOf" srcId="{10CB558A-368B-40C9-AB86-5280B83E694A}" destId="{63F8D7BD-FAAB-48D8-A655-3D2414332DB8}" srcOrd="2" destOrd="0" presId="urn:microsoft.com/office/officeart/2005/8/layout/hierarchy3"/>
    <dgm:cxn modelId="{4C7D77FC-DDF1-49C8-9D4B-D31F0A86A6EE}" type="presParOf" srcId="{10CB558A-368B-40C9-AB86-5280B83E694A}" destId="{827DDF09-2A14-49AF-9455-C12866BC63DD}" srcOrd="3" destOrd="0" presId="urn:microsoft.com/office/officeart/2005/8/layout/hierarchy3"/>
    <dgm:cxn modelId="{073AD3BD-A5AC-44FD-B2C3-DB287EA01394}" type="presParOf" srcId="{10CB558A-368B-40C9-AB86-5280B83E694A}" destId="{D1077AEB-81A9-4E9A-8AB3-0B36895AE393}" srcOrd="4" destOrd="0" presId="urn:microsoft.com/office/officeart/2005/8/layout/hierarchy3"/>
    <dgm:cxn modelId="{3CEFC664-7F5E-422C-993F-4CAC6B361D0E}" type="presParOf" srcId="{10CB558A-368B-40C9-AB86-5280B83E694A}" destId="{51849047-5B74-4758-A275-4C919707481F}" srcOrd="5" destOrd="0" presId="urn:microsoft.com/office/officeart/2005/8/layout/hierarchy3"/>
    <dgm:cxn modelId="{FB8EC5BB-9190-4F69-A09E-3D3078FB4F6B}" type="presParOf" srcId="{1E943FAB-8D8B-4ECB-887C-6ACA68358C67}" destId="{902EF235-856F-477B-BDAD-551882BB417E}" srcOrd="1" destOrd="0" presId="urn:microsoft.com/office/officeart/2005/8/layout/hierarchy3"/>
    <dgm:cxn modelId="{F53B7043-BC84-4858-8233-F3D1A22C8878}" type="presParOf" srcId="{902EF235-856F-477B-BDAD-551882BB417E}" destId="{F965CE92-B02C-46A7-9C3E-5A3931DE86F1}" srcOrd="0" destOrd="0" presId="urn:microsoft.com/office/officeart/2005/8/layout/hierarchy3"/>
    <dgm:cxn modelId="{F0DF27C7-F53E-4455-A0CF-FB5FD990A011}" type="presParOf" srcId="{F965CE92-B02C-46A7-9C3E-5A3931DE86F1}" destId="{B374122B-DD88-4F47-8C3C-362EBD2C9E57}" srcOrd="0" destOrd="0" presId="urn:microsoft.com/office/officeart/2005/8/layout/hierarchy3"/>
    <dgm:cxn modelId="{2467C4B7-A60E-47E5-B29A-B80C29394736}" type="presParOf" srcId="{F965CE92-B02C-46A7-9C3E-5A3931DE86F1}" destId="{16B0275D-89A3-4F6A-9CBB-B0C0ED363019}" srcOrd="1" destOrd="0" presId="urn:microsoft.com/office/officeart/2005/8/layout/hierarchy3"/>
    <dgm:cxn modelId="{29C90A6C-FA18-4AAC-B869-FDAFA1FEB1A6}" type="presParOf" srcId="{902EF235-856F-477B-BDAD-551882BB417E}" destId="{06E6D1EB-ADB7-4764-80B8-443D7BCA912A}" srcOrd="1" destOrd="0" presId="urn:microsoft.com/office/officeart/2005/8/layout/hierarchy3"/>
    <dgm:cxn modelId="{EA926205-7537-4380-BBA8-FFFCD8309A7C}" type="presParOf" srcId="{06E6D1EB-ADB7-4764-80B8-443D7BCA912A}" destId="{9C0FDD7F-04AC-4CED-AB1D-C0A69CD4A6D7}" srcOrd="0" destOrd="0" presId="urn:microsoft.com/office/officeart/2005/8/layout/hierarchy3"/>
    <dgm:cxn modelId="{E8969437-3D72-4696-9961-BAFBDF7EF7D9}" type="presParOf" srcId="{06E6D1EB-ADB7-4764-80B8-443D7BCA912A}" destId="{7DB5AF85-68CC-4D6B-9E7C-3ECF3B5F6AF2}" srcOrd="1" destOrd="0" presId="urn:microsoft.com/office/officeart/2005/8/layout/hierarchy3"/>
    <dgm:cxn modelId="{11D53BA7-1143-4FC2-8593-F173F2D19B84}" type="presParOf" srcId="{06E6D1EB-ADB7-4764-80B8-443D7BCA912A}" destId="{7CE850E4-3024-4DA3-8338-2BC8CB57084A}" srcOrd="2" destOrd="0" presId="urn:microsoft.com/office/officeart/2005/8/layout/hierarchy3"/>
    <dgm:cxn modelId="{9D5D2B71-07AC-41D4-80B6-4CD46C90B504}" type="presParOf" srcId="{06E6D1EB-ADB7-4764-80B8-443D7BCA912A}" destId="{4407ED32-946A-4CC1-945E-7798C545917B}" srcOrd="3" destOrd="0" presId="urn:microsoft.com/office/officeart/2005/8/layout/hierarchy3"/>
    <dgm:cxn modelId="{E98A445F-D2DE-48B5-A38B-A3ADACB8D26B}" type="presParOf" srcId="{06E6D1EB-ADB7-4764-80B8-443D7BCA912A}" destId="{F2659D83-0968-425D-AD4A-274D003C232F}" srcOrd="4" destOrd="0" presId="urn:microsoft.com/office/officeart/2005/8/layout/hierarchy3"/>
    <dgm:cxn modelId="{685BE911-C51A-4359-A4E9-2D962B1FE000}" type="presParOf" srcId="{06E6D1EB-ADB7-4764-80B8-443D7BCA912A}" destId="{5059F066-6D56-4E9E-8901-CC823DFD07FF}" srcOrd="5" destOrd="0" presId="urn:microsoft.com/office/officeart/2005/8/layout/hierarchy3"/>
    <dgm:cxn modelId="{202EE837-F030-4D84-BDCD-A191E9FBB820}" type="presParOf" srcId="{06E6D1EB-ADB7-4764-80B8-443D7BCA912A}" destId="{58D89021-ED38-41A2-9686-1F157B7E45AC}" srcOrd="6" destOrd="0" presId="urn:microsoft.com/office/officeart/2005/8/layout/hierarchy3"/>
    <dgm:cxn modelId="{FC6A6D6A-8053-4057-9D14-2257BE611CF1}" type="presParOf" srcId="{06E6D1EB-ADB7-4764-80B8-443D7BCA912A}" destId="{77353ED6-0D49-451F-99D5-7C45360539E5}" srcOrd="7" destOrd="0" presId="urn:microsoft.com/office/officeart/2005/8/layout/hierarchy3"/>
    <dgm:cxn modelId="{1C5D45AD-2D70-464A-9F3A-BED9EDCA2FA4}" type="presParOf" srcId="{06E6D1EB-ADB7-4764-80B8-443D7BCA912A}" destId="{A3AF8946-9CF5-4381-B8CF-5C7B97E442FA}" srcOrd="8" destOrd="0" presId="urn:microsoft.com/office/officeart/2005/8/layout/hierarchy3"/>
    <dgm:cxn modelId="{9B7B56EF-3BB6-4314-8D51-0D80701B8378}" type="presParOf" srcId="{06E6D1EB-ADB7-4764-80B8-443D7BCA912A}" destId="{FA3382EA-3EDA-4F34-8B01-56CC394D85C5}" srcOrd="9" destOrd="0" presId="urn:microsoft.com/office/officeart/2005/8/layout/hierarchy3"/>
    <dgm:cxn modelId="{9DE6348D-3EC7-45D8-A3E1-9D8F9D828D88}" type="presParOf" srcId="{06E6D1EB-ADB7-4764-80B8-443D7BCA912A}" destId="{7A2C92AB-C558-419C-BC5B-5CCF715C7CD5}" srcOrd="10" destOrd="0" presId="urn:microsoft.com/office/officeart/2005/8/layout/hierarchy3"/>
    <dgm:cxn modelId="{8C894F59-EEF8-4D21-87F8-84C94E91E5E2}" type="presParOf" srcId="{06E6D1EB-ADB7-4764-80B8-443D7BCA912A}" destId="{0FBCEE86-2E54-4747-9B32-98815B6C8625}" srcOrd="11"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B77D0D86-22EC-44B0-9703-331BBC44EB0D}"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E2B8ED75-DF9C-4003-B81B-7A3DCC1B53C9}">
      <dgm:prSet phldrT="[Text]"/>
      <dgm:spPr/>
      <dgm:t>
        <a:bodyPr/>
        <a:lstStyle/>
        <a:p>
          <a:pPr>
            <a:lnSpc>
              <a:spcPct val="150000"/>
            </a:lnSpc>
          </a:pPr>
          <a:r>
            <a:rPr lang="el-GR" b="0" dirty="0">
              <a:latin typeface="Roboto" panose="02000000000000000000" pitchFamily="2" charset="0"/>
              <a:ea typeface="Roboto" panose="02000000000000000000" pitchFamily="2" charset="0"/>
            </a:rPr>
            <a:t>Υποχρέωση η </a:t>
          </a:r>
          <a:r>
            <a:rPr lang="el-GR" b="1" dirty="0">
              <a:latin typeface="Roboto" panose="02000000000000000000" pitchFamily="2" charset="0"/>
              <a:ea typeface="Roboto" panose="02000000000000000000" pitchFamily="2" charset="0"/>
            </a:rPr>
            <a:t>υπηρεσία φόρτισης ηλεκτροκίνητων οχημάτων</a:t>
          </a:r>
          <a:endParaRPr lang="en-US" b="1" dirty="0">
            <a:latin typeface="Roboto" panose="02000000000000000000" pitchFamily="2" charset="0"/>
            <a:ea typeface="Roboto" panose="02000000000000000000" pitchFamily="2" charset="0"/>
          </a:endParaRPr>
        </a:p>
      </dgm:t>
    </dgm:pt>
    <dgm:pt modelId="{A3AE37A1-0CB8-4A20-9B9C-044B057B1328}" type="parTrans" cxnId="{AF6C62EC-9E91-456E-B693-FA5935890353}">
      <dgm:prSet/>
      <dgm:spPr/>
      <dgm:t>
        <a:bodyPr/>
        <a:lstStyle/>
        <a:p>
          <a:pPr>
            <a:lnSpc>
              <a:spcPct val="150000"/>
            </a:lnSpc>
          </a:pPr>
          <a:endParaRPr lang="en-US">
            <a:latin typeface="Roboto" panose="02000000000000000000" pitchFamily="2" charset="0"/>
            <a:ea typeface="Roboto" panose="02000000000000000000" pitchFamily="2" charset="0"/>
          </a:endParaRPr>
        </a:p>
      </dgm:t>
    </dgm:pt>
    <dgm:pt modelId="{CAE34A7B-5626-42D8-841F-E7A124B3E149}" type="sibTrans" cxnId="{AF6C62EC-9E91-456E-B693-FA5935890353}">
      <dgm:prSet/>
      <dgm:spPr/>
      <dgm:t>
        <a:bodyPr/>
        <a:lstStyle/>
        <a:p>
          <a:pPr>
            <a:lnSpc>
              <a:spcPct val="150000"/>
            </a:lnSpc>
          </a:pPr>
          <a:endParaRPr lang="en-US">
            <a:latin typeface="Roboto" panose="02000000000000000000" pitchFamily="2" charset="0"/>
            <a:ea typeface="Roboto" panose="02000000000000000000" pitchFamily="2" charset="0"/>
          </a:endParaRPr>
        </a:p>
      </dgm:t>
    </dgm:pt>
    <dgm:pt modelId="{C0688ACA-EB0E-423C-A359-468B52BF6216}">
      <dgm:prSet phldrT="[Text]"/>
      <dgm:spPr/>
      <dgm:t>
        <a:bodyPr/>
        <a:lstStyle/>
        <a:p>
          <a:pPr>
            <a:lnSpc>
              <a:spcPct val="150000"/>
            </a:lnSpc>
          </a:pPr>
          <a:r>
            <a:rPr lang="el-GR" dirty="0">
              <a:latin typeface="Roboto" panose="02000000000000000000" pitchFamily="2" charset="0"/>
              <a:ea typeface="Roboto" panose="02000000000000000000" pitchFamily="2" charset="0"/>
            </a:rPr>
            <a:t>Υποχρεωτική υπηρεσία </a:t>
          </a:r>
          <a:r>
            <a:rPr lang="el-GR" b="1" dirty="0">
              <a:latin typeface="Roboto" panose="02000000000000000000" pitchFamily="2" charset="0"/>
              <a:ea typeface="Roboto" panose="02000000000000000000" pitchFamily="2" charset="0"/>
            </a:rPr>
            <a:t>υποστήριξης/ εξυπηρέτησης χρηστών </a:t>
          </a:r>
          <a:r>
            <a:rPr lang="el-GR" dirty="0">
              <a:latin typeface="Roboto" panose="02000000000000000000" pitchFamily="2" charset="0"/>
              <a:ea typeface="Roboto" panose="02000000000000000000" pitchFamily="2" charset="0"/>
            </a:rPr>
            <a:t>(παροχή βοήθειας, λήψη παραπόνων, αναφορά σφαλμάτων κλπ)</a:t>
          </a:r>
          <a:endParaRPr lang="en-US" b="1" dirty="0">
            <a:latin typeface="Roboto" panose="02000000000000000000" pitchFamily="2" charset="0"/>
            <a:ea typeface="Roboto" panose="02000000000000000000" pitchFamily="2" charset="0"/>
          </a:endParaRPr>
        </a:p>
      </dgm:t>
    </dgm:pt>
    <dgm:pt modelId="{F55E2B3D-EE54-4DC2-B7A4-C857B5491874}" type="parTrans" cxnId="{900744A1-FED5-4B83-814C-622B267DA4AC}">
      <dgm:prSet/>
      <dgm:spPr/>
      <dgm:t>
        <a:bodyPr/>
        <a:lstStyle/>
        <a:p>
          <a:pPr>
            <a:lnSpc>
              <a:spcPct val="150000"/>
            </a:lnSpc>
          </a:pPr>
          <a:endParaRPr lang="en-US">
            <a:latin typeface="Roboto" panose="02000000000000000000" pitchFamily="2" charset="0"/>
            <a:ea typeface="Roboto" panose="02000000000000000000" pitchFamily="2" charset="0"/>
          </a:endParaRPr>
        </a:p>
      </dgm:t>
    </dgm:pt>
    <dgm:pt modelId="{4BDB064C-4724-4745-9033-A4484575C7D3}" type="sibTrans" cxnId="{900744A1-FED5-4B83-814C-622B267DA4AC}">
      <dgm:prSet/>
      <dgm:spPr/>
      <dgm:t>
        <a:bodyPr/>
        <a:lstStyle/>
        <a:p>
          <a:pPr>
            <a:lnSpc>
              <a:spcPct val="150000"/>
            </a:lnSpc>
          </a:pPr>
          <a:endParaRPr lang="en-US">
            <a:latin typeface="Roboto" panose="02000000000000000000" pitchFamily="2" charset="0"/>
            <a:ea typeface="Roboto" panose="02000000000000000000" pitchFamily="2" charset="0"/>
          </a:endParaRPr>
        </a:p>
      </dgm:t>
    </dgm:pt>
    <dgm:pt modelId="{F1C146DA-0313-4B03-B4CD-738E8BAE5224}">
      <dgm:prSet phldrT="[Text]"/>
      <dgm:spPr/>
      <dgm:t>
        <a:bodyPr/>
        <a:lstStyle/>
        <a:p>
          <a:pPr>
            <a:lnSpc>
              <a:spcPct val="150000"/>
            </a:lnSpc>
          </a:pPr>
          <a:r>
            <a:rPr lang="el-GR" b="1" dirty="0">
              <a:latin typeface="Roboto" panose="02000000000000000000" pitchFamily="2" charset="0"/>
              <a:ea typeface="Roboto" panose="02000000000000000000" pitchFamily="2" charset="0"/>
            </a:rPr>
            <a:t>Επιπλέον έσοδα από διαφημίσεις και τυχόν αμειβο΄μενη παροχή πρόσβασης σε δίκτυο 4</a:t>
          </a:r>
          <a:r>
            <a:rPr lang="en-US" b="1" dirty="0">
              <a:latin typeface="Roboto" panose="02000000000000000000" pitchFamily="2" charset="0"/>
              <a:ea typeface="Roboto" panose="02000000000000000000" pitchFamily="2" charset="0"/>
            </a:rPr>
            <a:t>G </a:t>
          </a:r>
          <a:r>
            <a:rPr lang="el-GR" b="1" dirty="0">
              <a:latin typeface="Roboto" panose="02000000000000000000" pitchFamily="2" charset="0"/>
              <a:ea typeface="Roboto" panose="02000000000000000000" pitchFamily="2" charset="0"/>
            </a:rPr>
            <a:t>ή 5 </a:t>
          </a:r>
          <a:r>
            <a:rPr lang="en-US" b="1" dirty="0">
              <a:latin typeface="Roboto" panose="02000000000000000000" pitchFamily="2" charset="0"/>
              <a:ea typeface="Roboto" panose="02000000000000000000" pitchFamily="2" charset="0"/>
            </a:rPr>
            <a:t>G</a:t>
          </a:r>
        </a:p>
      </dgm:t>
    </dgm:pt>
    <dgm:pt modelId="{6105AAB4-64BD-40E5-BB9B-21D4115FCE16}" type="parTrans" cxnId="{CB2711E2-B04F-454C-9329-B0FB889B3AB1}">
      <dgm:prSet/>
      <dgm:spPr/>
      <dgm:t>
        <a:bodyPr/>
        <a:lstStyle/>
        <a:p>
          <a:pPr>
            <a:lnSpc>
              <a:spcPct val="150000"/>
            </a:lnSpc>
          </a:pPr>
          <a:endParaRPr lang="en-US">
            <a:latin typeface="Roboto" panose="02000000000000000000" pitchFamily="2" charset="0"/>
            <a:ea typeface="Roboto" panose="02000000000000000000" pitchFamily="2" charset="0"/>
          </a:endParaRPr>
        </a:p>
      </dgm:t>
    </dgm:pt>
    <dgm:pt modelId="{340638AA-4F9D-4B9D-ABD9-6F985D2DC916}" type="sibTrans" cxnId="{CB2711E2-B04F-454C-9329-B0FB889B3AB1}">
      <dgm:prSet/>
      <dgm:spPr/>
      <dgm:t>
        <a:bodyPr/>
        <a:lstStyle/>
        <a:p>
          <a:pPr>
            <a:lnSpc>
              <a:spcPct val="150000"/>
            </a:lnSpc>
          </a:pPr>
          <a:endParaRPr lang="en-US">
            <a:latin typeface="Roboto" panose="02000000000000000000" pitchFamily="2" charset="0"/>
            <a:ea typeface="Roboto" panose="02000000000000000000" pitchFamily="2" charset="0"/>
          </a:endParaRPr>
        </a:p>
      </dgm:t>
    </dgm:pt>
    <dgm:pt modelId="{61557B2E-6113-4998-B669-47E59B2D31E6}">
      <dgm:prSet phldrT="[Text]"/>
      <dgm:spPr>
        <a:solidFill>
          <a:schemeClr val="accent5"/>
        </a:solidFill>
      </dgm:spPr>
      <dgm:t>
        <a:bodyPr/>
        <a:lstStyle/>
        <a:p>
          <a:pPr>
            <a:lnSpc>
              <a:spcPct val="150000"/>
            </a:lnSpc>
          </a:pPr>
          <a:r>
            <a:rPr lang="el-GR" b="1" dirty="0">
              <a:latin typeface="Roboto" panose="02000000000000000000" pitchFamily="2" charset="0"/>
              <a:ea typeface="Roboto" panose="02000000000000000000" pitchFamily="2" charset="0"/>
            </a:rPr>
            <a:t>Υποχρέωση τήρησης γραμμής υποστήριξης/ βοήθειας χρηστών </a:t>
          </a:r>
          <a:r>
            <a:rPr lang="el-GR" b="0" dirty="0">
              <a:latin typeface="Roboto" panose="02000000000000000000" pitchFamily="2" charset="0"/>
              <a:ea typeface="Roboto" panose="02000000000000000000" pitchFamily="2" charset="0"/>
            </a:rPr>
            <a:t>(</a:t>
          </a:r>
          <a:r>
            <a:rPr lang="en-US" b="0" dirty="0">
              <a:latin typeface="Roboto" panose="02000000000000000000" pitchFamily="2" charset="0"/>
              <a:ea typeface="Roboto" panose="02000000000000000000" pitchFamily="2" charset="0"/>
            </a:rPr>
            <a:t>hotline), </a:t>
          </a:r>
          <a:r>
            <a:rPr lang="el-GR" b="0" dirty="0">
              <a:latin typeface="Roboto" panose="02000000000000000000" pitchFamily="2" charset="0"/>
              <a:ea typeface="Roboto" panose="02000000000000000000" pitchFamily="2" charset="0"/>
            </a:rPr>
            <a:t>η οποία θα είναι ενεργή καθημερινά για τουλάχιστον 20 ώρες την ημέρα</a:t>
          </a:r>
          <a:endParaRPr lang="en-US" dirty="0">
            <a:latin typeface="Roboto" panose="02000000000000000000" pitchFamily="2" charset="0"/>
            <a:ea typeface="Roboto" panose="02000000000000000000" pitchFamily="2" charset="0"/>
          </a:endParaRPr>
        </a:p>
      </dgm:t>
    </dgm:pt>
    <dgm:pt modelId="{CE9AAA6E-08E3-4238-9B0E-D9E951FB4E11}" type="parTrans" cxnId="{358AFE1D-7CFE-4AA1-9831-EC08BAF7E748}">
      <dgm:prSet/>
      <dgm:spPr/>
      <dgm:t>
        <a:bodyPr/>
        <a:lstStyle/>
        <a:p>
          <a:pPr>
            <a:lnSpc>
              <a:spcPct val="150000"/>
            </a:lnSpc>
          </a:pPr>
          <a:endParaRPr lang="en-US">
            <a:latin typeface="Roboto" panose="02000000000000000000" pitchFamily="2" charset="0"/>
            <a:ea typeface="Roboto" panose="02000000000000000000" pitchFamily="2" charset="0"/>
          </a:endParaRPr>
        </a:p>
      </dgm:t>
    </dgm:pt>
    <dgm:pt modelId="{E7F58E75-309B-4C24-A019-5D4910745D8F}" type="sibTrans" cxnId="{358AFE1D-7CFE-4AA1-9831-EC08BAF7E748}">
      <dgm:prSet/>
      <dgm:spPr/>
      <dgm:t>
        <a:bodyPr/>
        <a:lstStyle/>
        <a:p>
          <a:pPr>
            <a:lnSpc>
              <a:spcPct val="150000"/>
            </a:lnSpc>
          </a:pPr>
          <a:endParaRPr lang="en-US">
            <a:latin typeface="Roboto" panose="02000000000000000000" pitchFamily="2" charset="0"/>
            <a:ea typeface="Roboto" panose="02000000000000000000" pitchFamily="2" charset="0"/>
          </a:endParaRPr>
        </a:p>
      </dgm:t>
    </dgm:pt>
    <dgm:pt modelId="{17497083-605E-4F53-B229-C6D44053DD20}">
      <dgm:prSet phldrT="[Text]"/>
      <dgm:spPr/>
      <dgm:t>
        <a:bodyPr/>
        <a:lstStyle/>
        <a:p>
          <a:pPr>
            <a:lnSpc>
              <a:spcPct val="150000"/>
            </a:lnSpc>
          </a:pPr>
          <a:r>
            <a:rPr lang="el-GR" b="1" dirty="0">
              <a:latin typeface="Roboto" panose="02000000000000000000" pitchFamily="2" charset="0"/>
              <a:ea typeface="Roboto" panose="02000000000000000000" pitchFamily="2" charset="0"/>
            </a:rPr>
            <a:t>Πολιτική διαφοροποιημένης χρέωσης σε ειδικές περιπτώσεις</a:t>
          </a:r>
          <a:endParaRPr lang="en-US" dirty="0">
            <a:latin typeface="Roboto" panose="02000000000000000000" pitchFamily="2" charset="0"/>
            <a:ea typeface="Roboto" panose="02000000000000000000" pitchFamily="2" charset="0"/>
          </a:endParaRPr>
        </a:p>
      </dgm:t>
    </dgm:pt>
    <dgm:pt modelId="{AA958E4B-E26E-401A-B00C-A347E5749D4E}" type="parTrans" cxnId="{B59F2ABC-BE09-4BB7-8747-BD2EC2965DA5}">
      <dgm:prSet/>
      <dgm:spPr/>
      <dgm:t>
        <a:bodyPr/>
        <a:lstStyle/>
        <a:p>
          <a:pPr>
            <a:lnSpc>
              <a:spcPct val="150000"/>
            </a:lnSpc>
          </a:pPr>
          <a:endParaRPr lang="en-US">
            <a:latin typeface="Roboto" panose="02000000000000000000" pitchFamily="2" charset="0"/>
            <a:ea typeface="Roboto" panose="02000000000000000000" pitchFamily="2" charset="0"/>
          </a:endParaRPr>
        </a:p>
      </dgm:t>
    </dgm:pt>
    <dgm:pt modelId="{46B9E915-79E6-47CC-928A-761BA9EC0D48}" type="sibTrans" cxnId="{B59F2ABC-BE09-4BB7-8747-BD2EC2965DA5}">
      <dgm:prSet/>
      <dgm:spPr/>
      <dgm:t>
        <a:bodyPr/>
        <a:lstStyle/>
        <a:p>
          <a:pPr>
            <a:lnSpc>
              <a:spcPct val="150000"/>
            </a:lnSpc>
          </a:pPr>
          <a:endParaRPr lang="en-US">
            <a:latin typeface="Roboto" panose="02000000000000000000" pitchFamily="2" charset="0"/>
            <a:ea typeface="Roboto" panose="02000000000000000000" pitchFamily="2" charset="0"/>
          </a:endParaRPr>
        </a:p>
      </dgm:t>
    </dgm:pt>
    <dgm:pt modelId="{EE0126A0-56A0-4244-B347-80D749DBEB70}">
      <dgm:prSet phldrT="[Text]"/>
      <dgm:spPr/>
      <dgm:t>
        <a:bodyPr/>
        <a:lstStyle/>
        <a:p>
          <a:pPr>
            <a:lnSpc>
              <a:spcPct val="150000"/>
            </a:lnSpc>
          </a:pPr>
          <a:r>
            <a:rPr lang="el-GR" b="1" dirty="0">
              <a:latin typeface="Roboto" panose="02000000000000000000" pitchFamily="2" charset="0"/>
              <a:ea typeface="Roboto" panose="02000000000000000000" pitchFamily="2" charset="0"/>
            </a:rPr>
            <a:t>Υποχρέωση</a:t>
          </a:r>
          <a:r>
            <a:rPr lang="el-GR" dirty="0">
              <a:latin typeface="Roboto" panose="02000000000000000000" pitchFamily="2" charset="0"/>
              <a:ea typeface="Roboto" panose="02000000000000000000" pitchFamily="2" charset="0"/>
            </a:rPr>
            <a:t> </a:t>
          </a:r>
          <a:r>
            <a:rPr lang="el-GR" b="1" dirty="0">
              <a:latin typeface="Roboto" panose="02000000000000000000" pitchFamily="2" charset="0"/>
              <a:ea typeface="Roboto" panose="02000000000000000000" pitchFamily="2" charset="0"/>
            </a:rPr>
            <a:t>τοποθέτησης ενημερωτικών πινακίδων </a:t>
          </a:r>
          <a:r>
            <a:rPr lang="el-GR" b="0" dirty="0">
              <a:latin typeface="Roboto" panose="02000000000000000000" pitchFamily="2" charset="0"/>
              <a:ea typeface="Roboto" panose="02000000000000000000" pitchFamily="2" charset="0"/>
            </a:rPr>
            <a:t>με τιμές χρέωσης ανά χρήστη &amp; δημοσίευσή τους σε κάθε ψηφιακή πλατφόρμα, μέσο και ιστοσελίδα</a:t>
          </a:r>
          <a:endParaRPr lang="en-US" b="0" dirty="0">
            <a:latin typeface="Roboto" panose="02000000000000000000" pitchFamily="2" charset="0"/>
            <a:ea typeface="Roboto" panose="02000000000000000000" pitchFamily="2" charset="0"/>
          </a:endParaRPr>
        </a:p>
      </dgm:t>
    </dgm:pt>
    <dgm:pt modelId="{1588035F-0F25-40A8-9293-BDC6311CE862}" type="parTrans" cxnId="{DE4626B5-1364-448C-98A3-2B74AD508C77}">
      <dgm:prSet/>
      <dgm:spPr/>
      <dgm:t>
        <a:bodyPr/>
        <a:lstStyle/>
        <a:p>
          <a:pPr>
            <a:lnSpc>
              <a:spcPct val="150000"/>
            </a:lnSpc>
          </a:pPr>
          <a:endParaRPr lang="en-US">
            <a:latin typeface="Roboto" panose="02000000000000000000" pitchFamily="2" charset="0"/>
            <a:ea typeface="Roboto" panose="02000000000000000000" pitchFamily="2" charset="0"/>
          </a:endParaRPr>
        </a:p>
      </dgm:t>
    </dgm:pt>
    <dgm:pt modelId="{D116CC3A-D3E4-400A-BE77-E37E39F73750}" type="sibTrans" cxnId="{DE4626B5-1364-448C-98A3-2B74AD508C77}">
      <dgm:prSet/>
      <dgm:spPr/>
      <dgm:t>
        <a:bodyPr/>
        <a:lstStyle/>
        <a:p>
          <a:pPr>
            <a:lnSpc>
              <a:spcPct val="150000"/>
            </a:lnSpc>
          </a:pPr>
          <a:endParaRPr lang="en-US">
            <a:latin typeface="Roboto" panose="02000000000000000000" pitchFamily="2" charset="0"/>
            <a:ea typeface="Roboto" panose="02000000000000000000" pitchFamily="2" charset="0"/>
          </a:endParaRPr>
        </a:p>
      </dgm:t>
    </dgm:pt>
    <dgm:pt modelId="{6FD4FEC4-828A-40E3-8164-F23DAC7DF302}">
      <dgm:prSet phldrT="[Text]"/>
      <dgm:spPr/>
      <dgm:t>
        <a:bodyPr/>
        <a:lstStyle/>
        <a:p>
          <a:pPr>
            <a:lnSpc>
              <a:spcPct val="150000"/>
            </a:lnSpc>
          </a:pPr>
          <a:r>
            <a:rPr lang="el-GR" b="1" dirty="0">
              <a:latin typeface="Roboto" panose="02000000000000000000" pitchFamily="2" charset="0"/>
              <a:ea typeface="Roboto" panose="02000000000000000000" pitchFamily="2" charset="0"/>
            </a:rPr>
            <a:t>Υποχρεωτική η αποδοχή χρεωστικής/ πιστωτικής κάρτας</a:t>
          </a:r>
          <a:r>
            <a:rPr lang="el-GR" dirty="0">
              <a:latin typeface="Roboto" panose="02000000000000000000" pitchFamily="2" charset="0"/>
              <a:ea typeface="Roboto" panose="02000000000000000000" pitchFamily="2" charset="0"/>
            </a:rPr>
            <a:t>. Δυνατότητα αποδοχής πληρωμής με </a:t>
          </a:r>
          <a:r>
            <a:rPr lang="en-US" b="1" dirty="0">
              <a:latin typeface="Roboto" panose="02000000000000000000" pitchFamily="2" charset="0"/>
              <a:ea typeface="Roboto" panose="02000000000000000000" pitchFamily="2" charset="0"/>
            </a:rPr>
            <a:t>RFID </a:t>
          </a:r>
          <a:r>
            <a:rPr lang="el-GR" b="1" dirty="0">
              <a:latin typeface="Roboto" panose="02000000000000000000" pitchFamily="2" charset="0"/>
              <a:ea typeface="Roboto" panose="02000000000000000000" pitchFamily="2" charset="0"/>
            </a:rPr>
            <a:t>κάρτα ή/και εφαρμογή κινητου</a:t>
          </a:r>
          <a:endParaRPr lang="en-US" b="1" dirty="0">
            <a:latin typeface="Roboto" panose="02000000000000000000" pitchFamily="2" charset="0"/>
            <a:ea typeface="Roboto" panose="02000000000000000000" pitchFamily="2" charset="0"/>
          </a:endParaRPr>
        </a:p>
      </dgm:t>
    </dgm:pt>
    <dgm:pt modelId="{2FBCEFE4-0607-423C-A728-334CDC3FA341}" type="parTrans" cxnId="{4F1E82CF-65F8-4219-9DAF-FFAE4070B171}">
      <dgm:prSet/>
      <dgm:spPr/>
      <dgm:t>
        <a:bodyPr/>
        <a:lstStyle/>
        <a:p>
          <a:pPr>
            <a:lnSpc>
              <a:spcPct val="150000"/>
            </a:lnSpc>
          </a:pPr>
          <a:endParaRPr lang="en-US">
            <a:latin typeface="Roboto" panose="02000000000000000000" pitchFamily="2" charset="0"/>
            <a:ea typeface="Roboto" panose="02000000000000000000" pitchFamily="2" charset="0"/>
          </a:endParaRPr>
        </a:p>
      </dgm:t>
    </dgm:pt>
    <dgm:pt modelId="{AE96CE0F-90C2-46A9-A831-A684BFD65790}" type="sibTrans" cxnId="{4F1E82CF-65F8-4219-9DAF-FFAE4070B171}">
      <dgm:prSet/>
      <dgm:spPr/>
      <dgm:t>
        <a:bodyPr/>
        <a:lstStyle/>
        <a:p>
          <a:pPr>
            <a:lnSpc>
              <a:spcPct val="150000"/>
            </a:lnSpc>
          </a:pPr>
          <a:endParaRPr lang="en-US">
            <a:latin typeface="Roboto" panose="02000000000000000000" pitchFamily="2" charset="0"/>
            <a:ea typeface="Roboto" panose="02000000000000000000" pitchFamily="2" charset="0"/>
          </a:endParaRPr>
        </a:p>
      </dgm:t>
    </dgm:pt>
    <dgm:pt modelId="{2863E513-3B67-45D8-84EA-D22E34F13B21}" type="pres">
      <dgm:prSet presAssocID="{B77D0D86-22EC-44B0-9703-331BBC44EB0D}" presName="diagram" presStyleCnt="0">
        <dgm:presLayoutVars>
          <dgm:dir/>
          <dgm:resizeHandles val="exact"/>
        </dgm:presLayoutVars>
      </dgm:prSet>
      <dgm:spPr/>
    </dgm:pt>
    <dgm:pt modelId="{822281E1-907F-40BB-8BDD-993B0AF1E66F}" type="pres">
      <dgm:prSet presAssocID="{E2B8ED75-DF9C-4003-B81B-7A3DCC1B53C9}" presName="node" presStyleLbl="node1" presStyleIdx="0" presStyleCnt="7">
        <dgm:presLayoutVars>
          <dgm:bulletEnabled val="1"/>
        </dgm:presLayoutVars>
      </dgm:prSet>
      <dgm:spPr/>
    </dgm:pt>
    <dgm:pt modelId="{E0C82E2D-0672-49D9-B939-18C83845670D}" type="pres">
      <dgm:prSet presAssocID="{CAE34A7B-5626-42D8-841F-E7A124B3E149}" presName="sibTrans" presStyleCnt="0"/>
      <dgm:spPr/>
    </dgm:pt>
    <dgm:pt modelId="{800823BB-9568-417E-A3BF-7E4E637994F6}" type="pres">
      <dgm:prSet presAssocID="{C0688ACA-EB0E-423C-A359-468B52BF6216}" presName="node" presStyleLbl="node1" presStyleIdx="1" presStyleCnt="7">
        <dgm:presLayoutVars>
          <dgm:bulletEnabled val="1"/>
        </dgm:presLayoutVars>
      </dgm:prSet>
      <dgm:spPr/>
    </dgm:pt>
    <dgm:pt modelId="{29752267-88BF-48D5-AB71-05C0673A6CE7}" type="pres">
      <dgm:prSet presAssocID="{4BDB064C-4724-4745-9033-A4484575C7D3}" presName="sibTrans" presStyleCnt="0"/>
      <dgm:spPr/>
    </dgm:pt>
    <dgm:pt modelId="{658E8CE2-A8F0-4766-ABE2-DA54D4FF40E0}" type="pres">
      <dgm:prSet presAssocID="{F1C146DA-0313-4B03-B4CD-738E8BAE5224}" presName="node" presStyleLbl="node1" presStyleIdx="2" presStyleCnt="7">
        <dgm:presLayoutVars>
          <dgm:bulletEnabled val="1"/>
        </dgm:presLayoutVars>
      </dgm:prSet>
      <dgm:spPr/>
    </dgm:pt>
    <dgm:pt modelId="{39EB4499-062C-4C74-94B3-08B262DE52D3}" type="pres">
      <dgm:prSet presAssocID="{340638AA-4F9D-4B9D-ABD9-6F985D2DC916}" presName="sibTrans" presStyleCnt="0"/>
      <dgm:spPr/>
    </dgm:pt>
    <dgm:pt modelId="{F2BC11EA-3F0D-42C5-A327-6021C7B74D7A}" type="pres">
      <dgm:prSet presAssocID="{61557B2E-6113-4998-B669-47E59B2D31E6}" presName="node" presStyleLbl="node1" presStyleIdx="3" presStyleCnt="7">
        <dgm:presLayoutVars>
          <dgm:bulletEnabled val="1"/>
        </dgm:presLayoutVars>
      </dgm:prSet>
      <dgm:spPr/>
    </dgm:pt>
    <dgm:pt modelId="{A6FEA42E-B615-4B8C-85C4-E10115C840D3}" type="pres">
      <dgm:prSet presAssocID="{E7F58E75-309B-4C24-A019-5D4910745D8F}" presName="sibTrans" presStyleCnt="0"/>
      <dgm:spPr/>
    </dgm:pt>
    <dgm:pt modelId="{C2D96C78-D17E-4F03-A8C9-C5848B5402B7}" type="pres">
      <dgm:prSet presAssocID="{17497083-605E-4F53-B229-C6D44053DD20}" presName="node" presStyleLbl="node1" presStyleIdx="4" presStyleCnt="7">
        <dgm:presLayoutVars>
          <dgm:bulletEnabled val="1"/>
        </dgm:presLayoutVars>
      </dgm:prSet>
      <dgm:spPr/>
    </dgm:pt>
    <dgm:pt modelId="{DA2A0DC5-B7C1-466E-B55F-9C62337454CE}" type="pres">
      <dgm:prSet presAssocID="{46B9E915-79E6-47CC-928A-761BA9EC0D48}" presName="sibTrans" presStyleCnt="0"/>
      <dgm:spPr/>
    </dgm:pt>
    <dgm:pt modelId="{2EEB9F1D-C1C9-4853-9854-7C33BDE4B353}" type="pres">
      <dgm:prSet presAssocID="{EE0126A0-56A0-4244-B347-80D749DBEB70}" presName="node" presStyleLbl="node1" presStyleIdx="5" presStyleCnt="7">
        <dgm:presLayoutVars>
          <dgm:bulletEnabled val="1"/>
        </dgm:presLayoutVars>
      </dgm:prSet>
      <dgm:spPr/>
    </dgm:pt>
    <dgm:pt modelId="{5D437962-FA15-408E-844F-A7428826A0B3}" type="pres">
      <dgm:prSet presAssocID="{D116CC3A-D3E4-400A-BE77-E37E39F73750}" presName="sibTrans" presStyleCnt="0"/>
      <dgm:spPr/>
    </dgm:pt>
    <dgm:pt modelId="{65208BA6-3BA7-4548-A7A5-7D99EEFAFFC1}" type="pres">
      <dgm:prSet presAssocID="{6FD4FEC4-828A-40E3-8164-F23DAC7DF302}" presName="node" presStyleLbl="node1" presStyleIdx="6" presStyleCnt="7">
        <dgm:presLayoutVars>
          <dgm:bulletEnabled val="1"/>
        </dgm:presLayoutVars>
      </dgm:prSet>
      <dgm:spPr/>
    </dgm:pt>
  </dgm:ptLst>
  <dgm:cxnLst>
    <dgm:cxn modelId="{2F836007-546D-474A-9A13-15DA104FDCF5}" type="presOf" srcId="{6FD4FEC4-828A-40E3-8164-F23DAC7DF302}" destId="{65208BA6-3BA7-4548-A7A5-7D99EEFAFFC1}" srcOrd="0" destOrd="0" presId="urn:microsoft.com/office/officeart/2005/8/layout/default"/>
    <dgm:cxn modelId="{21CD360D-F273-4A70-AD1A-EC5B15F4944B}" type="presOf" srcId="{F1C146DA-0313-4B03-B4CD-738E8BAE5224}" destId="{658E8CE2-A8F0-4766-ABE2-DA54D4FF40E0}" srcOrd="0" destOrd="0" presId="urn:microsoft.com/office/officeart/2005/8/layout/default"/>
    <dgm:cxn modelId="{358AFE1D-7CFE-4AA1-9831-EC08BAF7E748}" srcId="{B77D0D86-22EC-44B0-9703-331BBC44EB0D}" destId="{61557B2E-6113-4998-B669-47E59B2D31E6}" srcOrd="3" destOrd="0" parTransId="{CE9AAA6E-08E3-4238-9B0E-D9E951FB4E11}" sibTransId="{E7F58E75-309B-4C24-A019-5D4910745D8F}"/>
    <dgm:cxn modelId="{50EDAC70-11F4-4341-8C5C-614DB79A0D50}" type="presOf" srcId="{EE0126A0-56A0-4244-B347-80D749DBEB70}" destId="{2EEB9F1D-C1C9-4853-9854-7C33BDE4B353}" srcOrd="0" destOrd="0" presId="urn:microsoft.com/office/officeart/2005/8/layout/default"/>
    <dgm:cxn modelId="{EAFC2290-F06A-4FD7-8CDF-CBBA7392FA1F}" type="presOf" srcId="{B77D0D86-22EC-44B0-9703-331BBC44EB0D}" destId="{2863E513-3B67-45D8-84EA-D22E34F13B21}" srcOrd="0" destOrd="0" presId="urn:microsoft.com/office/officeart/2005/8/layout/default"/>
    <dgm:cxn modelId="{900744A1-FED5-4B83-814C-622B267DA4AC}" srcId="{B77D0D86-22EC-44B0-9703-331BBC44EB0D}" destId="{C0688ACA-EB0E-423C-A359-468B52BF6216}" srcOrd="1" destOrd="0" parTransId="{F55E2B3D-EE54-4DC2-B7A4-C857B5491874}" sibTransId="{4BDB064C-4724-4745-9033-A4484575C7D3}"/>
    <dgm:cxn modelId="{F9F87CA2-5FC7-4943-95AF-7C14A2810826}" type="presOf" srcId="{C0688ACA-EB0E-423C-A359-468B52BF6216}" destId="{800823BB-9568-417E-A3BF-7E4E637994F6}" srcOrd="0" destOrd="0" presId="urn:microsoft.com/office/officeart/2005/8/layout/default"/>
    <dgm:cxn modelId="{E36B7AA8-C592-41F3-B00E-E88FB94CD0EE}" type="presOf" srcId="{E2B8ED75-DF9C-4003-B81B-7A3DCC1B53C9}" destId="{822281E1-907F-40BB-8BDD-993B0AF1E66F}" srcOrd="0" destOrd="0" presId="urn:microsoft.com/office/officeart/2005/8/layout/default"/>
    <dgm:cxn modelId="{DE4626B5-1364-448C-98A3-2B74AD508C77}" srcId="{B77D0D86-22EC-44B0-9703-331BBC44EB0D}" destId="{EE0126A0-56A0-4244-B347-80D749DBEB70}" srcOrd="5" destOrd="0" parTransId="{1588035F-0F25-40A8-9293-BDC6311CE862}" sibTransId="{D116CC3A-D3E4-400A-BE77-E37E39F73750}"/>
    <dgm:cxn modelId="{B59F2ABC-BE09-4BB7-8747-BD2EC2965DA5}" srcId="{B77D0D86-22EC-44B0-9703-331BBC44EB0D}" destId="{17497083-605E-4F53-B229-C6D44053DD20}" srcOrd="4" destOrd="0" parTransId="{AA958E4B-E26E-401A-B00C-A347E5749D4E}" sibTransId="{46B9E915-79E6-47CC-928A-761BA9EC0D48}"/>
    <dgm:cxn modelId="{1CF90EC7-871A-4FA8-AE59-60C2A8677D8F}" type="presOf" srcId="{61557B2E-6113-4998-B669-47E59B2D31E6}" destId="{F2BC11EA-3F0D-42C5-A327-6021C7B74D7A}" srcOrd="0" destOrd="0" presId="urn:microsoft.com/office/officeart/2005/8/layout/default"/>
    <dgm:cxn modelId="{2E0934C8-E872-46B9-A2E2-AE2F449A8823}" type="presOf" srcId="{17497083-605E-4F53-B229-C6D44053DD20}" destId="{C2D96C78-D17E-4F03-A8C9-C5848B5402B7}" srcOrd="0" destOrd="0" presId="urn:microsoft.com/office/officeart/2005/8/layout/default"/>
    <dgm:cxn modelId="{4F1E82CF-65F8-4219-9DAF-FFAE4070B171}" srcId="{B77D0D86-22EC-44B0-9703-331BBC44EB0D}" destId="{6FD4FEC4-828A-40E3-8164-F23DAC7DF302}" srcOrd="6" destOrd="0" parTransId="{2FBCEFE4-0607-423C-A728-334CDC3FA341}" sibTransId="{AE96CE0F-90C2-46A9-A831-A684BFD65790}"/>
    <dgm:cxn modelId="{CB2711E2-B04F-454C-9329-B0FB889B3AB1}" srcId="{B77D0D86-22EC-44B0-9703-331BBC44EB0D}" destId="{F1C146DA-0313-4B03-B4CD-738E8BAE5224}" srcOrd="2" destOrd="0" parTransId="{6105AAB4-64BD-40E5-BB9B-21D4115FCE16}" sibTransId="{340638AA-4F9D-4B9D-ABD9-6F985D2DC916}"/>
    <dgm:cxn modelId="{AF6C62EC-9E91-456E-B693-FA5935890353}" srcId="{B77D0D86-22EC-44B0-9703-331BBC44EB0D}" destId="{E2B8ED75-DF9C-4003-B81B-7A3DCC1B53C9}" srcOrd="0" destOrd="0" parTransId="{A3AE37A1-0CB8-4A20-9B9C-044B057B1328}" sibTransId="{CAE34A7B-5626-42D8-841F-E7A124B3E149}"/>
    <dgm:cxn modelId="{3CF20AF9-99A6-4513-9667-C08389EB1DE4}" type="presParOf" srcId="{2863E513-3B67-45D8-84EA-D22E34F13B21}" destId="{822281E1-907F-40BB-8BDD-993B0AF1E66F}" srcOrd="0" destOrd="0" presId="urn:microsoft.com/office/officeart/2005/8/layout/default"/>
    <dgm:cxn modelId="{D358E123-F2BD-4C09-80CD-70BF800DAE83}" type="presParOf" srcId="{2863E513-3B67-45D8-84EA-D22E34F13B21}" destId="{E0C82E2D-0672-49D9-B939-18C83845670D}" srcOrd="1" destOrd="0" presId="urn:microsoft.com/office/officeart/2005/8/layout/default"/>
    <dgm:cxn modelId="{E24B64BC-A195-4AA5-B8BE-7B8181CD8AF3}" type="presParOf" srcId="{2863E513-3B67-45D8-84EA-D22E34F13B21}" destId="{800823BB-9568-417E-A3BF-7E4E637994F6}" srcOrd="2" destOrd="0" presId="urn:microsoft.com/office/officeart/2005/8/layout/default"/>
    <dgm:cxn modelId="{7AA83BDF-C37C-4B60-BA7F-5F765B935BD2}" type="presParOf" srcId="{2863E513-3B67-45D8-84EA-D22E34F13B21}" destId="{29752267-88BF-48D5-AB71-05C0673A6CE7}" srcOrd="3" destOrd="0" presId="urn:microsoft.com/office/officeart/2005/8/layout/default"/>
    <dgm:cxn modelId="{545ADCA6-BB1A-4096-9C5A-DA24D4EA1CDF}" type="presParOf" srcId="{2863E513-3B67-45D8-84EA-D22E34F13B21}" destId="{658E8CE2-A8F0-4766-ABE2-DA54D4FF40E0}" srcOrd="4" destOrd="0" presId="urn:microsoft.com/office/officeart/2005/8/layout/default"/>
    <dgm:cxn modelId="{39E837C6-E4BC-498A-B91A-3499A93C1C07}" type="presParOf" srcId="{2863E513-3B67-45D8-84EA-D22E34F13B21}" destId="{39EB4499-062C-4C74-94B3-08B262DE52D3}" srcOrd="5" destOrd="0" presId="urn:microsoft.com/office/officeart/2005/8/layout/default"/>
    <dgm:cxn modelId="{4A868F34-D385-4CC1-951E-D7072D8CCB65}" type="presParOf" srcId="{2863E513-3B67-45D8-84EA-D22E34F13B21}" destId="{F2BC11EA-3F0D-42C5-A327-6021C7B74D7A}" srcOrd="6" destOrd="0" presId="urn:microsoft.com/office/officeart/2005/8/layout/default"/>
    <dgm:cxn modelId="{7A169C50-549B-4A5F-B50F-3D4122C0F06B}" type="presParOf" srcId="{2863E513-3B67-45D8-84EA-D22E34F13B21}" destId="{A6FEA42E-B615-4B8C-85C4-E10115C840D3}" srcOrd="7" destOrd="0" presId="urn:microsoft.com/office/officeart/2005/8/layout/default"/>
    <dgm:cxn modelId="{49465E97-6F70-42E1-B685-23B6C6390C57}" type="presParOf" srcId="{2863E513-3B67-45D8-84EA-D22E34F13B21}" destId="{C2D96C78-D17E-4F03-A8C9-C5848B5402B7}" srcOrd="8" destOrd="0" presId="urn:microsoft.com/office/officeart/2005/8/layout/default"/>
    <dgm:cxn modelId="{8EC53588-8DDA-4B4A-8B4C-E8DD1CCE6CBB}" type="presParOf" srcId="{2863E513-3B67-45D8-84EA-D22E34F13B21}" destId="{DA2A0DC5-B7C1-466E-B55F-9C62337454CE}" srcOrd="9" destOrd="0" presId="urn:microsoft.com/office/officeart/2005/8/layout/default"/>
    <dgm:cxn modelId="{0781AD81-6F92-4509-80A7-F8310FEE66E8}" type="presParOf" srcId="{2863E513-3B67-45D8-84EA-D22E34F13B21}" destId="{2EEB9F1D-C1C9-4853-9854-7C33BDE4B353}" srcOrd="10" destOrd="0" presId="urn:microsoft.com/office/officeart/2005/8/layout/default"/>
    <dgm:cxn modelId="{205FD854-FD41-41BB-8072-13062C44490F}" type="presParOf" srcId="{2863E513-3B67-45D8-84EA-D22E34F13B21}" destId="{5D437962-FA15-408E-844F-A7428826A0B3}" srcOrd="11" destOrd="0" presId="urn:microsoft.com/office/officeart/2005/8/layout/default"/>
    <dgm:cxn modelId="{290B791B-A894-43D6-BC19-4FCA17DC3891}" type="presParOf" srcId="{2863E513-3B67-45D8-84EA-D22E34F13B21}" destId="{65208BA6-3BA7-4548-A7A5-7D99EEFAFFC1}" srcOrd="12" destOrd="0" presId="urn:microsoft.com/office/officeart/2005/8/layout/default"/>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A2F8FC63-1C8C-49CF-9F8B-688B80DFF657}"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2E5F8CE7-341D-4F89-8D50-22A16E5BE202}">
      <dgm:prSet phldrT="[Text]" custT="1"/>
      <dgm:spPr/>
      <dgm:t>
        <a:bodyPr/>
        <a:lstStyle/>
        <a:p>
          <a:pPr algn="just">
            <a:lnSpc>
              <a:spcPct val="100000"/>
            </a:lnSpc>
          </a:pPr>
          <a:r>
            <a:rPr lang="el-GR" sz="1100" dirty="0">
              <a:latin typeface="Roboto" panose="02000000000000000000" pitchFamily="2" charset="0"/>
              <a:ea typeface="Roboto" panose="02000000000000000000" pitchFamily="2" charset="0"/>
            </a:rPr>
            <a:t>Διάταγμα αριθ. 241/2015, της 12ης Αυγούστου</a:t>
          </a:r>
          <a:endParaRPr lang="en-US" sz="1100" dirty="0">
            <a:latin typeface="Roboto" panose="02000000000000000000" pitchFamily="2" charset="0"/>
            <a:ea typeface="Roboto" panose="02000000000000000000" pitchFamily="2" charset="0"/>
          </a:endParaRPr>
        </a:p>
      </dgm:t>
    </dgm:pt>
    <dgm:pt modelId="{6D195B62-DB19-45BB-B900-A25BA18B9A8A}" type="parTrans" cxnId="{08D6C2CA-B942-4B91-939B-7734796641CF}">
      <dgm:prSet/>
      <dgm:spPr/>
      <dgm:t>
        <a:bodyPr/>
        <a:lstStyle/>
        <a:p>
          <a:pPr algn="just">
            <a:lnSpc>
              <a:spcPct val="100000"/>
            </a:lnSpc>
          </a:pPr>
          <a:endParaRPr lang="en-US" sz="1400">
            <a:latin typeface="Roboto" panose="02000000000000000000" pitchFamily="2" charset="0"/>
            <a:ea typeface="Roboto" panose="02000000000000000000" pitchFamily="2" charset="0"/>
          </a:endParaRPr>
        </a:p>
      </dgm:t>
    </dgm:pt>
    <dgm:pt modelId="{1E75575F-B231-411E-AD88-179D20181AD2}" type="sibTrans" cxnId="{08D6C2CA-B942-4B91-939B-7734796641CF}">
      <dgm:prSet/>
      <dgm:spPr/>
      <dgm:t>
        <a:bodyPr/>
        <a:lstStyle/>
        <a:p>
          <a:pPr algn="just">
            <a:lnSpc>
              <a:spcPct val="100000"/>
            </a:lnSpc>
          </a:pPr>
          <a:endParaRPr lang="en-US" sz="1400">
            <a:latin typeface="Roboto" panose="02000000000000000000" pitchFamily="2" charset="0"/>
            <a:ea typeface="Roboto" panose="02000000000000000000" pitchFamily="2" charset="0"/>
          </a:endParaRPr>
        </a:p>
      </dgm:t>
    </dgm:pt>
    <dgm:pt modelId="{59D93D3A-879F-4A7D-83A8-0F6FE49E692D}">
      <dgm:prSet phldrT="[Text]" custT="1"/>
      <dgm:spPr/>
      <dgm:t>
        <a:bodyPr/>
        <a:lstStyle/>
        <a:p>
          <a:pPr algn="just">
            <a:lnSpc>
              <a:spcPct val="100000"/>
            </a:lnSpc>
          </a:pPr>
          <a:r>
            <a:rPr lang="el-GR" sz="1100" dirty="0">
              <a:latin typeface="Roboto" panose="02000000000000000000" pitchFamily="2" charset="0"/>
              <a:ea typeface="Roboto" panose="02000000000000000000" pitchFamily="2" charset="0"/>
            </a:rPr>
            <a:t>Διάταγμα αριθ. 252/2015, της 19ης Αυγούστου</a:t>
          </a:r>
          <a:endParaRPr lang="en-US" sz="1100" dirty="0">
            <a:latin typeface="Roboto" panose="02000000000000000000" pitchFamily="2" charset="0"/>
            <a:ea typeface="Roboto" panose="02000000000000000000" pitchFamily="2" charset="0"/>
          </a:endParaRPr>
        </a:p>
      </dgm:t>
    </dgm:pt>
    <dgm:pt modelId="{E279A26E-801D-465C-A26F-D1482F3B4F17}" type="parTrans" cxnId="{F1E839DF-7DDB-4C94-9776-01AB453F4EFB}">
      <dgm:prSet/>
      <dgm:spPr/>
      <dgm:t>
        <a:bodyPr/>
        <a:lstStyle/>
        <a:p>
          <a:pPr algn="just">
            <a:lnSpc>
              <a:spcPct val="100000"/>
            </a:lnSpc>
          </a:pPr>
          <a:endParaRPr lang="en-US" sz="1400">
            <a:latin typeface="Roboto" panose="02000000000000000000" pitchFamily="2" charset="0"/>
            <a:ea typeface="Roboto" panose="02000000000000000000" pitchFamily="2" charset="0"/>
          </a:endParaRPr>
        </a:p>
      </dgm:t>
    </dgm:pt>
    <dgm:pt modelId="{D62450E9-DA2F-4991-A29E-2EC3B7960085}" type="sibTrans" cxnId="{F1E839DF-7DDB-4C94-9776-01AB453F4EFB}">
      <dgm:prSet/>
      <dgm:spPr/>
      <dgm:t>
        <a:bodyPr/>
        <a:lstStyle/>
        <a:p>
          <a:pPr algn="just">
            <a:lnSpc>
              <a:spcPct val="100000"/>
            </a:lnSpc>
          </a:pPr>
          <a:endParaRPr lang="en-US" sz="1400">
            <a:latin typeface="Roboto" panose="02000000000000000000" pitchFamily="2" charset="0"/>
            <a:ea typeface="Roboto" panose="02000000000000000000" pitchFamily="2" charset="0"/>
          </a:endParaRPr>
        </a:p>
      </dgm:t>
    </dgm:pt>
    <dgm:pt modelId="{53735AC4-3154-4CEE-ADDD-944F16FC799D}">
      <dgm:prSet phldrT="[Text]" custT="1"/>
      <dgm:spPr/>
      <dgm:t>
        <a:bodyPr/>
        <a:lstStyle/>
        <a:p>
          <a:pPr algn="just">
            <a:lnSpc>
              <a:spcPct val="100000"/>
            </a:lnSpc>
          </a:pPr>
          <a:r>
            <a:rPr lang="el-GR" sz="1000" dirty="0">
              <a:latin typeface="Roboto" panose="02000000000000000000" pitchFamily="2" charset="0"/>
              <a:ea typeface="Roboto" panose="02000000000000000000" pitchFamily="2" charset="0"/>
            </a:rPr>
            <a:t>Τροποποιεί την υπουργική απόφαση αριθ. 949-A/2006, της 11ης Σεπτεμβρίου, με την οποία εγκρίθηκαν οι Τεχνικοί Κανόνες Ηλεκτρικών Εγκαταστάσεων Χαμηλής Τάσης.</a:t>
          </a:r>
          <a:endParaRPr lang="en-US" sz="1000" dirty="0">
            <a:latin typeface="Roboto" panose="02000000000000000000" pitchFamily="2" charset="0"/>
            <a:ea typeface="Roboto" panose="02000000000000000000" pitchFamily="2" charset="0"/>
          </a:endParaRPr>
        </a:p>
      </dgm:t>
    </dgm:pt>
    <dgm:pt modelId="{562FB888-F11D-43B6-BC9A-849FB2D83FC9}" type="parTrans" cxnId="{361210E6-683C-4EA7-AA8E-A24C5B52CA77}">
      <dgm:prSet/>
      <dgm:spPr/>
      <dgm:t>
        <a:bodyPr/>
        <a:lstStyle/>
        <a:p>
          <a:pPr algn="just">
            <a:lnSpc>
              <a:spcPct val="100000"/>
            </a:lnSpc>
          </a:pPr>
          <a:endParaRPr lang="en-US" sz="1400">
            <a:latin typeface="Roboto" panose="02000000000000000000" pitchFamily="2" charset="0"/>
            <a:ea typeface="Roboto" panose="02000000000000000000" pitchFamily="2" charset="0"/>
          </a:endParaRPr>
        </a:p>
      </dgm:t>
    </dgm:pt>
    <dgm:pt modelId="{067FD7B7-BD5F-4B2E-88E8-C6F6BE99B5CE}" type="sibTrans" cxnId="{361210E6-683C-4EA7-AA8E-A24C5B52CA77}">
      <dgm:prSet/>
      <dgm:spPr/>
      <dgm:t>
        <a:bodyPr/>
        <a:lstStyle/>
        <a:p>
          <a:pPr algn="just">
            <a:lnSpc>
              <a:spcPct val="100000"/>
            </a:lnSpc>
          </a:pPr>
          <a:endParaRPr lang="en-US" sz="1400">
            <a:latin typeface="Roboto" panose="02000000000000000000" pitchFamily="2" charset="0"/>
            <a:ea typeface="Roboto" panose="02000000000000000000" pitchFamily="2" charset="0"/>
          </a:endParaRPr>
        </a:p>
      </dgm:t>
    </dgm:pt>
    <dgm:pt modelId="{B144F4BB-D5A1-41E0-BC26-D4225ECA5E61}">
      <dgm:prSet custT="1"/>
      <dgm:spPr/>
      <dgm:t>
        <a:bodyPr/>
        <a:lstStyle/>
        <a:p>
          <a:pPr algn="just">
            <a:lnSpc>
              <a:spcPct val="100000"/>
            </a:lnSpc>
          </a:pPr>
          <a:r>
            <a:rPr lang="el-GR" sz="1000" dirty="0">
              <a:latin typeface="Roboto" panose="02000000000000000000" pitchFamily="2" charset="0"/>
              <a:ea typeface="Roboto" panose="02000000000000000000" pitchFamily="2" charset="0"/>
            </a:rPr>
            <a:t>Καθορίζει τις ελάχιστες τεχνικές προδιαγραφές και τους κανόνες ασφαλείας που πρέπει να πληρούν οι εγκαταστάσεις φόρτισης ηλεκτρικών οχημάτων</a:t>
          </a:r>
          <a:endParaRPr lang="en-US" sz="1000" dirty="0">
            <a:latin typeface="Roboto" panose="02000000000000000000" pitchFamily="2" charset="0"/>
            <a:ea typeface="Roboto" panose="02000000000000000000" pitchFamily="2" charset="0"/>
          </a:endParaRPr>
        </a:p>
      </dgm:t>
    </dgm:pt>
    <dgm:pt modelId="{9F60A6F8-52FE-4425-AE15-2B9FE77A1FEE}" type="parTrans" cxnId="{2D5DAEA5-569B-48A3-B49D-15AA4AF24D04}">
      <dgm:prSet/>
      <dgm:spPr/>
      <dgm:t>
        <a:bodyPr/>
        <a:lstStyle/>
        <a:p>
          <a:pPr algn="just">
            <a:lnSpc>
              <a:spcPct val="100000"/>
            </a:lnSpc>
          </a:pPr>
          <a:endParaRPr lang="en-US" sz="1400">
            <a:latin typeface="Roboto" panose="02000000000000000000" pitchFamily="2" charset="0"/>
            <a:ea typeface="Roboto" panose="02000000000000000000" pitchFamily="2" charset="0"/>
          </a:endParaRPr>
        </a:p>
      </dgm:t>
    </dgm:pt>
    <dgm:pt modelId="{7A50F87C-409A-45F4-8A20-BD7437DB8A11}" type="sibTrans" cxnId="{2D5DAEA5-569B-48A3-B49D-15AA4AF24D04}">
      <dgm:prSet/>
      <dgm:spPr/>
      <dgm:t>
        <a:bodyPr/>
        <a:lstStyle/>
        <a:p>
          <a:pPr algn="just">
            <a:lnSpc>
              <a:spcPct val="100000"/>
            </a:lnSpc>
          </a:pPr>
          <a:endParaRPr lang="en-US" sz="1400">
            <a:latin typeface="Roboto" panose="02000000000000000000" pitchFamily="2" charset="0"/>
            <a:ea typeface="Roboto" panose="02000000000000000000" pitchFamily="2" charset="0"/>
          </a:endParaRPr>
        </a:p>
      </dgm:t>
    </dgm:pt>
    <dgm:pt modelId="{D4EE3FBC-46ED-46DD-98F1-5B258C7BB7C7}">
      <dgm:prSet custT="1"/>
      <dgm:spPr/>
      <dgm:t>
        <a:bodyPr/>
        <a:lstStyle/>
        <a:p>
          <a:pPr algn="just">
            <a:lnSpc>
              <a:spcPct val="100000"/>
            </a:lnSpc>
          </a:pPr>
          <a:r>
            <a:rPr lang="el-GR" sz="1100" dirty="0">
              <a:latin typeface="Roboto" panose="02000000000000000000" pitchFamily="2" charset="0"/>
              <a:ea typeface="Roboto" panose="02000000000000000000" pitchFamily="2" charset="0"/>
            </a:rPr>
            <a:t>Διάταγμα αριθ. 222/2016, της 10ης Αυγούστου</a:t>
          </a:r>
          <a:endParaRPr lang="en-US" sz="1100" dirty="0">
            <a:latin typeface="Roboto" panose="02000000000000000000" pitchFamily="2" charset="0"/>
            <a:ea typeface="Roboto" panose="02000000000000000000" pitchFamily="2" charset="0"/>
          </a:endParaRPr>
        </a:p>
      </dgm:t>
    </dgm:pt>
    <dgm:pt modelId="{213389C2-885D-4176-81CC-BF57BFB4F4B0}" type="parTrans" cxnId="{539205C9-827C-4CC8-BAA7-0E0E1AA0819C}">
      <dgm:prSet/>
      <dgm:spPr/>
      <dgm:t>
        <a:bodyPr/>
        <a:lstStyle/>
        <a:p>
          <a:pPr algn="just">
            <a:lnSpc>
              <a:spcPct val="100000"/>
            </a:lnSpc>
          </a:pPr>
          <a:endParaRPr lang="en-US" sz="1400">
            <a:latin typeface="Roboto" panose="02000000000000000000" pitchFamily="2" charset="0"/>
            <a:ea typeface="Roboto" panose="02000000000000000000" pitchFamily="2" charset="0"/>
          </a:endParaRPr>
        </a:p>
      </dgm:t>
    </dgm:pt>
    <dgm:pt modelId="{210E2441-3CFD-4A2E-A40B-6142044051F4}" type="sibTrans" cxnId="{539205C9-827C-4CC8-BAA7-0E0E1AA0819C}">
      <dgm:prSet/>
      <dgm:spPr/>
      <dgm:t>
        <a:bodyPr/>
        <a:lstStyle/>
        <a:p>
          <a:pPr algn="just">
            <a:lnSpc>
              <a:spcPct val="100000"/>
            </a:lnSpc>
          </a:pPr>
          <a:endParaRPr lang="en-US" sz="1400">
            <a:latin typeface="Roboto" panose="02000000000000000000" pitchFamily="2" charset="0"/>
            <a:ea typeface="Roboto" panose="02000000000000000000" pitchFamily="2" charset="0"/>
          </a:endParaRPr>
        </a:p>
      </dgm:t>
    </dgm:pt>
    <dgm:pt modelId="{CE59413B-F70B-4CAE-82D0-DF02BE4A3FA5}">
      <dgm:prSet custT="1"/>
      <dgm:spPr/>
      <dgm:t>
        <a:bodyPr/>
        <a:lstStyle/>
        <a:p>
          <a:pPr algn="just">
            <a:lnSpc>
              <a:spcPct val="100000"/>
            </a:lnSpc>
          </a:pPr>
          <a:r>
            <a:rPr lang="el-GR" sz="1000" dirty="0">
              <a:latin typeface="Roboto" panose="02000000000000000000" pitchFamily="2" charset="0"/>
              <a:ea typeface="Roboto" panose="02000000000000000000" pitchFamily="2" charset="0"/>
            </a:rPr>
            <a:t>Καθορίζει τους όρους που ισχύουν για τις άδειες ιδιωτικής χρήσης του δημόσιου χώρου, για την εγκατάσταση σημείων φόρτισης ηλεκτρικών οχημάτων σε δημόσια προσβάσιμο χώρο.</a:t>
          </a:r>
          <a:endParaRPr lang="en-US" sz="1000" dirty="0">
            <a:latin typeface="Roboto" panose="02000000000000000000" pitchFamily="2" charset="0"/>
            <a:ea typeface="Roboto" panose="02000000000000000000" pitchFamily="2" charset="0"/>
          </a:endParaRPr>
        </a:p>
      </dgm:t>
    </dgm:pt>
    <dgm:pt modelId="{D7BEA51B-B660-4B47-AFBC-7C3EAA6EF4C4}" type="parTrans" cxnId="{BDC2FE1E-5163-4FCD-9876-0C9C21E8BF32}">
      <dgm:prSet/>
      <dgm:spPr/>
      <dgm:t>
        <a:bodyPr/>
        <a:lstStyle/>
        <a:p>
          <a:pPr algn="just">
            <a:lnSpc>
              <a:spcPct val="100000"/>
            </a:lnSpc>
          </a:pPr>
          <a:endParaRPr lang="en-US" sz="1400">
            <a:latin typeface="Roboto" panose="02000000000000000000" pitchFamily="2" charset="0"/>
            <a:ea typeface="Roboto" panose="02000000000000000000" pitchFamily="2" charset="0"/>
          </a:endParaRPr>
        </a:p>
      </dgm:t>
    </dgm:pt>
    <dgm:pt modelId="{863B1970-6875-44AE-82E6-0D7E18C2AB9E}" type="sibTrans" cxnId="{BDC2FE1E-5163-4FCD-9876-0C9C21E8BF32}">
      <dgm:prSet/>
      <dgm:spPr/>
      <dgm:t>
        <a:bodyPr/>
        <a:lstStyle/>
        <a:p>
          <a:pPr algn="just">
            <a:lnSpc>
              <a:spcPct val="100000"/>
            </a:lnSpc>
          </a:pPr>
          <a:endParaRPr lang="en-US" sz="1400">
            <a:latin typeface="Roboto" panose="02000000000000000000" pitchFamily="2" charset="0"/>
            <a:ea typeface="Roboto" panose="02000000000000000000" pitchFamily="2" charset="0"/>
          </a:endParaRPr>
        </a:p>
      </dgm:t>
    </dgm:pt>
    <dgm:pt modelId="{D2A58DFA-2A26-42AB-9CEC-908B1F207B61}">
      <dgm:prSet phldrT="[Text]" custT="1"/>
      <dgm:spPr/>
      <dgm:t>
        <a:bodyPr/>
        <a:lstStyle/>
        <a:p>
          <a:pPr algn="just">
            <a:lnSpc>
              <a:spcPct val="100000"/>
            </a:lnSpc>
          </a:pPr>
          <a:r>
            <a:rPr lang="el-GR" sz="1000" dirty="0">
              <a:latin typeface="Roboto" panose="02000000000000000000" pitchFamily="2" charset="0"/>
              <a:ea typeface="Roboto" panose="02000000000000000000" pitchFamily="2" charset="0"/>
            </a:rPr>
            <a:t>Καθορίζει τις τεχνικές απαιτήσεις για τη χορήγηση άδειας λειτουργίας σημείων φόρτισης στο δίκτυο ηλεκτρικής κινητικότητας.</a:t>
          </a:r>
          <a:endParaRPr lang="en-US" sz="1000" dirty="0">
            <a:latin typeface="Roboto" panose="02000000000000000000" pitchFamily="2" charset="0"/>
            <a:ea typeface="Roboto" panose="02000000000000000000" pitchFamily="2" charset="0"/>
          </a:endParaRPr>
        </a:p>
      </dgm:t>
    </dgm:pt>
    <dgm:pt modelId="{2E829E33-E802-42D2-ADF6-558E3C739D8B}" type="parTrans" cxnId="{2DC007B3-F59A-4098-ACC5-28F6706AC33D}">
      <dgm:prSet/>
      <dgm:spPr/>
      <dgm:t>
        <a:bodyPr/>
        <a:lstStyle/>
        <a:p>
          <a:pPr algn="just">
            <a:lnSpc>
              <a:spcPct val="100000"/>
            </a:lnSpc>
          </a:pPr>
          <a:endParaRPr lang="en-US" sz="1400">
            <a:latin typeface="Roboto" panose="02000000000000000000" pitchFamily="2" charset="0"/>
            <a:ea typeface="Roboto" panose="02000000000000000000" pitchFamily="2" charset="0"/>
          </a:endParaRPr>
        </a:p>
      </dgm:t>
    </dgm:pt>
    <dgm:pt modelId="{CD854F4B-FEA3-42AA-B94E-F0D75597AD9B}" type="sibTrans" cxnId="{2DC007B3-F59A-4098-ACC5-28F6706AC33D}">
      <dgm:prSet/>
      <dgm:spPr/>
      <dgm:t>
        <a:bodyPr/>
        <a:lstStyle/>
        <a:p>
          <a:pPr algn="just">
            <a:lnSpc>
              <a:spcPct val="100000"/>
            </a:lnSpc>
          </a:pPr>
          <a:endParaRPr lang="en-US" sz="1400">
            <a:latin typeface="Roboto" panose="02000000000000000000" pitchFamily="2" charset="0"/>
            <a:ea typeface="Roboto" panose="02000000000000000000" pitchFamily="2" charset="0"/>
          </a:endParaRPr>
        </a:p>
      </dgm:t>
    </dgm:pt>
    <dgm:pt modelId="{B48DE076-6C12-4BC2-84CB-3753D8EBFF92}">
      <dgm:prSet custT="1"/>
      <dgm:spPr/>
      <dgm:t>
        <a:bodyPr/>
        <a:lstStyle/>
        <a:p>
          <a:pPr algn="just">
            <a:lnSpc>
              <a:spcPct val="100000"/>
            </a:lnSpc>
          </a:pPr>
          <a:r>
            <a:rPr lang="el-GR" sz="1100" dirty="0">
              <a:latin typeface="Roboto" panose="02000000000000000000" pitchFamily="2" charset="0"/>
              <a:ea typeface="Roboto" panose="02000000000000000000" pitchFamily="2" charset="0"/>
            </a:rPr>
            <a:t>Διάταγμα αριθ. 220/2016 και 221/2016, της 10ης Αυγούστου</a:t>
          </a:r>
          <a:endParaRPr lang="en-US" sz="1100" dirty="0">
            <a:latin typeface="Roboto" panose="02000000000000000000" pitchFamily="2" charset="0"/>
            <a:ea typeface="Roboto" panose="02000000000000000000" pitchFamily="2" charset="0"/>
          </a:endParaRPr>
        </a:p>
      </dgm:t>
    </dgm:pt>
    <dgm:pt modelId="{41148883-9655-4F52-B1B1-7A2D24D73DE8}" type="sibTrans" cxnId="{4E7C29BE-0D3B-4B7E-92CB-BAC011B9EF8E}">
      <dgm:prSet/>
      <dgm:spPr/>
      <dgm:t>
        <a:bodyPr/>
        <a:lstStyle/>
        <a:p>
          <a:pPr algn="just">
            <a:lnSpc>
              <a:spcPct val="100000"/>
            </a:lnSpc>
          </a:pPr>
          <a:endParaRPr lang="en-US" sz="1400">
            <a:latin typeface="Roboto" panose="02000000000000000000" pitchFamily="2" charset="0"/>
            <a:ea typeface="Roboto" panose="02000000000000000000" pitchFamily="2" charset="0"/>
          </a:endParaRPr>
        </a:p>
      </dgm:t>
    </dgm:pt>
    <dgm:pt modelId="{7E4E1AA6-0652-4EE9-9B98-6420425D8492}" type="parTrans" cxnId="{4E7C29BE-0D3B-4B7E-92CB-BAC011B9EF8E}">
      <dgm:prSet/>
      <dgm:spPr/>
      <dgm:t>
        <a:bodyPr/>
        <a:lstStyle/>
        <a:p>
          <a:pPr algn="just">
            <a:lnSpc>
              <a:spcPct val="100000"/>
            </a:lnSpc>
          </a:pPr>
          <a:endParaRPr lang="en-US" sz="1400">
            <a:latin typeface="Roboto" panose="02000000000000000000" pitchFamily="2" charset="0"/>
            <a:ea typeface="Roboto" panose="02000000000000000000" pitchFamily="2" charset="0"/>
          </a:endParaRPr>
        </a:p>
      </dgm:t>
    </dgm:pt>
    <dgm:pt modelId="{B0164790-69A5-4285-B568-5E34DD85A7F1}">
      <dgm:prSet custT="1"/>
      <dgm:spPr/>
      <dgm:t>
        <a:bodyPr/>
        <a:lstStyle/>
        <a:p>
          <a:pPr algn="just">
            <a:lnSpc>
              <a:spcPct val="100000"/>
            </a:lnSpc>
          </a:pPr>
          <a:r>
            <a:rPr lang="el-GR" sz="1100" dirty="0">
              <a:latin typeface="Roboto" panose="02000000000000000000" pitchFamily="2" charset="0"/>
              <a:ea typeface="Roboto" panose="02000000000000000000" pitchFamily="2" charset="0"/>
            </a:rPr>
            <a:t>Διάταγμα αριθ. 240/2015, της 12ης Αυγούστου</a:t>
          </a:r>
          <a:endParaRPr lang="en-US" sz="1100" dirty="0">
            <a:latin typeface="Roboto" panose="02000000000000000000" pitchFamily="2" charset="0"/>
            <a:ea typeface="Roboto" panose="02000000000000000000" pitchFamily="2" charset="0"/>
          </a:endParaRPr>
        </a:p>
      </dgm:t>
    </dgm:pt>
    <dgm:pt modelId="{A70B2802-31CB-48FA-86AD-4FE9DDCCA40F}" type="parTrans" cxnId="{7547CB1D-670B-4D15-BA92-C6A82E3A94DC}">
      <dgm:prSet/>
      <dgm:spPr/>
      <dgm:t>
        <a:bodyPr/>
        <a:lstStyle/>
        <a:p>
          <a:pPr algn="just">
            <a:lnSpc>
              <a:spcPct val="100000"/>
            </a:lnSpc>
          </a:pPr>
          <a:endParaRPr lang="en-US" sz="1400">
            <a:latin typeface="Roboto" panose="02000000000000000000" pitchFamily="2" charset="0"/>
            <a:ea typeface="Roboto" panose="02000000000000000000" pitchFamily="2" charset="0"/>
          </a:endParaRPr>
        </a:p>
      </dgm:t>
    </dgm:pt>
    <dgm:pt modelId="{5B32AB15-A76F-4C73-B690-44165719F250}" type="sibTrans" cxnId="{7547CB1D-670B-4D15-BA92-C6A82E3A94DC}">
      <dgm:prSet/>
      <dgm:spPr/>
      <dgm:t>
        <a:bodyPr/>
        <a:lstStyle/>
        <a:p>
          <a:pPr algn="just">
            <a:lnSpc>
              <a:spcPct val="100000"/>
            </a:lnSpc>
          </a:pPr>
          <a:endParaRPr lang="en-US" sz="1400">
            <a:latin typeface="Roboto" panose="02000000000000000000" pitchFamily="2" charset="0"/>
            <a:ea typeface="Roboto" panose="02000000000000000000" pitchFamily="2" charset="0"/>
          </a:endParaRPr>
        </a:p>
      </dgm:t>
    </dgm:pt>
    <dgm:pt modelId="{B9AC6840-201A-459F-A324-4E05CF3BBC53}">
      <dgm:prSet custT="1"/>
      <dgm:spPr/>
      <dgm:t>
        <a:bodyPr/>
        <a:lstStyle/>
        <a:p>
          <a:pPr algn="just">
            <a:lnSpc>
              <a:spcPct val="100000"/>
            </a:lnSpc>
          </a:pPr>
          <a:r>
            <a:rPr lang="el-GR" sz="1000" dirty="0">
              <a:latin typeface="Roboto" panose="02000000000000000000" pitchFamily="2" charset="0"/>
              <a:ea typeface="Roboto" panose="02000000000000000000" pitchFamily="2" charset="0"/>
            </a:rPr>
            <a:t>Καθορίζει την αξία των τελών που οφείλονται για την έκδοση αδειών πώλησης ηλεκτρικής ενέργειας για την ηλεκτρική κινητικότητα και για τη λειτουργία σημείων φόρτισης, καθώς και το τέλος επιθεώρησης που οφείλεται για τη διενέργεια περιοδικών επιθεωρήσεων.</a:t>
          </a:r>
          <a:endParaRPr lang="en-US" sz="1000" dirty="0">
            <a:latin typeface="Roboto" panose="02000000000000000000" pitchFamily="2" charset="0"/>
            <a:ea typeface="Roboto" panose="02000000000000000000" pitchFamily="2" charset="0"/>
          </a:endParaRPr>
        </a:p>
      </dgm:t>
    </dgm:pt>
    <dgm:pt modelId="{F5BDE3A4-C489-4B4C-9BA9-2457C014CE35}" type="parTrans" cxnId="{BA2A69F3-2294-466F-B6EE-5F2DAA72C9FB}">
      <dgm:prSet/>
      <dgm:spPr/>
      <dgm:t>
        <a:bodyPr/>
        <a:lstStyle/>
        <a:p>
          <a:pPr algn="just">
            <a:lnSpc>
              <a:spcPct val="100000"/>
            </a:lnSpc>
          </a:pPr>
          <a:endParaRPr lang="en-US" sz="1400">
            <a:latin typeface="Roboto" panose="02000000000000000000" pitchFamily="2" charset="0"/>
            <a:ea typeface="Roboto" panose="02000000000000000000" pitchFamily="2" charset="0"/>
          </a:endParaRPr>
        </a:p>
      </dgm:t>
    </dgm:pt>
    <dgm:pt modelId="{18A293AC-3DDF-4075-AFFF-407A9FD321C2}" type="sibTrans" cxnId="{BA2A69F3-2294-466F-B6EE-5F2DAA72C9FB}">
      <dgm:prSet/>
      <dgm:spPr/>
      <dgm:t>
        <a:bodyPr/>
        <a:lstStyle/>
        <a:p>
          <a:pPr algn="just">
            <a:lnSpc>
              <a:spcPct val="100000"/>
            </a:lnSpc>
          </a:pPr>
          <a:endParaRPr lang="en-US" sz="1400">
            <a:latin typeface="Roboto" panose="02000000000000000000" pitchFamily="2" charset="0"/>
            <a:ea typeface="Roboto" panose="02000000000000000000" pitchFamily="2" charset="0"/>
          </a:endParaRPr>
        </a:p>
      </dgm:t>
    </dgm:pt>
    <dgm:pt modelId="{50274BEB-F2FD-4494-A048-341F69CD9144}">
      <dgm:prSet custT="1"/>
      <dgm:spPr/>
      <dgm:t>
        <a:bodyPr/>
        <a:lstStyle/>
        <a:p>
          <a:pPr algn="just">
            <a:lnSpc>
              <a:spcPct val="100000"/>
            </a:lnSpc>
          </a:pPr>
          <a:r>
            <a:rPr lang="el-GR" sz="1000" dirty="0">
              <a:latin typeface="Roboto" panose="02000000000000000000" pitchFamily="2" charset="0"/>
              <a:ea typeface="Roboto" panose="02000000000000000000" pitchFamily="2" charset="0"/>
            </a:rPr>
            <a:t>Εισάγει αλλαγές στο νομικό πλαίσιο για την ηλεκτρική κινητικότητα, προκειμένου να βελτιωθεί το μοντέλο που υιοθετήθηκε, να διασφαλιστούν οι προϋποθέσεις για τη βιωσιμότητα της δραστηριότητας των φορέων ηλεκτρικής κινητικότητας και να ενθαρρυνθεί η ενσωμάτωση με τα ενεργειακά συστήματα και τα συστήματα κινητικότητας, στο πλαίσιο ενός οράματος για την ευφυή κινητικότητα, καθώς και να προωθηθεί η ποικιλομορφία των εναλλακτικών καυσίμων στον τομέα των μεταφορών στην Πορτογαλία.</a:t>
          </a:r>
          <a:endParaRPr lang="en-US" sz="1000" dirty="0">
            <a:latin typeface="Roboto" panose="02000000000000000000" pitchFamily="2" charset="0"/>
            <a:ea typeface="Roboto" panose="02000000000000000000" pitchFamily="2" charset="0"/>
          </a:endParaRPr>
        </a:p>
      </dgm:t>
    </dgm:pt>
    <dgm:pt modelId="{EEECA933-FF6A-4599-AB48-6483C82F3503}" type="parTrans" cxnId="{25363AE1-631D-4833-BF9B-2ACFC8BD4583}">
      <dgm:prSet/>
      <dgm:spPr/>
      <dgm:t>
        <a:bodyPr/>
        <a:lstStyle/>
        <a:p>
          <a:pPr algn="just">
            <a:lnSpc>
              <a:spcPct val="100000"/>
            </a:lnSpc>
          </a:pPr>
          <a:endParaRPr lang="en-US" sz="1400">
            <a:latin typeface="Roboto" panose="02000000000000000000" pitchFamily="2" charset="0"/>
            <a:ea typeface="Roboto" panose="02000000000000000000" pitchFamily="2" charset="0"/>
          </a:endParaRPr>
        </a:p>
      </dgm:t>
    </dgm:pt>
    <dgm:pt modelId="{5B360F59-7C25-4A5D-BB9D-5BAB10132BA4}" type="sibTrans" cxnId="{25363AE1-631D-4833-BF9B-2ACFC8BD4583}">
      <dgm:prSet/>
      <dgm:spPr/>
      <dgm:t>
        <a:bodyPr/>
        <a:lstStyle/>
        <a:p>
          <a:pPr algn="just">
            <a:lnSpc>
              <a:spcPct val="100000"/>
            </a:lnSpc>
          </a:pPr>
          <a:endParaRPr lang="en-US" sz="1400">
            <a:latin typeface="Roboto" panose="02000000000000000000" pitchFamily="2" charset="0"/>
            <a:ea typeface="Roboto" panose="02000000000000000000" pitchFamily="2" charset="0"/>
          </a:endParaRPr>
        </a:p>
      </dgm:t>
    </dgm:pt>
    <dgm:pt modelId="{3C4C929B-02CF-4DF6-8D6A-18405DDDB45E}">
      <dgm:prSet custT="1"/>
      <dgm:spPr/>
      <dgm:t>
        <a:bodyPr/>
        <a:lstStyle/>
        <a:p>
          <a:pPr algn="just">
            <a:lnSpc>
              <a:spcPct val="100000"/>
            </a:lnSpc>
          </a:pPr>
          <a:r>
            <a:rPr lang="el-GR" sz="1100" dirty="0">
              <a:latin typeface="Roboto" panose="02000000000000000000" pitchFamily="2" charset="0"/>
              <a:ea typeface="Roboto" panose="02000000000000000000" pitchFamily="2" charset="0"/>
            </a:rPr>
            <a:t>Νομοθετικό διάταγμα αριθ. 90/2014, της 11ης Ιουνίου</a:t>
          </a:r>
          <a:endParaRPr lang="en-US" sz="1100" dirty="0">
            <a:latin typeface="Roboto" panose="02000000000000000000" pitchFamily="2" charset="0"/>
            <a:ea typeface="Roboto" panose="02000000000000000000" pitchFamily="2" charset="0"/>
          </a:endParaRPr>
        </a:p>
      </dgm:t>
    </dgm:pt>
    <dgm:pt modelId="{ED99D1D7-8AC2-4723-B35B-896E43B87531}" type="parTrans" cxnId="{9146117B-ABE3-4276-973E-468A8DC0AFCB}">
      <dgm:prSet/>
      <dgm:spPr/>
      <dgm:t>
        <a:bodyPr/>
        <a:lstStyle/>
        <a:p>
          <a:pPr algn="just">
            <a:lnSpc>
              <a:spcPct val="100000"/>
            </a:lnSpc>
          </a:pPr>
          <a:endParaRPr lang="en-US" sz="1400">
            <a:latin typeface="Roboto" panose="02000000000000000000" pitchFamily="2" charset="0"/>
            <a:ea typeface="Roboto" panose="02000000000000000000" pitchFamily="2" charset="0"/>
          </a:endParaRPr>
        </a:p>
      </dgm:t>
    </dgm:pt>
    <dgm:pt modelId="{07429F16-E83B-482C-BB1E-DA6CF65B734A}" type="sibTrans" cxnId="{9146117B-ABE3-4276-973E-468A8DC0AFCB}">
      <dgm:prSet/>
      <dgm:spPr/>
      <dgm:t>
        <a:bodyPr/>
        <a:lstStyle/>
        <a:p>
          <a:pPr algn="just">
            <a:lnSpc>
              <a:spcPct val="100000"/>
            </a:lnSpc>
          </a:pPr>
          <a:endParaRPr lang="en-US" sz="1400">
            <a:latin typeface="Roboto" panose="02000000000000000000" pitchFamily="2" charset="0"/>
            <a:ea typeface="Roboto" panose="02000000000000000000" pitchFamily="2" charset="0"/>
          </a:endParaRPr>
        </a:p>
      </dgm:t>
    </dgm:pt>
    <dgm:pt modelId="{56D8A119-857B-45A3-8081-4EDC2E608C54}">
      <dgm:prSet custT="1"/>
      <dgm:spPr/>
      <dgm:t>
        <a:bodyPr/>
        <a:lstStyle/>
        <a:p>
          <a:pPr algn="just">
            <a:lnSpc>
              <a:spcPct val="100000"/>
            </a:lnSpc>
          </a:pPr>
          <a:r>
            <a:rPr lang="el-GR" sz="1000" dirty="0">
              <a:latin typeface="Roboto" panose="02000000000000000000" pitchFamily="2" charset="0"/>
              <a:ea typeface="Roboto" panose="02000000000000000000" pitchFamily="2" charset="0"/>
            </a:rPr>
            <a:t>Εγκρίνει το σχέδιο δράσης για την ηλεκτρική κινητικότητα και καθορίζει τη μετεγκατάσταση των κανονικών σημείων φόρτισης στις θέσεις που υποδεικνύονται στη "Μελέτη χωροθέτησης - κανονικά σημεία φόρτισης" που δημοσιεύθηκε στην ιστοσελίδα της Γενικής Διεύθυνσης Ενέργειας και Γεωλογίας.</a:t>
          </a:r>
          <a:endParaRPr lang="en-US" sz="1000" dirty="0">
            <a:latin typeface="Roboto" panose="02000000000000000000" pitchFamily="2" charset="0"/>
            <a:ea typeface="Roboto" panose="02000000000000000000" pitchFamily="2" charset="0"/>
          </a:endParaRPr>
        </a:p>
      </dgm:t>
    </dgm:pt>
    <dgm:pt modelId="{D8D22CBF-4D4B-4922-B9BD-F058F2E70D71}" type="parTrans" cxnId="{21750234-F09D-44C8-B68C-B80DB6C35007}">
      <dgm:prSet/>
      <dgm:spPr/>
      <dgm:t>
        <a:bodyPr/>
        <a:lstStyle/>
        <a:p>
          <a:pPr>
            <a:lnSpc>
              <a:spcPct val="100000"/>
            </a:lnSpc>
          </a:pPr>
          <a:endParaRPr lang="en-GB" sz="1400">
            <a:latin typeface="Roboto" panose="02000000000000000000" pitchFamily="2" charset="0"/>
            <a:ea typeface="Roboto" panose="02000000000000000000" pitchFamily="2" charset="0"/>
          </a:endParaRPr>
        </a:p>
      </dgm:t>
    </dgm:pt>
    <dgm:pt modelId="{04992776-1D69-4734-AC5F-5B321C183F0F}" type="sibTrans" cxnId="{21750234-F09D-44C8-B68C-B80DB6C35007}">
      <dgm:prSet/>
      <dgm:spPr/>
      <dgm:t>
        <a:bodyPr/>
        <a:lstStyle/>
        <a:p>
          <a:pPr>
            <a:lnSpc>
              <a:spcPct val="100000"/>
            </a:lnSpc>
          </a:pPr>
          <a:endParaRPr lang="en-GB" sz="1400">
            <a:latin typeface="Roboto" panose="02000000000000000000" pitchFamily="2" charset="0"/>
            <a:ea typeface="Roboto" panose="02000000000000000000" pitchFamily="2" charset="0"/>
          </a:endParaRPr>
        </a:p>
      </dgm:t>
    </dgm:pt>
    <dgm:pt modelId="{E19107F8-AE6E-448D-B22A-E22C02BF9BAF}">
      <dgm:prSet custT="1"/>
      <dgm:spPr/>
      <dgm:t>
        <a:bodyPr/>
        <a:lstStyle/>
        <a:p>
          <a:pPr algn="just">
            <a:lnSpc>
              <a:spcPct val="100000"/>
            </a:lnSpc>
          </a:pPr>
          <a:r>
            <a:rPr lang="el-GR" sz="1100" dirty="0">
              <a:latin typeface="Roboto" panose="02000000000000000000" pitchFamily="2" charset="0"/>
              <a:ea typeface="Roboto" panose="02000000000000000000" pitchFamily="2" charset="0"/>
            </a:rPr>
            <a:t>Διάταγμα αριθ. 8809/2015, της 10ης Αυγούστου</a:t>
          </a:r>
          <a:endParaRPr lang="en-US" sz="1100" dirty="0">
            <a:latin typeface="Roboto" panose="02000000000000000000" pitchFamily="2" charset="0"/>
            <a:ea typeface="Roboto" panose="02000000000000000000" pitchFamily="2" charset="0"/>
          </a:endParaRPr>
        </a:p>
      </dgm:t>
    </dgm:pt>
    <dgm:pt modelId="{353F92FB-DC90-4969-BE7A-26BF84CEDF91}" type="parTrans" cxnId="{37616C97-F4AE-4E47-B4C4-C6ADEE61D580}">
      <dgm:prSet/>
      <dgm:spPr/>
      <dgm:t>
        <a:bodyPr/>
        <a:lstStyle/>
        <a:p>
          <a:pPr>
            <a:lnSpc>
              <a:spcPct val="100000"/>
            </a:lnSpc>
          </a:pPr>
          <a:endParaRPr lang="en-GB" sz="1400">
            <a:latin typeface="Roboto" panose="02000000000000000000" pitchFamily="2" charset="0"/>
            <a:ea typeface="Roboto" panose="02000000000000000000" pitchFamily="2" charset="0"/>
          </a:endParaRPr>
        </a:p>
      </dgm:t>
    </dgm:pt>
    <dgm:pt modelId="{E5DD7124-1BF1-4485-86E5-F2850B96B82A}" type="sibTrans" cxnId="{37616C97-F4AE-4E47-B4C4-C6ADEE61D580}">
      <dgm:prSet/>
      <dgm:spPr/>
      <dgm:t>
        <a:bodyPr/>
        <a:lstStyle/>
        <a:p>
          <a:pPr>
            <a:lnSpc>
              <a:spcPct val="100000"/>
            </a:lnSpc>
          </a:pPr>
          <a:endParaRPr lang="en-GB" sz="1400">
            <a:latin typeface="Roboto" panose="02000000000000000000" pitchFamily="2" charset="0"/>
            <a:ea typeface="Roboto" panose="02000000000000000000" pitchFamily="2" charset="0"/>
          </a:endParaRPr>
        </a:p>
      </dgm:t>
    </dgm:pt>
    <dgm:pt modelId="{4E64A021-6D2C-425A-84BF-3DF1A915633E}" type="pres">
      <dgm:prSet presAssocID="{A2F8FC63-1C8C-49CF-9F8B-688B80DFF657}" presName="linear" presStyleCnt="0">
        <dgm:presLayoutVars>
          <dgm:animLvl val="lvl"/>
          <dgm:resizeHandles val="exact"/>
        </dgm:presLayoutVars>
      </dgm:prSet>
      <dgm:spPr/>
    </dgm:pt>
    <dgm:pt modelId="{989A3CF9-8D58-497E-8F44-873D73A6A6F6}" type="pres">
      <dgm:prSet presAssocID="{3C4C929B-02CF-4DF6-8D6A-18405DDDB45E}" presName="parentText" presStyleLbl="node1" presStyleIdx="0" presStyleCnt="7">
        <dgm:presLayoutVars>
          <dgm:chMax val="0"/>
          <dgm:bulletEnabled val="1"/>
        </dgm:presLayoutVars>
      </dgm:prSet>
      <dgm:spPr/>
    </dgm:pt>
    <dgm:pt modelId="{201CCC1E-ABB4-4522-A8CB-D0209666F2EE}" type="pres">
      <dgm:prSet presAssocID="{3C4C929B-02CF-4DF6-8D6A-18405DDDB45E}" presName="childText" presStyleLbl="revTx" presStyleIdx="0" presStyleCnt="7">
        <dgm:presLayoutVars>
          <dgm:bulletEnabled val="1"/>
        </dgm:presLayoutVars>
      </dgm:prSet>
      <dgm:spPr/>
    </dgm:pt>
    <dgm:pt modelId="{6813C4BA-92AE-4C4D-9A0E-3F81B00EA7D5}" type="pres">
      <dgm:prSet presAssocID="{E19107F8-AE6E-448D-B22A-E22C02BF9BAF}" presName="parentText" presStyleLbl="node1" presStyleIdx="1" presStyleCnt="7">
        <dgm:presLayoutVars>
          <dgm:chMax val="0"/>
          <dgm:bulletEnabled val="1"/>
        </dgm:presLayoutVars>
      </dgm:prSet>
      <dgm:spPr/>
    </dgm:pt>
    <dgm:pt modelId="{23059981-6804-46C6-8A4D-645A4F1A0360}" type="pres">
      <dgm:prSet presAssocID="{E19107F8-AE6E-448D-B22A-E22C02BF9BAF}" presName="childText" presStyleLbl="revTx" presStyleIdx="1" presStyleCnt="7">
        <dgm:presLayoutVars>
          <dgm:bulletEnabled val="1"/>
        </dgm:presLayoutVars>
      </dgm:prSet>
      <dgm:spPr/>
    </dgm:pt>
    <dgm:pt modelId="{826965C1-644F-42E5-990C-CB5DDD7AEA79}" type="pres">
      <dgm:prSet presAssocID="{B0164790-69A5-4285-B568-5E34DD85A7F1}" presName="parentText" presStyleLbl="node1" presStyleIdx="2" presStyleCnt="7">
        <dgm:presLayoutVars>
          <dgm:chMax val="0"/>
          <dgm:bulletEnabled val="1"/>
        </dgm:presLayoutVars>
      </dgm:prSet>
      <dgm:spPr/>
    </dgm:pt>
    <dgm:pt modelId="{0969214F-70E3-40B6-9643-A16AFEBD2498}" type="pres">
      <dgm:prSet presAssocID="{B0164790-69A5-4285-B568-5E34DD85A7F1}" presName="childText" presStyleLbl="revTx" presStyleIdx="2" presStyleCnt="7">
        <dgm:presLayoutVars>
          <dgm:bulletEnabled val="1"/>
        </dgm:presLayoutVars>
      </dgm:prSet>
      <dgm:spPr/>
    </dgm:pt>
    <dgm:pt modelId="{626017EE-A3B6-4384-80AD-B362816FC4A0}" type="pres">
      <dgm:prSet presAssocID="{2E5F8CE7-341D-4F89-8D50-22A16E5BE202}" presName="parentText" presStyleLbl="node1" presStyleIdx="3" presStyleCnt="7">
        <dgm:presLayoutVars>
          <dgm:chMax val="0"/>
          <dgm:bulletEnabled val="1"/>
        </dgm:presLayoutVars>
      </dgm:prSet>
      <dgm:spPr/>
    </dgm:pt>
    <dgm:pt modelId="{C002490F-0F94-4BC9-ACC5-1B2E016BD1D8}" type="pres">
      <dgm:prSet presAssocID="{2E5F8CE7-341D-4F89-8D50-22A16E5BE202}" presName="childText" presStyleLbl="revTx" presStyleIdx="3" presStyleCnt="7">
        <dgm:presLayoutVars>
          <dgm:bulletEnabled val="1"/>
        </dgm:presLayoutVars>
      </dgm:prSet>
      <dgm:spPr/>
    </dgm:pt>
    <dgm:pt modelId="{C5E2C531-F744-4506-9EC7-32C485433975}" type="pres">
      <dgm:prSet presAssocID="{59D93D3A-879F-4A7D-83A8-0F6FE49E692D}" presName="parentText" presStyleLbl="node1" presStyleIdx="4" presStyleCnt="7">
        <dgm:presLayoutVars>
          <dgm:chMax val="0"/>
          <dgm:bulletEnabled val="1"/>
        </dgm:presLayoutVars>
      </dgm:prSet>
      <dgm:spPr/>
    </dgm:pt>
    <dgm:pt modelId="{FF91F227-D20C-4B9A-808B-632CFDE0289C}" type="pres">
      <dgm:prSet presAssocID="{59D93D3A-879F-4A7D-83A8-0F6FE49E692D}" presName="childText" presStyleLbl="revTx" presStyleIdx="4" presStyleCnt="7">
        <dgm:presLayoutVars>
          <dgm:bulletEnabled val="1"/>
        </dgm:presLayoutVars>
      </dgm:prSet>
      <dgm:spPr/>
    </dgm:pt>
    <dgm:pt modelId="{E6B44E04-CB8A-476B-8407-76B628AF4032}" type="pres">
      <dgm:prSet presAssocID="{B48DE076-6C12-4BC2-84CB-3753D8EBFF92}" presName="parentText" presStyleLbl="node1" presStyleIdx="5" presStyleCnt="7" custLinFactNeighborY="-1373">
        <dgm:presLayoutVars>
          <dgm:chMax val="0"/>
          <dgm:bulletEnabled val="1"/>
        </dgm:presLayoutVars>
      </dgm:prSet>
      <dgm:spPr/>
    </dgm:pt>
    <dgm:pt modelId="{5CDF9EA9-8177-44E0-BB1D-82DAFD8B7B4B}" type="pres">
      <dgm:prSet presAssocID="{B48DE076-6C12-4BC2-84CB-3753D8EBFF92}" presName="childText" presStyleLbl="revTx" presStyleIdx="5" presStyleCnt="7">
        <dgm:presLayoutVars>
          <dgm:bulletEnabled val="1"/>
        </dgm:presLayoutVars>
      </dgm:prSet>
      <dgm:spPr/>
    </dgm:pt>
    <dgm:pt modelId="{64A488A4-0650-47DE-8E28-A7A2A5A61CDA}" type="pres">
      <dgm:prSet presAssocID="{D4EE3FBC-46ED-46DD-98F1-5B258C7BB7C7}" presName="parentText" presStyleLbl="node1" presStyleIdx="6" presStyleCnt="7">
        <dgm:presLayoutVars>
          <dgm:chMax val="0"/>
          <dgm:bulletEnabled val="1"/>
        </dgm:presLayoutVars>
      </dgm:prSet>
      <dgm:spPr/>
    </dgm:pt>
    <dgm:pt modelId="{BD5156C5-4D7D-4212-8964-1050F62D86FC}" type="pres">
      <dgm:prSet presAssocID="{D4EE3FBC-46ED-46DD-98F1-5B258C7BB7C7}" presName="childText" presStyleLbl="revTx" presStyleIdx="6" presStyleCnt="7">
        <dgm:presLayoutVars>
          <dgm:bulletEnabled val="1"/>
        </dgm:presLayoutVars>
      </dgm:prSet>
      <dgm:spPr/>
    </dgm:pt>
  </dgm:ptLst>
  <dgm:cxnLst>
    <dgm:cxn modelId="{0D323B05-6909-48F7-A9C6-D4A66A3C4248}" type="presOf" srcId="{D2A58DFA-2A26-42AB-9CEC-908B1F207B61}" destId="{C002490F-0F94-4BC9-ACC5-1B2E016BD1D8}" srcOrd="0" destOrd="0" presId="urn:microsoft.com/office/officeart/2005/8/layout/vList2"/>
    <dgm:cxn modelId="{33C26313-6CE7-494B-B873-8B24F8A4D972}" type="presOf" srcId="{A2F8FC63-1C8C-49CF-9F8B-688B80DFF657}" destId="{4E64A021-6D2C-425A-84BF-3DF1A915633E}" srcOrd="0" destOrd="0" presId="urn:microsoft.com/office/officeart/2005/8/layout/vList2"/>
    <dgm:cxn modelId="{7547CB1D-670B-4D15-BA92-C6A82E3A94DC}" srcId="{A2F8FC63-1C8C-49CF-9F8B-688B80DFF657}" destId="{B0164790-69A5-4285-B568-5E34DD85A7F1}" srcOrd="2" destOrd="0" parTransId="{A70B2802-31CB-48FA-86AD-4FE9DDCCA40F}" sibTransId="{5B32AB15-A76F-4C73-B690-44165719F250}"/>
    <dgm:cxn modelId="{BDC2FE1E-5163-4FCD-9876-0C9C21E8BF32}" srcId="{D4EE3FBC-46ED-46DD-98F1-5B258C7BB7C7}" destId="{CE59413B-F70B-4CAE-82D0-DF02BE4A3FA5}" srcOrd="0" destOrd="0" parTransId="{D7BEA51B-B660-4B47-AFBC-7C3EAA6EF4C4}" sibTransId="{863B1970-6875-44AE-82E6-0D7E18C2AB9E}"/>
    <dgm:cxn modelId="{21750234-F09D-44C8-B68C-B80DB6C35007}" srcId="{E19107F8-AE6E-448D-B22A-E22C02BF9BAF}" destId="{56D8A119-857B-45A3-8081-4EDC2E608C54}" srcOrd="0" destOrd="0" parTransId="{D8D22CBF-4D4B-4922-B9BD-F058F2E70D71}" sibTransId="{04992776-1D69-4734-AC5F-5B321C183F0F}"/>
    <dgm:cxn modelId="{27BDB13E-00D6-4E71-84FF-64E31A28566E}" type="presOf" srcId="{B0164790-69A5-4285-B568-5E34DD85A7F1}" destId="{826965C1-644F-42E5-990C-CB5DDD7AEA79}" srcOrd="0" destOrd="0" presId="urn:microsoft.com/office/officeart/2005/8/layout/vList2"/>
    <dgm:cxn modelId="{5667EC5D-B481-464A-8ECE-6308D62249A0}" type="presOf" srcId="{59D93D3A-879F-4A7D-83A8-0F6FE49E692D}" destId="{C5E2C531-F744-4506-9EC7-32C485433975}" srcOrd="0" destOrd="0" presId="urn:microsoft.com/office/officeart/2005/8/layout/vList2"/>
    <dgm:cxn modelId="{65910961-8CBD-4526-8E8A-5041E072E6EF}" type="presOf" srcId="{D4EE3FBC-46ED-46DD-98F1-5B258C7BB7C7}" destId="{64A488A4-0650-47DE-8E28-A7A2A5A61CDA}" srcOrd="0" destOrd="0" presId="urn:microsoft.com/office/officeart/2005/8/layout/vList2"/>
    <dgm:cxn modelId="{A9A5C361-FA2F-41FB-B374-5DBE1B9E50D8}" type="presOf" srcId="{CE59413B-F70B-4CAE-82D0-DF02BE4A3FA5}" destId="{BD5156C5-4D7D-4212-8964-1050F62D86FC}" srcOrd="0" destOrd="0" presId="urn:microsoft.com/office/officeart/2005/8/layout/vList2"/>
    <dgm:cxn modelId="{0A83926A-835C-469D-8A83-3C0FCBD83DA6}" type="presOf" srcId="{3C4C929B-02CF-4DF6-8D6A-18405DDDB45E}" destId="{989A3CF9-8D58-497E-8F44-873D73A6A6F6}" srcOrd="0" destOrd="0" presId="urn:microsoft.com/office/officeart/2005/8/layout/vList2"/>
    <dgm:cxn modelId="{F9EBC177-3ADB-4AA1-828C-CAE9C0DFE5A9}" type="presOf" srcId="{E19107F8-AE6E-448D-B22A-E22C02BF9BAF}" destId="{6813C4BA-92AE-4C4D-9A0E-3F81B00EA7D5}" srcOrd="0" destOrd="0" presId="urn:microsoft.com/office/officeart/2005/8/layout/vList2"/>
    <dgm:cxn modelId="{9146117B-ABE3-4276-973E-468A8DC0AFCB}" srcId="{A2F8FC63-1C8C-49CF-9F8B-688B80DFF657}" destId="{3C4C929B-02CF-4DF6-8D6A-18405DDDB45E}" srcOrd="0" destOrd="0" parTransId="{ED99D1D7-8AC2-4723-B35B-896E43B87531}" sibTransId="{07429F16-E83B-482C-BB1E-DA6CF65B734A}"/>
    <dgm:cxn modelId="{A0791A7B-E6F3-4517-96DE-9BB76BEB0A94}" type="presOf" srcId="{2E5F8CE7-341D-4F89-8D50-22A16E5BE202}" destId="{626017EE-A3B6-4384-80AD-B362816FC4A0}" srcOrd="0" destOrd="0" presId="urn:microsoft.com/office/officeart/2005/8/layout/vList2"/>
    <dgm:cxn modelId="{50BB8282-35C2-471D-BA3D-DB1637FAA870}" type="presOf" srcId="{B144F4BB-D5A1-41E0-BC26-D4225ECA5E61}" destId="{5CDF9EA9-8177-44E0-BB1D-82DAFD8B7B4B}" srcOrd="0" destOrd="0" presId="urn:microsoft.com/office/officeart/2005/8/layout/vList2"/>
    <dgm:cxn modelId="{E46C5F8D-982C-49C3-AE5A-C0B5C8A2AF3F}" type="presOf" srcId="{50274BEB-F2FD-4494-A048-341F69CD9144}" destId="{201CCC1E-ABB4-4522-A8CB-D0209666F2EE}" srcOrd="0" destOrd="0" presId="urn:microsoft.com/office/officeart/2005/8/layout/vList2"/>
    <dgm:cxn modelId="{37616C97-F4AE-4E47-B4C4-C6ADEE61D580}" srcId="{A2F8FC63-1C8C-49CF-9F8B-688B80DFF657}" destId="{E19107F8-AE6E-448D-B22A-E22C02BF9BAF}" srcOrd="1" destOrd="0" parTransId="{353F92FB-DC90-4969-BE7A-26BF84CEDF91}" sibTransId="{E5DD7124-1BF1-4485-86E5-F2850B96B82A}"/>
    <dgm:cxn modelId="{2D5DAEA5-569B-48A3-B49D-15AA4AF24D04}" srcId="{B48DE076-6C12-4BC2-84CB-3753D8EBFF92}" destId="{B144F4BB-D5A1-41E0-BC26-D4225ECA5E61}" srcOrd="0" destOrd="0" parTransId="{9F60A6F8-52FE-4425-AE15-2B9FE77A1FEE}" sibTransId="{7A50F87C-409A-45F4-8A20-BD7437DB8A11}"/>
    <dgm:cxn modelId="{2DC007B3-F59A-4098-ACC5-28F6706AC33D}" srcId="{2E5F8CE7-341D-4F89-8D50-22A16E5BE202}" destId="{D2A58DFA-2A26-42AB-9CEC-908B1F207B61}" srcOrd="0" destOrd="0" parTransId="{2E829E33-E802-42D2-ADF6-558E3C739D8B}" sibTransId="{CD854F4B-FEA3-42AA-B94E-F0D75597AD9B}"/>
    <dgm:cxn modelId="{4E7C29BE-0D3B-4B7E-92CB-BAC011B9EF8E}" srcId="{A2F8FC63-1C8C-49CF-9F8B-688B80DFF657}" destId="{B48DE076-6C12-4BC2-84CB-3753D8EBFF92}" srcOrd="5" destOrd="0" parTransId="{7E4E1AA6-0652-4EE9-9B98-6420425D8492}" sibTransId="{41148883-9655-4F52-B1B1-7A2D24D73DE8}"/>
    <dgm:cxn modelId="{539205C9-827C-4CC8-BAA7-0E0E1AA0819C}" srcId="{A2F8FC63-1C8C-49CF-9F8B-688B80DFF657}" destId="{D4EE3FBC-46ED-46DD-98F1-5B258C7BB7C7}" srcOrd="6" destOrd="0" parTransId="{213389C2-885D-4176-81CC-BF57BFB4F4B0}" sibTransId="{210E2441-3CFD-4A2E-A40B-6142044051F4}"/>
    <dgm:cxn modelId="{08D6C2CA-B942-4B91-939B-7734796641CF}" srcId="{A2F8FC63-1C8C-49CF-9F8B-688B80DFF657}" destId="{2E5F8CE7-341D-4F89-8D50-22A16E5BE202}" srcOrd="3" destOrd="0" parTransId="{6D195B62-DB19-45BB-B900-A25BA18B9A8A}" sibTransId="{1E75575F-B231-411E-AD88-179D20181AD2}"/>
    <dgm:cxn modelId="{10C5B9D0-E8A0-4BD8-BE26-8A6D10300708}" type="presOf" srcId="{B9AC6840-201A-459F-A324-4E05CF3BBC53}" destId="{0969214F-70E3-40B6-9643-A16AFEBD2498}" srcOrd="0" destOrd="0" presId="urn:microsoft.com/office/officeart/2005/8/layout/vList2"/>
    <dgm:cxn modelId="{E919DADB-4AE9-4161-B88C-D57213A0629C}" type="presOf" srcId="{B48DE076-6C12-4BC2-84CB-3753D8EBFF92}" destId="{E6B44E04-CB8A-476B-8407-76B628AF4032}" srcOrd="0" destOrd="0" presId="urn:microsoft.com/office/officeart/2005/8/layout/vList2"/>
    <dgm:cxn modelId="{F1E839DF-7DDB-4C94-9776-01AB453F4EFB}" srcId="{A2F8FC63-1C8C-49CF-9F8B-688B80DFF657}" destId="{59D93D3A-879F-4A7D-83A8-0F6FE49E692D}" srcOrd="4" destOrd="0" parTransId="{E279A26E-801D-465C-A26F-D1482F3B4F17}" sibTransId="{D62450E9-DA2F-4991-A29E-2EC3B7960085}"/>
    <dgm:cxn modelId="{25363AE1-631D-4833-BF9B-2ACFC8BD4583}" srcId="{3C4C929B-02CF-4DF6-8D6A-18405DDDB45E}" destId="{50274BEB-F2FD-4494-A048-341F69CD9144}" srcOrd="0" destOrd="0" parTransId="{EEECA933-FF6A-4599-AB48-6483C82F3503}" sibTransId="{5B360F59-7C25-4A5D-BB9D-5BAB10132BA4}"/>
    <dgm:cxn modelId="{9C517CE3-A3C2-4C86-A9A6-CE0A5A406ABE}" type="presOf" srcId="{56D8A119-857B-45A3-8081-4EDC2E608C54}" destId="{23059981-6804-46C6-8A4D-645A4F1A0360}" srcOrd="0" destOrd="0" presId="urn:microsoft.com/office/officeart/2005/8/layout/vList2"/>
    <dgm:cxn modelId="{361210E6-683C-4EA7-AA8E-A24C5B52CA77}" srcId="{59D93D3A-879F-4A7D-83A8-0F6FE49E692D}" destId="{53735AC4-3154-4CEE-ADDD-944F16FC799D}" srcOrd="0" destOrd="0" parTransId="{562FB888-F11D-43B6-BC9A-849FB2D83FC9}" sibTransId="{067FD7B7-BD5F-4B2E-88E8-C6F6BE99B5CE}"/>
    <dgm:cxn modelId="{393C51EE-F53E-4D85-BB8A-DE21C1FFFEF8}" type="presOf" srcId="{53735AC4-3154-4CEE-ADDD-944F16FC799D}" destId="{FF91F227-D20C-4B9A-808B-632CFDE0289C}" srcOrd="0" destOrd="0" presId="urn:microsoft.com/office/officeart/2005/8/layout/vList2"/>
    <dgm:cxn modelId="{BA2A69F3-2294-466F-B6EE-5F2DAA72C9FB}" srcId="{B0164790-69A5-4285-B568-5E34DD85A7F1}" destId="{B9AC6840-201A-459F-A324-4E05CF3BBC53}" srcOrd="0" destOrd="0" parTransId="{F5BDE3A4-C489-4B4C-9BA9-2457C014CE35}" sibTransId="{18A293AC-3DDF-4075-AFFF-407A9FD321C2}"/>
    <dgm:cxn modelId="{98745851-4024-462F-8FCE-830E15DA92CE}" type="presParOf" srcId="{4E64A021-6D2C-425A-84BF-3DF1A915633E}" destId="{989A3CF9-8D58-497E-8F44-873D73A6A6F6}" srcOrd="0" destOrd="0" presId="urn:microsoft.com/office/officeart/2005/8/layout/vList2"/>
    <dgm:cxn modelId="{D573EB0F-0D5A-48E0-936E-B91584A608A4}" type="presParOf" srcId="{4E64A021-6D2C-425A-84BF-3DF1A915633E}" destId="{201CCC1E-ABB4-4522-A8CB-D0209666F2EE}" srcOrd="1" destOrd="0" presId="urn:microsoft.com/office/officeart/2005/8/layout/vList2"/>
    <dgm:cxn modelId="{207B9D32-6ECC-4794-B03F-DD9E38A862BA}" type="presParOf" srcId="{4E64A021-6D2C-425A-84BF-3DF1A915633E}" destId="{6813C4BA-92AE-4C4D-9A0E-3F81B00EA7D5}" srcOrd="2" destOrd="0" presId="urn:microsoft.com/office/officeart/2005/8/layout/vList2"/>
    <dgm:cxn modelId="{9223CDB0-DDD6-413A-BF13-E44B39CB0546}" type="presParOf" srcId="{4E64A021-6D2C-425A-84BF-3DF1A915633E}" destId="{23059981-6804-46C6-8A4D-645A4F1A0360}" srcOrd="3" destOrd="0" presId="urn:microsoft.com/office/officeart/2005/8/layout/vList2"/>
    <dgm:cxn modelId="{C7014126-3874-4574-B1C3-DA14108021C2}" type="presParOf" srcId="{4E64A021-6D2C-425A-84BF-3DF1A915633E}" destId="{826965C1-644F-42E5-990C-CB5DDD7AEA79}" srcOrd="4" destOrd="0" presId="urn:microsoft.com/office/officeart/2005/8/layout/vList2"/>
    <dgm:cxn modelId="{A4A1EBAF-BC6E-49D5-8F74-23915FAAAA81}" type="presParOf" srcId="{4E64A021-6D2C-425A-84BF-3DF1A915633E}" destId="{0969214F-70E3-40B6-9643-A16AFEBD2498}" srcOrd="5" destOrd="0" presId="urn:microsoft.com/office/officeart/2005/8/layout/vList2"/>
    <dgm:cxn modelId="{1F0FF4F8-3E2D-4C2A-A532-20D5314FE877}" type="presParOf" srcId="{4E64A021-6D2C-425A-84BF-3DF1A915633E}" destId="{626017EE-A3B6-4384-80AD-B362816FC4A0}" srcOrd="6" destOrd="0" presId="urn:microsoft.com/office/officeart/2005/8/layout/vList2"/>
    <dgm:cxn modelId="{18C04D52-A519-481E-83D2-0C573DA291FC}" type="presParOf" srcId="{4E64A021-6D2C-425A-84BF-3DF1A915633E}" destId="{C002490F-0F94-4BC9-ACC5-1B2E016BD1D8}" srcOrd="7" destOrd="0" presId="urn:microsoft.com/office/officeart/2005/8/layout/vList2"/>
    <dgm:cxn modelId="{9885B098-2979-4257-A708-53476DE13349}" type="presParOf" srcId="{4E64A021-6D2C-425A-84BF-3DF1A915633E}" destId="{C5E2C531-F744-4506-9EC7-32C485433975}" srcOrd="8" destOrd="0" presId="urn:microsoft.com/office/officeart/2005/8/layout/vList2"/>
    <dgm:cxn modelId="{CBA5EF45-8774-4893-9661-8F33FD10D35F}" type="presParOf" srcId="{4E64A021-6D2C-425A-84BF-3DF1A915633E}" destId="{FF91F227-D20C-4B9A-808B-632CFDE0289C}" srcOrd="9" destOrd="0" presId="urn:microsoft.com/office/officeart/2005/8/layout/vList2"/>
    <dgm:cxn modelId="{10A68DD0-B3EA-49B9-8739-8224FEBD9991}" type="presParOf" srcId="{4E64A021-6D2C-425A-84BF-3DF1A915633E}" destId="{E6B44E04-CB8A-476B-8407-76B628AF4032}" srcOrd="10" destOrd="0" presId="urn:microsoft.com/office/officeart/2005/8/layout/vList2"/>
    <dgm:cxn modelId="{F5E625D8-6711-436D-ABE6-4A0874167F7C}" type="presParOf" srcId="{4E64A021-6D2C-425A-84BF-3DF1A915633E}" destId="{5CDF9EA9-8177-44E0-BB1D-82DAFD8B7B4B}" srcOrd="11" destOrd="0" presId="urn:microsoft.com/office/officeart/2005/8/layout/vList2"/>
    <dgm:cxn modelId="{194F81F0-C84C-4D3E-AAC4-29CA1FAB7687}" type="presParOf" srcId="{4E64A021-6D2C-425A-84BF-3DF1A915633E}" destId="{64A488A4-0650-47DE-8E28-A7A2A5A61CDA}" srcOrd="12" destOrd="0" presId="urn:microsoft.com/office/officeart/2005/8/layout/vList2"/>
    <dgm:cxn modelId="{90F77BBD-386D-492E-A296-8234AE8684D4}" type="presParOf" srcId="{4E64A021-6D2C-425A-84BF-3DF1A915633E}" destId="{BD5156C5-4D7D-4212-8964-1050F62D86FC}" srcOrd="13"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A2F8FC63-1C8C-49CF-9F8B-688B80DFF657}"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2E5F8CE7-341D-4F89-8D50-22A16E5BE202}">
      <dgm:prSet phldrT="[Text]" custT="1"/>
      <dgm:spPr/>
      <dgm:t>
        <a:bodyPr/>
        <a:lstStyle/>
        <a:p>
          <a:pPr algn="just">
            <a:lnSpc>
              <a:spcPct val="150000"/>
            </a:lnSpc>
          </a:pPr>
          <a:r>
            <a:rPr lang="el-GR" sz="1400" dirty="0">
              <a:latin typeface="Roboto" panose="02000000000000000000" pitchFamily="2" charset="0"/>
              <a:ea typeface="Roboto" panose="02000000000000000000" pitchFamily="2" charset="0"/>
            </a:rPr>
            <a:t>Διάταγμα αριθ. 13/2020, της 7ης Φεβρουαρίου</a:t>
          </a:r>
          <a:endParaRPr lang="en-US" sz="1400" dirty="0">
            <a:latin typeface="Roboto" panose="02000000000000000000" pitchFamily="2" charset="0"/>
            <a:ea typeface="Roboto" panose="02000000000000000000" pitchFamily="2" charset="0"/>
          </a:endParaRPr>
        </a:p>
      </dgm:t>
    </dgm:pt>
    <dgm:pt modelId="{6D195B62-DB19-45BB-B900-A25BA18B9A8A}" type="parTrans" cxnId="{08D6C2CA-B942-4B91-939B-7734796641CF}">
      <dgm:prSet/>
      <dgm:spPr/>
      <dgm:t>
        <a:bodyPr/>
        <a:lstStyle/>
        <a:p>
          <a:pPr algn="just">
            <a:lnSpc>
              <a:spcPct val="150000"/>
            </a:lnSpc>
          </a:pPr>
          <a:endParaRPr lang="en-US" sz="1400">
            <a:latin typeface="Roboto" panose="02000000000000000000" pitchFamily="2" charset="0"/>
            <a:ea typeface="Roboto" panose="02000000000000000000" pitchFamily="2" charset="0"/>
          </a:endParaRPr>
        </a:p>
      </dgm:t>
    </dgm:pt>
    <dgm:pt modelId="{1E75575F-B231-411E-AD88-179D20181AD2}" type="sibTrans" cxnId="{08D6C2CA-B942-4B91-939B-7734796641CF}">
      <dgm:prSet/>
      <dgm:spPr/>
      <dgm:t>
        <a:bodyPr/>
        <a:lstStyle/>
        <a:p>
          <a:pPr algn="just">
            <a:lnSpc>
              <a:spcPct val="150000"/>
            </a:lnSpc>
          </a:pPr>
          <a:endParaRPr lang="en-US" sz="1400">
            <a:latin typeface="Roboto" panose="02000000000000000000" pitchFamily="2" charset="0"/>
            <a:ea typeface="Roboto" panose="02000000000000000000" pitchFamily="2" charset="0"/>
          </a:endParaRPr>
        </a:p>
      </dgm:t>
    </dgm:pt>
    <dgm:pt modelId="{59D93D3A-879F-4A7D-83A8-0F6FE49E692D}">
      <dgm:prSet phldrT="[Text]" custT="1"/>
      <dgm:spPr/>
      <dgm:t>
        <a:bodyPr/>
        <a:lstStyle/>
        <a:p>
          <a:pPr algn="just">
            <a:lnSpc>
              <a:spcPct val="150000"/>
            </a:lnSpc>
          </a:pPr>
          <a:r>
            <a:rPr lang="el-GR" sz="1400" dirty="0">
              <a:latin typeface="Roboto" panose="02000000000000000000" pitchFamily="2" charset="0"/>
              <a:ea typeface="Roboto" panose="02000000000000000000" pitchFamily="2" charset="0"/>
            </a:rPr>
            <a:t>Ψήφισμα του Κυβερνητικού Συμβουλίου αριθ. 49/2020 της 5ης Μαρτίου</a:t>
          </a:r>
          <a:endParaRPr lang="en-US" sz="1400" dirty="0">
            <a:latin typeface="Roboto" panose="02000000000000000000" pitchFamily="2" charset="0"/>
            <a:ea typeface="Roboto" panose="02000000000000000000" pitchFamily="2" charset="0"/>
          </a:endParaRPr>
        </a:p>
      </dgm:t>
    </dgm:pt>
    <dgm:pt modelId="{E279A26E-801D-465C-A26F-D1482F3B4F17}" type="parTrans" cxnId="{F1E839DF-7DDB-4C94-9776-01AB453F4EFB}">
      <dgm:prSet/>
      <dgm:spPr/>
      <dgm:t>
        <a:bodyPr/>
        <a:lstStyle/>
        <a:p>
          <a:pPr algn="just">
            <a:lnSpc>
              <a:spcPct val="150000"/>
            </a:lnSpc>
          </a:pPr>
          <a:endParaRPr lang="en-US" sz="1400">
            <a:latin typeface="Roboto" panose="02000000000000000000" pitchFamily="2" charset="0"/>
            <a:ea typeface="Roboto" panose="02000000000000000000" pitchFamily="2" charset="0"/>
          </a:endParaRPr>
        </a:p>
      </dgm:t>
    </dgm:pt>
    <dgm:pt modelId="{D62450E9-DA2F-4991-A29E-2EC3B7960085}" type="sibTrans" cxnId="{F1E839DF-7DDB-4C94-9776-01AB453F4EFB}">
      <dgm:prSet/>
      <dgm:spPr/>
      <dgm:t>
        <a:bodyPr/>
        <a:lstStyle/>
        <a:p>
          <a:pPr algn="just">
            <a:lnSpc>
              <a:spcPct val="150000"/>
            </a:lnSpc>
          </a:pPr>
          <a:endParaRPr lang="en-US" sz="1400">
            <a:latin typeface="Roboto" panose="02000000000000000000" pitchFamily="2" charset="0"/>
            <a:ea typeface="Roboto" panose="02000000000000000000" pitchFamily="2" charset="0"/>
          </a:endParaRPr>
        </a:p>
      </dgm:t>
    </dgm:pt>
    <dgm:pt modelId="{53735AC4-3154-4CEE-ADDD-944F16FC799D}">
      <dgm:prSet phldrT="[Text]" custT="1"/>
      <dgm:spPr/>
      <dgm:t>
        <a:bodyPr/>
        <a:lstStyle/>
        <a:p>
          <a:pPr algn="just">
            <a:lnSpc>
              <a:spcPct val="150000"/>
            </a:lnSpc>
          </a:pPr>
          <a:r>
            <a:rPr lang="el-GR" sz="1100" dirty="0">
              <a:latin typeface="Roboto" panose="02000000000000000000" pitchFamily="2" charset="0"/>
              <a:ea typeface="Roboto" panose="02000000000000000000" pitchFamily="2" charset="0"/>
            </a:rPr>
            <a:t>Το περιφερειακό νομοθετικό διάταγμα αριθ. 21/2019/A, της 8ης Αυγούστου, προβλέπει τη χορήγηση οικονομικών κινήτρων για την ηλεκτρική κινητικότητα, δηλαδή για την αγορά ηλεκτρικών οχημάτων και σημείων φόρτισης ηλεκτρικών οχημάτων.</a:t>
          </a:r>
          <a:endParaRPr lang="en-US" sz="1100" dirty="0">
            <a:latin typeface="Roboto" panose="02000000000000000000" pitchFamily="2" charset="0"/>
            <a:ea typeface="Roboto" panose="02000000000000000000" pitchFamily="2" charset="0"/>
          </a:endParaRPr>
        </a:p>
      </dgm:t>
    </dgm:pt>
    <dgm:pt modelId="{562FB888-F11D-43B6-BC9A-849FB2D83FC9}" type="parTrans" cxnId="{361210E6-683C-4EA7-AA8E-A24C5B52CA77}">
      <dgm:prSet/>
      <dgm:spPr/>
      <dgm:t>
        <a:bodyPr/>
        <a:lstStyle/>
        <a:p>
          <a:pPr algn="just">
            <a:lnSpc>
              <a:spcPct val="150000"/>
            </a:lnSpc>
          </a:pPr>
          <a:endParaRPr lang="en-US" sz="1400">
            <a:latin typeface="Roboto" panose="02000000000000000000" pitchFamily="2" charset="0"/>
            <a:ea typeface="Roboto" panose="02000000000000000000" pitchFamily="2" charset="0"/>
          </a:endParaRPr>
        </a:p>
      </dgm:t>
    </dgm:pt>
    <dgm:pt modelId="{067FD7B7-BD5F-4B2E-88E8-C6F6BE99B5CE}" type="sibTrans" cxnId="{361210E6-683C-4EA7-AA8E-A24C5B52CA77}">
      <dgm:prSet/>
      <dgm:spPr/>
      <dgm:t>
        <a:bodyPr/>
        <a:lstStyle/>
        <a:p>
          <a:pPr algn="just">
            <a:lnSpc>
              <a:spcPct val="150000"/>
            </a:lnSpc>
          </a:pPr>
          <a:endParaRPr lang="en-US" sz="1400">
            <a:latin typeface="Roboto" panose="02000000000000000000" pitchFamily="2" charset="0"/>
            <a:ea typeface="Roboto" panose="02000000000000000000" pitchFamily="2" charset="0"/>
          </a:endParaRPr>
        </a:p>
      </dgm:t>
    </dgm:pt>
    <dgm:pt modelId="{B144F4BB-D5A1-41E0-BC26-D4225ECA5E61}">
      <dgm:prSet custT="1"/>
      <dgm:spPr/>
      <dgm:t>
        <a:bodyPr/>
        <a:lstStyle/>
        <a:p>
          <a:pPr algn="just">
            <a:lnSpc>
              <a:spcPct val="150000"/>
            </a:lnSpc>
          </a:pPr>
          <a:r>
            <a:rPr lang="el-GR" sz="1100" dirty="0">
              <a:latin typeface="Roboto" panose="02000000000000000000" pitchFamily="2" charset="0"/>
              <a:ea typeface="Roboto" panose="02000000000000000000" pitchFamily="2" charset="0"/>
            </a:rPr>
            <a:t>Ρυθμίζει τη χορήγηση οικονομικών κινήτρων για την εισαγωγή νέων ηλεκτρικών οχημάτων στην κατανάλωση, καθώς και τη χορήγηση οικονομικών κινήτρων για την απόκτηση σημείων φόρτισης ηλεκτρικών οχημάτων, και καθορίζει τα ποσά και τους όρους χορήγησης των οικονομικών κινήτρων.</a:t>
          </a:r>
          <a:endParaRPr lang="en-US" sz="1100" dirty="0">
            <a:latin typeface="Roboto" panose="02000000000000000000" pitchFamily="2" charset="0"/>
            <a:ea typeface="Roboto" panose="02000000000000000000" pitchFamily="2" charset="0"/>
          </a:endParaRPr>
        </a:p>
      </dgm:t>
    </dgm:pt>
    <dgm:pt modelId="{9F60A6F8-52FE-4425-AE15-2B9FE77A1FEE}" type="parTrans" cxnId="{2D5DAEA5-569B-48A3-B49D-15AA4AF24D04}">
      <dgm:prSet/>
      <dgm:spPr/>
      <dgm:t>
        <a:bodyPr/>
        <a:lstStyle/>
        <a:p>
          <a:pPr algn="just">
            <a:lnSpc>
              <a:spcPct val="150000"/>
            </a:lnSpc>
          </a:pPr>
          <a:endParaRPr lang="en-US" sz="1400">
            <a:latin typeface="Roboto" panose="02000000000000000000" pitchFamily="2" charset="0"/>
            <a:ea typeface="Roboto" panose="02000000000000000000" pitchFamily="2" charset="0"/>
          </a:endParaRPr>
        </a:p>
      </dgm:t>
    </dgm:pt>
    <dgm:pt modelId="{7A50F87C-409A-45F4-8A20-BD7437DB8A11}" type="sibTrans" cxnId="{2D5DAEA5-569B-48A3-B49D-15AA4AF24D04}">
      <dgm:prSet/>
      <dgm:spPr/>
      <dgm:t>
        <a:bodyPr/>
        <a:lstStyle/>
        <a:p>
          <a:pPr algn="just">
            <a:lnSpc>
              <a:spcPct val="150000"/>
            </a:lnSpc>
          </a:pPr>
          <a:endParaRPr lang="en-US" sz="1400">
            <a:latin typeface="Roboto" panose="02000000000000000000" pitchFamily="2" charset="0"/>
            <a:ea typeface="Roboto" panose="02000000000000000000" pitchFamily="2" charset="0"/>
          </a:endParaRPr>
        </a:p>
      </dgm:t>
    </dgm:pt>
    <dgm:pt modelId="{D4EE3FBC-46ED-46DD-98F1-5B258C7BB7C7}">
      <dgm:prSet custT="1"/>
      <dgm:spPr/>
      <dgm:t>
        <a:bodyPr/>
        <a:lstStyle/>
        <a:p>
          <a:pPr algn="just">
            <a:lnSpc>
              <a:spcPct val="150000"/>
            </a:lnSpc>
          </a:pPr>
          <a:r>
            <a:rPr lang="el-GR" sz="1400" dirty="0">
              <a:latin typeface="Roboto" panose="02000000000000000000" pitchFamily="2" charset="0"/>
              <a:ea typeface="Roboto" panose="02000000000000000000" pitchFamily="2" charset="0"/>
            </a:rPr>
            <a:t>Περιφερειακό κανονιστικό διάταγμα 35/2023/</a:t>
          </a:r>
          <a:r>
            <a:rPr lang="en-US" sz="1400" dirty="0">
              <a:latin typeface="Roboto" panose="02000000000000000000" pitchFamily="2" charset="0"/>
              <a:ea typeface="Roboto" panose="02000000000000000000" pitchFamily="2" charset="0"/>
            </a:rPr>
            <a:t>A</a:t>
          </a:r>
        </a:p>
      </dgm:t>
    </dgm:pt>
    <dgm:pt modelId="{213389C2-885D-4176-81CC-BF57BFB4F4B0}" type="parTrans" cxnId="{539205C9-827C-4CC8-BAA7-0E0E1AA0819C}">
      <dgm:prSet/>
      <dgm:spPr/>
      <dgm:t>
        <a:bodyPr/>
        <a:lstStyle/>
        <a:p>
          <a:pPr algn="just">
            <a:lnSpc>
              <a:spcPct val="150000"/>
            </a:lnSpc>
          </a:pPr>
          <a:endParaRPr lang="en-US" sz="1400">
            <a:latin typeface="Roboto" panose="02000000000000000000" pitchFamily="2" charset="0"/>
            <a:ea typeface="Roboto" panose="02000000000000000000" pitchFamily="2" charset="0"/>
          </a:endParaRPr>
        </a:p>
      </dgm:t>
    </dgm:pt>
    <dgm:pt modelId="{210E2441-3CFD-4A2E-A40B-6142044051F4}" type="sibTrans" cxnId="{539205C9-827C-4CC8-BAA7-0E0E1AA0819C}">
      <dgm:prSet/>
      <dgm:spPr/>
      <dgm:t>
        <a:bodyPr/>
        <a:lstStyle/>
        <a:p>
          <a:pPr algn="just">
            <a:lnSpc>
              <a:spcPct val="150000"/>
            </a:lnSpc>
          </a:pPr>
          <a:endParaRPr lang="en-US" sz="1400">
            <a:latin typeface="Roboto" panose="02000000000000000000" pitchFamily="2" charset="0"/>
            <a:ea typeface="Roboto" panose="02000000000000000000" pitchFamily="2" charset="0"/>
          </a:endParaRPr>
        </a:p>
      </dgm:t>
    </dgm:pt>
    <dgm:pt modelId="{CE59413B-F70B-4CAE-82D0-DF02BE4A3FA5}">
      <dgm:prSet custT="1"/>
      <dgm:spPr/>
      <dgm:t>
        <a:bodyPr/>
        <a:lstStyle/>
        <a:p>
          <a:pPr algn="just">
            <a:lnSpc>
              <a:spcPct val="150000"/>
            </a:lnSpc>
          </a:pPr>
          <a:r>
            <a:rPr lang="el-GR" sz="1100" dirty="0">
              <a:latin typeface="Roboto" panose="02000000000000000000" pitchFamily="2" charset="0"/>
              <a:ea typeface="Roboto" panose="02000000000000000000" pitchFamily="2" charset="0"/>
            </a:rPr>
            <a:t>Πρώτη τροποποίηση της περιφερειακής κανονιστικής απόφασης αριθ. 4/2021/Α, της 26ης Απριλίου.</a:t>
          </a:r>
          <a:endParaRPr lang="en-US" sz="1100" dirty="0">
            <a:latin typeface="Roboto" panose="02000000000000000000" pitchFamily="2" charset="0"/>
            <a:ea typeface="Roboto" panose="02000000000000000000" pitchFamily="2" charset="0"/>
          </a:endParaRPr>
        </a:p>
      </dgm:t>
    </dgm:pt>
    <dgm:pt modelId="{D7BEA51B-B660-4B47-AFBC-7C3EAA6EF4C4}" type="parTrans" cxnId="{BDC2FE1E-5163-4FCD-9876-0C9C21E8BF32}">
      <dgm:prSet/>
      <dgm:spPr/>
      <dgm:t>
        <a:bodyPr/>
        <a:lstStyle/>
        <a:p>
          <a:pPr algn="just">
            <a:lnSpc>
              <a:spcPct val="150000"/>
            </a:lnSpc>
          </a:pPr>
          <a:endParaRPr lang="en-US" sz="1400">
            <a:latin typeface="Roboto" panose="02000000000000000000" pitchFamily="2" charset="0"/>
            <a:ea typeface="Roboto" panose="02000000000000000000" pitchFamily="2" charset="0"/>
          </a:endParaRPr>
        </a:p>
      </dgm:t>
    </dgm:pt>
    <dgm:pt modelId="{863B1970-6875-44AE-82E6-0D7E18C2AB9E}" type="sibTrans" cxnId="{BDC2FE1E-5163-4FCD-9876-0C9C21E8BF32}">
      <dgm:prSet/>
      <dgm:spPr/>
      <dgm:t>
        <a:bodyPr/>
        <a:lstStyle/>
        <a:p>
          <a:pPr algn="just">
            <a:lnSpc>
              <a:spcPct val="150000"/>
            </a:lnSpc>
          </a:pPr>
          <a:endParaRPr lang="en-US" sz="1400">
            <a:latin typeface="Roboto" panose="02000000000000000000" pitchFamily="2" charset="0"/>
            <a:ea typeface="Roboto" panose="02000000000000000000" pitchFamily="2" charset="0"/>
          </a:endParaRPr>
        </a:p>
      </dgm:t>
    </dgm:pt>
    <dgm:pt modelId="{D2A58DFA-2A26-42AB-9CEC-908B1F207B61}">
      <dgm:prSet phldrT="[Text]" custT="1"/>
      <dgm:spPr/>
      <dgm:t>
        <a:bodyPr/>
        <a:lstStyle/>
        <a:p>
          <a:pPr algn="just">
            <a:lnSpc>
              <a:spcPct val="150000"/>
            </a:lnSpc>
          </a:pPr>
          <a:r>
            <a:rPr lang="el-GR" sz="1100" dirty="0">
              <a:latin typeface="Roboto" panose="02000000000000000000" pitchFamily="2" charset="0"/>
              <a:ea typeface="Roboto" panose="02000000000000000000" pitchFamily="2" charset="0"/>
            </a:rPr>
            <a:t>Ρυθμίζει την υλοποίηση του δικτύου φόρτισης ηλεκτρικών οχημάτων μέσω πολεοδομικών πράξεων.</a:t>
          </a:r>
          <a:endParaRPr lang="en-US" sz="1100" dirty="0">
            <a:latin typeface="Roboto" panose="02000000000000000000" pitchFamily="2" charset="0"/>
            <a:ea typeface="Roboto" panose="02000000000000000000" pitchFamily="2" charset="0"/>
          </a:endParaRPr>
        </a:p>
      </dgm:t>
    </dgm:pt>
    <dgm:pt modelId="{2E829E33-E802-42D2-ADF6-558E3C739D8B}" type="parTrans" cxnId="{2DC007B3-F59A-4098-ACC5-28F6706AC33D}">
      <dgm:prSet/>
      <dgm:spPr/>
      <dgm:t>
        <a:bodyPr/>
        <a:lstStyle/>
        <a:p>
          <a:pPr algn="just">
            <a:lnSpc>
              <a:spcPct val="150000"/>
            </a:lnSpc>
          </a:pPr>
          <a:endParaRPr lang="en-US" sz="1400">
            <a:latin typeface="Roboto" panose="02000000000000000000" pitchFamily="2" charset="0"/>
            <a:ea typeface="Roboto" panose="02000000000000000000" pitchFamily="2" charset="0"/>
          </a:endParaRPr>
        </a:p>
      </dgm:t>
    </dgm:pt>
    <dgm:pt modelId="{CD854F4B-FEA3-42AA-B94E-F0D75597AD9B}" type="sibTrans" cxnId="{2DC007B3-F59A-4098-ACC5-28F6706AC33D}">
      <dgm:prSet/>
      <dgm:spPr/>
      <dgm:t>
        <a:bodyPr/>
        <a:lstStyle/>
        <a:p>
          <a:pPr algn="just">
            <a:lnSpc>
              <a:spcPct val="150000"/>
            </a:lnSpc>
          </a:pPr>
          <a:endParaRPr lang="en-US" sz="1400">
            <a:latin typeface="Roboto" panose="02000000000000000000" pitchFamily="2" charset="0"/>
            <a:ea typeface="Roboto" panose="02000000000000000000" pitchFamily="2" charset="0"/>
          </a:endParaRPr>
        </a:p>
      </dgm:t>
    </dgm:pt>
    <dgm:pt modelId="{B48DE076-6C12-4BC2-84CB-3753D8EBFF92}">
      <dgm:prSet custT="1"/>
      <dgm:spPr/>
      <dgm:t>
        <a:bodyPr/>
        <a:lstStyle/>
        <a:p>
          <a:pPr algn="just">
            <a:lnSpc>
              <a:spcPct val="150000"/>
            </a:lnSpc>
          </a:pPr>
          <a:r>
            <a:rPr lang="el-GR" sz="1400" dirty="0">
              <a:latin typeface="Roboto" panose="02000000000000000000" pitchFamily="2" charset="0"/>
              <a:ea typeface="Roboto" panose="02000000000000000000" pitchFamily="2" charset="0"/>
            </a:rPr>
            <a:t>Περιφερειακό κανονιστικό διάταγμα αριθ. 4/2021/A, της 26ης Απριλίου</a:t>
          </a:r>
          <a:endParaRPr lang="en-US" sz="1400" dirty="0">
            <a:latin typeface="Roboto" panose="02000000000000000000" pitchFamily="2" charset="0"/>
            <a:ea typeface="Roboto" panose="02000000000000000000" pitchFamily="2" charset="0"/>
          </a:endParaRPr>
        </a:p>
      </dgm:t>
    </dgm:pt>
    <dgm:pt modelId="{41148883-9655-4F52-B1B1-7A2D24D73DE8}" type="sibTrans" cxnId="{4E7C29BE-0D3B-4B7E-92CB-BAC011B9EF8E}">
      <dgm:prSet/>
      <dgm:spPr/>
      <dgm:t>
        <a:bodyPr/>
        <a:lstStyle/>
        <a:p>
          <a:pPr algn="just">
            <a:lnSpc>
              <a:spcPct val="150000"/>
            </a:lnSpc>
          </a:pPr>
          <a:endParaRPr lang="en-US" sz="1400">
            <a:latin typeface="Roboto" panose="02000000000000000000" pitchFamily="2" charset="0"/>
            <a:ea typeface="Roboto" panose="02000000000000000000" pitchFamily="2" charset="0"/>
          </a:endParaRPr>
        </a:p>
      </dgm:t>
    </dgm:pt>
    <dgm:pt modelId="{7E4E1AA6-0652-4EE9-9B98-6420425D8492}" type="parTrans" cxnId="{4E7C29BE-0D3B-4B7E-92CB-BAC011B9EF8E}">
      <dgm:prSet/>
      <dgm:spPr/>
      <dgm:t>
        <a:bodyPr/>
        <a:lstStyle/>
        <a:p>
          <a:pPr algn="just">
            <a:lnSpc>
              <a:spcPct val="150000"/>
            </a:lnSpc>
          </a:pPr>
          <a:endParaRPr lang="en-US" sz="1400">
            <a:latin typeface="Roboto" panose="02000000000000000000" pitchFamily="2" charset="0"/>
            <a:ea typeface="Roboto" panose="02000000000000000000" pitchFamily="2" charset="0"/>
          </a:endParaRPr>
        </a:p>
      </dgm:t>
    </dgm:pt>
    <dgm:pt modelId="{B0164790-69A5-4285-B568-5E34DD85A7F1}">
      <dgm:prSet custT="1"/>
      <dgm:spPr/>
      <dgm:t>
        <a:bodyPr/>
        <a:lstStyle/>
        <a:p>
          <a:pPr algn="just">
            <a:lnSpc>
              <a:spcPct val="150000"/>
            </a:lnSpc>
          </a:pPr>
          <a:r>
            <a:rPr lang="el-GR" sz="1400" dirty="0">
              <a:latin typeface="Roboto" panose="02000000000000000000" pitchFamily="2" charset="0"/>
              <a:ea typeface="Roboto" panose="02000000000000000000" pitchFamily="2" charset="0"/>
            </a:rPr>
            <a:t>Απόφαση του Κυβερνητικού Συμβουλίου αριθ. 106/2019 της 4ης Οκτωβρίου</a:t>
          </a:r>
          <a:endParaRPr lang="en-US" sz="1400" dirty="0">
            <a:latin typeface="Roboto" panose="02000000000000000000" pitchFamily="2" charset="0"/>
            <a:ea typeface="Roboto" panose="02000000000000000000" pitchFamily="2" charset="0"/>
          </a:endParaRPr>
        </a:p>
      </dgm:t>
    </dgm:pt>
    <dgm:pt modelId="{A70B2802-31CB-48FA-86AD-4FE9DDCCA40F}" type="parTrans" cxnId="{7547CB1D-670B-4D15-BA92-C6A82E3A94DC}">
      <dgm:prSet/>
      <dgm:spPr/>
      <dgm:t>
        <a:bodyPr/>
        <a:lstStyle/>
        <a:p>
          <a:pPr algn="just">
            <a:lnSpc>
              <a:spcPct val="150000"/>
            </a:lnSpc>
          </a:pPr>
          <a:endParaRPr lang="en-US" sz="1400">
            <a:latin typeface="Roboto" panose="02000000000000000000" pitchFamily="2" charset="0"/>
            <a:ea typeface="Roboto" panose="02000000000000000000" pitchFamily="2" charset="0"/>
          </a:endParaRPr>
        </a:p>
      </dgm:t>
    </dgm:pt>
    <dgm:pt modelId="{5B32AB15-A76F-4C73-B690-44165719F250}" type="sibTrans" cxnId="{7547CB1D-670B-4D15-BA92-C6A82E3A94DC}">
      <dgm:prSet/>
      <dgm:spPr/>
      <dgm:t>
        <a:bodyPr/>
        <a:lstStyle/>
        <a:p>
          <a:pPr algn="just">
            <a:lnSpc>
              <a:spcPct val="150000"/>
            </a:lnSpc>
          </a:pPr>
          <a:endParaRPr lang="en-US" sz="1400">
            <a:latin typeface="Roboto" panose="02000000000000000000" pitchFamily="2" charset="0"/>
            <a:ea typeface="Roboto" panose="02000000000000000000" pitchFamily="2" charset="0"/>
          </a:endParaRPr>
        </a:p>
      </dgm:t>
    </dgm:pt>
    <dgm:pt modelId="{B9AC6840-201A-459F-A324-4E05CF3BBC53}">
      <dgm:prSet custT="1"/>
      <dgm:spPr/>
      <dgm:t>
        <a:bodyPr/>
        <a:lstStyle/>
        <a:p>
          <a:pPr algn="just">
            <a:lnSpc>
              <a:spcPct val="150000"/>
            </a:lnSpc>
          </a:pPr>
          <a:r>
            <a:rPr lang="el-GR" sz="1100" dirty="0">
              <a:latin typeface="Roboto" panose="02000000000000000000" pitchFamily="2" charset="0"/>
              <a:ea typeface="Roboto" panose="02000000000000000000" pitchFamily="2" charset="0"/>
            </a:rPr>
            <a:t>Εγκρίνεται το σχέδιο για την ηλεκτρική κινητικότητα στις Αζόρες, το οποίο επισυνάπτεται στο παρόν ψήφισμα.</a:t>
          </a:r>
          <a:endParaRPr lang="en-US" sz="1100" dirty="0">
            <a:latin typeface="Roboto" panose="02000000000000000000" pitchFamily="2" charset="0"/>
            <a:ea typeface="Roboto" panose="02000000000000000000" pitchFamily="2" charset="0"/>
          </a:endParaRPr>
        </a:p>
      </dgm:t>
    </dgm:pt>
    <dgm:pt modelId="{F5BDE3A4-C489-4B4C-9BA9-2457C014CE35}" type="parTrans" cxnId="{BA2A69F3-2294-466F-B6EE-5F2DAA72C9FB}">
      <dgm:prSet/>
      <dgm:spPr/>
      <dgm:t>
        <a:bodyPr/>
        <a:lstStyle/>
        <a:p>
          <a:pPr algn="just">
            <a:lnSpc>
              <a:spcPct val="150000"/>
            </a:lnSpc>
          </a:pPr>
          <a:endParaRPr lang="en-US" sz="1400">
            <a:latin typeface="Roboto" panose="02000000000000000000" pitchFamily="2" charset="0"/>
            <a:ea typeface="Roboto" panose="02000000000000000000" pitchFamily="2" charset="0"/>
          </a:endParaRPr>
        </a:p>
      </dgm:t>
    </dgm:pt>
    <dgm:pt modelId="{18A293AC-3DDF-4075-AFFF-407A9FD321C2}" type="sibTrans" cxnId="{BA2A69F3-2294-466F-B6EE-5F2DAA72C9FB}">
      <dgm:prSet/>
      <dgm:spPr/>
      <dgm:t>
        <a:bodyPr/>
        <a:lstStyle/>
        <a:p>
          <a:pPr algn="just">
            <a:lnSpc>
              <a:spcPct val="150000"/>
            </a:lnSpc>
          </a:pPr>
          <a:endParaRPr lang="en-US" sz="1400">
            <a:latin typeface="Roboto" panose="02000000000000000000" pitchFamily="2" charset="0"/>
            <a:ea typeface="Roboto" panose="02000000000000000000" pitchFamily="2" charset="0"/>
          </a:endParaRPr>
        </a:p>
      </dgm:t>
    </dgm:pt>
    <dgm:pt modelId="{50274BEB-F2FD-4494-A048-341F69CD9144}">
      <dgm:prSet custT="1"/>
      <dgm:spPr/>
      <dgm:t>
        <a:bodyPr/>
        <a:lstStyle/>
        <a:p>
          <a:pPr algn="just">
            <a:lnSpc>
              <a:spcPct val="150000"/>
            </a:lnSpc>
          </a:pPr>
          <a:r>
            <a:rPr lang="el-GR" sz="1100" dirty="0">
              <a:latin typeface="Roboto" panose="02000000000000000000" pitchFamily="2" charset="0"/>
              <a:ea typeface="Roboto" panose="02000000000000000000" pitchFamily="2" charset="0"/>
            </a:rPr>
            <a:t>Καθορίζει τη στρατηγική για την εφαρμογή της ηλεκτρικής κινητικότητας στις Αζόρες.</a:t>
          </a:r>
          <a:endParaRPr lang="en-US" sz="1100" dirty="0">
            <a:latin typeface="Roboto" panose="02000000000000000000" pitchFamily="2" charset="0"/>
            <a:ea typeface="Roboto" panose="02000000000000000000" pitchFamily="2" charset="0"/>
          </a:endParaRPr>
        </a:p>
      </dgm:t>
    </dgm:pt>
    <dgm:pt modelId="{EEECA933-FF6A-4599-AB48-6483C82F3503}" type="parTrans" cxnId="{25363AE1-631D-4833-BF9B-2ACFC8BD4583}">
      <dgm:prSet/>
      <dgm:spPr/>
      <dgm:t>
        <a:bodyPr/>
        <a:lstStyle/>
        <a:p>
          <a:pPr algn="just">
            <a:lnSpc>
              <a:spcPct val="150000"/>
            </a:lnSpc>
          </a:pPr>
          <a:endParaRPr lang="en-US" sz="1400">
            <a:latin typeface="Roboto" panose="02000000000000000000" pitchFamily="2" charset="0"/>
            <a:ea typeface="Roboto" panose="02000000000000000000" pitchFamily="2" charset="0"/>
          </a:endParaRPr>
        </a:p>
      </dgm:t>
    </dgm:pt>
    <dgm:pt modelId="{5B360F59-7C25-4A5D-BB9D-5BAB10132BA4}" type="sibTrans" cxnId="{25363AE1-631D-4833-BF9B-2ACFC8BD4583}">
      <dgm:prSet/>
      <dgm:spPr/>
      <dgm:t>
        <a:bodyPr/>
        <a:lstStyle/>
        <a:p>
          <a:pPr algn="just">
            <a:lnSpc>
              <a:spcPct val="150000"/>
            </a:lnSpc>
          </a:pPr>
          <a:endParaRPr lang="en-US" sz="1400">
            <a:latin typeface="Roboto" panose="02000000000000000000" pitchFamily="2" charset="0"/>
            <a:ea typeface="Roboto" panose="02000000000000000000" pitchFamily="2" charset="0"/>
          </a:endParaRPr>
        </a:p>
      </dgm:t>
    </dgm:pt>
    <dgm:pt modelId="{3C4C929B-02CF-4DF6-8D6A-18405DDDB45E}">
      <dgm:prSet custT="1"/>
      <dgm:spPr/>
      <dgm:t>
        <a:bodyPr/>
        <a:lstStyle/>
        <a:p>
          <a:pPr algn="just">
            <a:lnSpc>
              <a:spcPct val="150000"/>
            </a:lnSpc>
          </a:pPr>
          <a:r>
            <a:rPr lang="el-GR" sz="1400" dirty="0">
              <a:latin typeface="Roboto" panose="02000000000000000000" pitchFamily="2" charset="0"/>
              <a:ea typeface="Roboto" panose="02000000000000000000" pitchFamily="2" charset="0"/>
            </a:rPr>
            <a:t>Περιφερειακό νομοθετικό διάταγμα αριθ. 21-2019-A, της 8ης Αυγούστου</a:t>
          </a:r>
          <a:endParaRPr lang="en-US" sz="1400" dirty="0">
            <a:latin typeface="Roboto" panose="02000000000000000000" pitchFamily="2" charset="0"/>
            <a:ea typeface="Roboto" panose="02000000000000000000" pitchFamily="2" charset="0"/>
          </a:endParaRPr>
        </a:p>
      </dgm:t>
    </dgm:pt>
    <dgm:pt modelId="{ED99D1D7-8AC2-4723-B35B-896E43B87531}" type="parTrans" cxnId="{9146117B-ABE3-4276-973E-468A8DC0AFCB}">
      <dgm:prSet/>
      <dgm:spPr/>
      <dgm:t>
        <a:bodyPr/>
        <a:lstStyle/>
        <a:p>
          <a:pPr algn="just">
            <a:lnSpc>
              <a:spcPct val="150000"/>
            </a:lnSpc>
          </a:pPr>
          <a:endParaRPr lang="en-US" sz="1400">
            <a:latin typeface="Roboto" panose="02000000000000000000" pitchFamily="2" charset="0"/>
            <a:ea typeface="Roboto" panose="02000000000000000000" pitchFamily="2" charset="0"/>
          </a:endParaRPr>
        </a:p>
      </dgm:t>
    </dgm:pt>
    <dgm:pt modelId="{07429F16-E83B-482C-BB1E-DA6CF65B734A}" type="sibTrans" cxnId="{9146117B-ABE3-4276-973E-468A8DC0AFCB}">
      <dgm:prSet/>
      <dgm:spPr/>
      <dgm:t>
        <a:bodyPr/>
        <a:lstStyle/>
        <a:p>
          <a:pPr algn="just">
            <a:lnSpc>
              <a:spcPct val="150000"/>
            </a:lnSpc>
          </a:pPr>
          <a:endParaRPr lang="en-US" sz="1400">
            <a:latin typeface="Roboto" panose="02000000000000000000" pitchFamily="2" charset="0"/>
            <a:ea typeface="Roboto" panose="02000000000000000000" pitchFamily="2" charset="0"/>
          </a:endParaRPr>
        </a:p>
      </dgm:t>
    </dgm:pt>
    <dgm:pt modelId="{4E64A021-6D2C-425A-84BF-3DF1A915633E}" type="pres">
      <dgm:prSet presAssocID="{A2F8FC63-1C8C-49CF-9F8B-688B80DFF657}" presName="linear" presStyleCnt="0">
        <dgm:presLayoutVars>
          <dgm:animLvl val="lvl"/>
          <dgm:resizeHandles val="exact"/>
        </dgm:presLayoutVars>
      </dgm:prSet>
      <dgm:spPr/>
    </dgm:pt>
    <dgm:pt modelId="{989A3CF9-8D58-497E-8F44-873D73A6A6F6}" type="pres">
      <dgm:prSet presAssocID="{3C4C929B-02CF-4DF6-8D6A-18405DDDB45E}" presName="parentText" presStyleLbl="node1" presStyleIdx="0" presStyleCnt="6" custLinFactNeighborX="-221" custLinFactNeighborY="871">
        <dgm:presLayoutVars>
          <dgm:chMax val="0"/>
          <dgm:bulletEnabled val="1"/>
        </dgm:presLayoutVars>
      </dgm:prSet>
      <dgm:spPr/>
    </dgm:pt>
    <dgm:pt modelId="{201CCC1E-ABB4-4522-A8CB-D0209666F2EE}" type="pres">
      <dgm:prSet presAssocID="{3C4C929B-02CF-4DF6-8D6A-18405DDDB45E}" presName="childText" presStyleLbl="revTx" presStyleIdx="0" presStyleCnt="6">
        <dgm:presLayoutVars>
          <dgm:bulletEnabled val="1"/>
        </dgm:presLayoutVars>
      </dgm:prSet>
      <dgm:spPr/>
    </dgm:pt>
    <dgm:pt modelId="{826965C1-644F-42E5-990C-CB5DDD7AEA79}" type="pres">
      <dgm:prSet presAssocID="{B0164790-69A5-4285-B568-5E34DD85A7F1}" presName="parentText" presStyleLbl="node1" presStyleIdx="1" presStyleCnt="6">
        <dgm:presLayoutVars>
          <dgm:chMax val="0"/>
          <dgm:bulletEnabled val="1"/>
        </dgm:presLayoutVars>
      </dgm:prSet>
      <dgm:spPr/>
    </dgm:pt>
    <dgm:pt modelId="{0969214F-70E3-40B6-9643-A16AFEBD2498}" type="pres">
      <dgm:prSet presAssocID="{B0164790-69A5-4285-B568-5E34DD85A7F1}" presName="childText" presStyleLbl="revTx" presStyleIdx="1" presStyleCnt="6">
        <dgm:presLayoutVars>
          <dgm:bulletEnabled val="1"/>
        </dgm:presLayoutVars>
      </dgm:prSet>
      <dgm:spPr/>
    </dgm:pt>
    <dgm:pt modelId="{626017EE-A3B6-4384-80AD-B362816FC4A0}" type="pres">
      <dgm:prSet presAssocID="{2E5F8CE7-341D-4F89-8D50-22A16E5BE202}" presName="parentText" presStyleLbl="node1" presStyleIdx="2" presStyleCnt="6">
        <dgm:presLayoutVars>
          <dgm:chMax val="0"/>
          <dgm:bulletEnabled val="1"/>
        </dgm:presLayoutVars>
      </dgm:prSet>
      <dgm:spPr/>
    </dgm:pt>
    <dgm:pt modelId="{C002490F-0F94-4BC9-ACC5-1B2E016BD1D8}" type="pres">
      <dgm:prSet presAssocID="{2E5F8CE7-341D-4F89-8D50-22A16E5BE202}" presName="childText" presStyleLbl="revTx" presStyleIdx="2" presStyleCnt="6">
        <dgm:presLayoutVars>
          <dgm:bulletEnabled val="1"/>
        </dgm:presLayoutVars>
      </dgm:prSet>
      <dgm:spPr/>
    </dgm:pt>
    <dgm:pt modelId="{C5E2C531-F744-4506-9EC7-32C485433975}" type="pres">
      <dgm:prSet presAssocID="{59D93D3A-879F-4A7D-83A8-0F6FE49E692D}" presName="parentText" presStyleLbl="node1" presStyleIdx="3" presStyleCnt="6">
        <dgm:presLayoutVars>
          <dgm:chMax val="0"/>
          <dgm:bulletEnabled val="1"/>
        </dgm:presLayoutVars>
      </dgm:prSet>
      <dgm:spPr/>
    </dgm:pt>
    <dgm:pt modelId="{FF91F227-D20C-4B9A-808B-632CFDE0289C}" type="pres">
      <dgm:prSet presAssocID="{59D93D3A-879F-4A7D-83A8-0F6FE49E692D}" presName="childText" presStyleLbl="revTx" presStyleIdx="3" presStyleCnt="6">
        <dgm:presLayoutVars>
          <dgm:bulletEnabled val="1"/>
        </dgm:presLayoutVars>
      </dgm:prSet>
      <dgm:spPr/>
    </dgm:pt>
    <dgm:pt modelId="{E6B44E04-CB8A-476B-8407-76B628AF4032}" type="pres">
      <dgm:prSet presAssocID="{B48DE076-6C12-4BC2-84CB-3753D8EBFF92}" presName="parentText" presStyleLbl="node1" presStyleIdx="4" presStyleCnt="6" custLinFactNeighborY="-1373">
        <dgm:presLayoutVars>
          <dgm:chMax val="0"/>
          <dgm:bulletEnabled val="1"/>
        </dgm:presLayoutVars>
      </dgm:prSet>
      <dgm:spPr/>
    </dgm:pt>
    <dgm:pt modelId="{5CDF9EA9-8177-44E0-BB1D-82DAFD8B7B4B}" type="pres">
      <dgm:prSet presAssocID="{B48DE076-6C12-4BC2-84CB-3753D8EBFF92}" presName="childText" presStyleLbl="revTx" presStyleIdx="4" presStyleCnt="6">
        <dgm:presLayoutVars>
          <dgm:bulletEnabled val="1"/>
        </dgm:presLayoutVars>
      </dgm:prSet>
      <dgm:spPr/>
    </dgm:pt>
    <dgm:pt modelId="{64A488A4-0650-47DE-8E28-A7A2A5A61CDA}" type="pres">
      <dgm:prSet presAssocID="{D4EE3FBC-46ED-46DD-98F1-5B258C7BB7C7}" presName="parentText" presStyleLbl="node1" presStyleIdx="5" presStyleCnt="6">
        <dgm:presLayoutVars>
          <dgm:chMax val="0"/>
          <dgm:bulletEnabled val="1"/>
        </dgm:presLayoutVars>
      </dgm:prSet>
      <dgm:spPr/>
    </dgm:pt>
    <dgm:pt modelId="{BD5156C5-4D7D-4212-8964-1050F62D86FC}" type="pres">
      <dgm:prSet presAssocID="{D4EE3FBC-46ED-46DD-98F1-5B258C7BB7C7}" presName="childText" presStyleLbl="revTx" presStyleIdx="5" presStyleCnt="6">
        <dgm:presLayoutVars>
          <dgm:bulletEnabled val="1"/>
        </dgm:presLayoutVars>
      </dgm:prSet>
      <dgm:spPr/>
    </dgm:pt>
  </dgm:ptLst>
  <dgm:cxnLst>
    <dgm:cxn modelId="{56FCD202-5887-48BB-BCD2-F751AC95E919}" type="presOf" srcId="{2E5F8CE7-341D-4F89-8D50-22A16E5BE202}" destId="{626017EE-A3B6-4384-80AD-B362816FC4A0}" srcOrd="0" destOrd="0" presId="urn:microsoft.com/office/officeart/2005/8/layout/vList2"/>
    <dgm:cxn modelId="{4D5D9D12-C413-4593-A42A-FB854F208DD5}" type="presOf" srcId="{D2A58DFA-2A26-42AB-9CEC-908B1F207B61}" destId="{C002490F-0F94-4BC9-ACC5-1B2E016BD1D8}" srcOrd="0" destOrd="0" presId="urn:microsoft.com/office/officeart/2005/8/layout/vList2"/>
    <dgm:cxn modelId="{7547CB1D-670B-4D15-BA92-C6A82E3A94DC}" srcId="{A2F8FC63-1C8C-49CF-9F8B-688B80DFF657}" destId="{B0164790-69A5-4285-B568-5E34DD85A7F1}" srcOrd="1" destOrd="0" parTransId="{A70B2802-31CB-48FA-86AD-4FE9DDCCA40F}" sibTransId="{5B32AB15-A76F-4C73-B690-44165719F250}"/>
    <dgm:cxn modelId="{BDC2FE1E-5163-4FCD-9876-0C9C21E8BF32}" srcId="{D4EE3FBC-46ED-46DD-98F1-5B258C7BB7C7}" destId="{CE59413B-F70B-4CAE-82D0-DF02BE4A3FA5}" srcOrd="0" destOrd="0" parTransId="{D7BEA51B-B660-4B47-AFBC-7C3EAA6EF4C4}" sibTransId="{863B1970-6875-44AE-82E6-0D7E18C2AB9E}"/>
    <dgm:cxn modelId="{EA497730-1645-4D93-870D-7645386E3C43}" type="presOf" srcId="{D4EE3FBC-46ED-46DD-98F1-5B258C7BB7C7}" destId="{64A488A4-0650-47DE-8E28-A7A2A5A61CDA}" srcOrd="0" destOrd="0" presId="urn:microsoft.com/office/officeart/2005/8/layout/vList2"/>
    <dgm:cxn modelId="{00CAEC31-402E-4F6D-AF4F-1A8C63540825}" type="presOf" srcId="{53735AC4-3154-4CEE-ADDD-944F16FC799D}" destId="{FF91F227-D20C-4B9A-808B-632CFDE0289C}" srcOrd="0" destOrd="0" presId="urn:microsoft.com/office/officeart/2005/8/layout/vList2"/>
    <dgm:cxn modelId="{11D18443-D2D8-452D-A640-558A8C099DCB}" type="presOf" srcId="{B0164790-69A5-4285-B568-5E34DD85A7F1}" destId="{826965C1-644F-42E5-990C-CB5DDD7AEA79}" srcOrd="0" destOrd="0" presId="urn:microsoft.com/office/officeart/2005/8/layout/vList2"/>
    <dgm:cxn modelId="{A0E3E547-7DD8-4DCE-A4D2-A832549141CC}" type="presOf" srcId="{3C4C929B-02CF-4DF6-8D6A-18405DDDB45E}" destId="{989A3CF9-8D58-497E-8F44-873D73A6A6F6}" srcOrd="0" destOrd="0" presId="urn:microsoft.com/office/officeart/2005/8/layout/vList2"/>
    <dgm:cxn modelId="{0B80E66D-29A2-445C-A067-7E99AECC0559}" type="presOf" srcId="{B144F4BB-D5A1-41E0-BC26-D4225ECA5E61}" destId="{5CDF9EA9-8177-44E0-BB1D-82DAFD8B7B4B}" srcOrd="0" destOrd="0" presId="urn:microsoft.com/office/officeart/2005/8/layout/vList2"/>
    <dgm:cxn modelId="{D8A5D772-705E-4328-8427-9071CF24498F}" type="presOf" srcId="{B48DE076-6C12-4BC2-84CB-3753D8EBFF92}" destId="{E6B44E04-CB8A-476B-8407-76B628AF4032}" srcOrd="0" destOrd="0" presId="urn:microsoft.com/office/officeart/2005/8/layout/vList2"/>
    <dgm:cxn modelId="{0A5A4B75-C34B-451C-AF67-8A773DF7C68C}" type="presOf" srcId="{A2F8FC63-1C8C-49CF-9F8B-688B80DFF657}" destId="{4E64A021-6D2C-425A-84BF-3DF1A915633E}" srcOrd="0" destOrd="0" presId="urn:microsoft.com/office/officeart/2005/8/layout/vList2"/>
    <dgm:cxn modelId="{9146117B-ABE3-4276-973E-468A8DC0AFCB}" srcId="{A2F8FC63-1C8C-49CF-9F8B-688B80DFF657}" destId="{3C4C929B-02CF-4DF6-8D6A-18405DDDB45E}" srcOrd="0" destOrd="0" parTransId="{ED99D1D7-8AC2-4723-B35B-896E43B87531}" sibTransId="{07429F16-E83B-482C-BB1E-DA6CF65B734A}"/>
    <dgm:cxn modelId="{2D5DAEA5-569B-48A3-B49D-15AA4AF24D04}" srcId="{B48DE076-6C12-4BC2-84CB-3753D8EBFF92}" destId="{B144F4BB-D5A1-41E0-BC26-D4225ECA5E61}" srcOrd="0" destOrd="0" parTransId="{9F60A6F8-52FE-4425-AE15-2B9FE77A1FEE}" sibTransId="{7A50F87C-409A-45F4-8A20-BD7437DB8A11}"/>
    <dgm:cxn modelId="{2DC007B3-F59A-4098-ACC5-28F6706AC33D}" srcId="{2E5F8CE7-341D-4F89-8D50-22A16E5BE202}" destId="{D2A58DFA-2A26-42AB-9CEC-908B1F207B61}" srcOrd="0" destOrd="0" parTransId="{2E829E33-E802-42D2-ADF6-558E3C739D8B}" sibTransId="{CD854F4B-FEA3-42AA-B94E-F0D75597AD9B}"/>
    <dgm:cxn modelId="{EC4022B4-4D29-4561-A135-AF37F53C0EE8}" type="presOf" srcId="{59D93D3A-879F-4A7D-83A8-0F6FE49E692D}" destId="{C5E2C531-F744-4506-9EC7-32C485433975}" srcOrd="0" destOrd="0" presId="urn:microsoft.com/office/officeart/2005/8/layout/vList2"/>
    <dgm:cxn modelId="{4E7C29BE-0D3B-4B7E-92CB-BAC011B9EF8E}" srcId="{A2F8FC63-1C8C-49CF-9F8B-688B80DFF657}" destId="{B48DE076-6C12-4BC2-84CB-3753D8EBFF92}" srcOrd="4" destOrd="0" parTransId="{7E4E1AA6-0652-4EE9-9B98-6420425D8492}" sibTransId="{41148883-9655-4F52-B1B1-7A2D24D73DE8}"/>
    <dgm:cxn modelId="{539205C9-827C-4CC8-BAA7-0E0E1AA0819C}" srcId="{A2F8FC63-1C8C-49CF-9F8B-688B80DFF657}" destId="{D4EE3FBC-46ED-46DD-98F1-5B258C7BB7C7}" srcOrd="5" destOrd="0" parTransId="{213389C2-885D-4176-81CC-BF57BFB4F4B0}" sibTransId="{210E2441-3CFD-4A2E-A40B-6142044051F4}"/>
    <dgm:cxn modelId="{08D6C2CA-B942-4B91-939B-7734796641CF}" srcId="{A2F8FC63-1C8C-49CF-9F8B-688B80DFF657}" destId="{2E5F8CE7-341D-4F89-8D50-22A16E5BE202}" srcOrd="2" destOrd="0" parTransId="{6D195B62-DB19-45BB-B900-A25BA18B9A8A}" sibTransId="{1E75575F-B231-411E-AD88-179D20181AD2}"/>
    <dgm:cxn modelId="{613ADECE-3F56-457A-80F4-72A816FED307}" type="presOf" srcId="{B9AC6840-201A-459F-A324-4E05CF3BBC53}" destId="{0969214F-70E3-40B6-9643-A16AFEBD2498}" srcOrd="0" destOrd="0" presId="urn:microsoft.com/office/officeart/2005/8/layout/vList2"/>
    <dgm:cxn modelId="{F1E839DF-7DDB-4C94-9776-01AB453F4EFB}" srcId="{A2F8FC63-1C8C-49CF-9F8B-688B80DFF657}" destId="{59D93D3A-879F-4A7D-83A8-0F6FE49E692D}" srcOrd="3" destOrd="0" parTransId="{E279A26E-801D-465C-A26F-D1482F3B4F17}" sibTransId="{D62450E9-DA2F-4991-A29E-2EC3B7960085}"/>
    <dgm:cxn modelId="{25363AE1-631D-4833-BF9B-2ACFC8BD4583}" srcId="{3C4C929B-02CF-4DF6-8D6A-18405DDDB45E}" destId="{50274BEB-F2FD-4494-A048-341F69CD9144}" srcOrd="0" destOrd="0" parTransId="{EEECA933-FF6A-4599-AB48-6483C82F3503}" sibTransId="{5B360F59-7C25-4A5D-BB9D-5BAB10132BA4}"/>
    <dgm:cxn modelId="{361210E6-683C-4EA7-AA8E-A24C5B52CA77}" srcId="{59D93D3A-879F-4A7D-83A8-0F6FE49E692D}" destId="{53735AC4-3154-4CEE-ADDD-944F16FC799D}" srcOrd="0" destOrd="0" parTransId="{562FB888-F11D-43B6-BC9A-849FB2D83FC9}" sibTransId="{067FD7B7-BD5F-4B2E-88E8-C6F6BE99B5CE}"/>
    <dgm:cxn modelId="{BF9C11ED-9FAB-46D5-B507-DDC4F008243C}" type="presOf" srcId="{CE59413B-F70B-4CAE-82D0-DF02BE4A3FA5}" destId="{BD5156C5-4D7D-4212-8964-1050F62D86FC}" srcOrd="0" destOrd="0" presId="urn:microsoft.com/office/officeart/2005/8/layout/vList2"/>
    <dgm:cxn modelId="{BA2A69F3-2294-466F-B6EE-5F2DAA72C9FB}" srcId="{B0164790-69A5-4285-B568-5E34DD85A7F1}" destId="{B9AC6840-201A-459F-A324-4E05CF3BBC53}" srcOrd="0" destOrd="0" parTransId="{F5BDE3A4-C489-4B4C-9BA9-2457C014CE35}" sibTransId="{18A293AC-3DDF-4075-AFFF-407A9FD321C2}"/>
    <dgm:cxn modelId="{1551A4FF-706E-477F-AB96-2D3FF8B39173}" type="presOf" srcId="{50274BEB-F2FD-4494-A048-341F69CD9144}" destId="{201CCC1E-ABB4-4522-A8CB-D0209666F2EE}" srcOrd="0" destOrd="0" presId="urn:microsoft.com/office/officeart/2005/8/layout/vList2"/>
    <dgm:cxn modelId="{E6083276-EFE9-4016-8085-AEBC1F4DE95B}" type="presParOf" srcId="{4E64A021-6D2C-425A-84BF-3DF1A915633E}" destId="{989A3CF9-8D58-497E-8F44-873D73A6A6F6}" srcOrd="0" destOrd="0" presId="urn:microsoft.com/office/officeart/2005/8/layout/vList2"/>
    <dgm:cxn modelId="{66138159-FA38-4746-A90B-A517C0B130B3}" type="presParOf" srcId="{4E64A021-6D2C-425A-84BF-3DF1A915633E}" destId="{201CCC1E-ABB4-4522-A8CB-D0209666F2EE}" srcOrd="1" destOrd="0" presId="urn:microsoft.com/office/officeart/2005/8/layout/vList2"/>
    <dgm:cxn modelId="{2F64CF52-BB58-48F5-8991-C047953DEE15}" type="presParOf" srcId="{4E64A021-6D2C-425A-84BF-3DF1A915633E}" destId="{826965C1-644F-42E5-990C-CB5DDD7AEA79}" srcOrd="2" destOrd="0" presId="urn:microsoft.com/office/officeart/2005/8/layout/vList2"/>
    <dgm:cxn modelId="{1DCF9AB9-0C0B-4DE7-AFC8-7F3A53354012}" type="presParOf" srcId="{4E64A021-6D2C-425A-84BF-3DF1A915633E}" destId="{0969214F-70E3-40B6-9643-A16AFEBD2498}" srcOrd="3" destOrd="0" presId="urn:microsoft.com/office/officeart/2005/8/layout/vList2"/>
    <dgm:cxn modelId="{64A04C5F-EC69-45B7-924D-556783BBF618}" type="presParOf" srcId="{4E64A021-6D2C-425A-84BF-3DF1A915633E}" destId="{626017EE-A3B6-4384-80AD-B362816FC4A0}" srcOrd="4" destOrd="0" presId="urn:microsoft.com/office/officeart/2005/8/layout/vList2"/>
    <dgm:cxn modelId="{3C25865F-5FC0-4D42-AC57-DA71793A023A}" type="presParOf" srcId="{4E64A021-6D2C-425A-84BF-3DF1A915633E}" destId="{C002490F-0F94-4BC9-ACC5-1B2E016BD1D8}" srcOrd="5" destOrd="0" presId="urn:microsoft.com/office/officeart/2005/8/layout/vList2"/>
    <dgm:cxn modelId="{310DD0E5-8852-4840-AD26-1FD1D5003D72}" type="presParOf" srcId="{4E64A021-6D2C-425A-84BF-3DF1A915633E}" destId="{C5E2C531-F744-4506-9EC7-32C485433975}" srcOrd="6" destOrd="0" presId="urn:microsoft.com/office/officeart/2005/8/layout/vList2"/>
    <dgm:cxn modelId="{988B1672-D019-475C-A954-95A5F282840B}" type="presParOf" srcId="{4E64A021-6D2C-425A-84BF-3DF1A915633E}" destId="{FF91F227-D20C-4B9A-808B-632CFDE0289C}" srcOrd="7" destOrd="0" presId="urn:microsoft.com/office/officeart/2005/8/layout/vList2"/>
    <dgm:cxn modelId="{B4D14171-8E24-48CD-BC25-13F77EEE15F4}" type="presParOf" srcId="{4E64A021-6D2C-425A-84BF-3DF1A915633E}" destId="{E6B44E04-CB8A-476B-8407-76B628AF4032}" srcOrd="8" destOrd="0" presId="urn:microsoft.com/office/officeart/2005/8/layout/vList2"/>
    <dgm:cxn modelId="{132AE81D-3D75-4396-B15F-5DA7BA4E17CB}" type="presParOf" srcId="{4E64A021-6D2C-425A-84BF-3DF1A915633E}" destId="{5CDF9EA9-8177-44E0-BB1D-82DAFD8B7B4B}" srcOrd="9" destOrd="0" presId="urn:microsoft.com/office/officeart/2005/8/layout/vList2"/>
    <dgm:cxn modelId="{CD7A66C2-61CF-4124-8FD2-F01E192A5EC9}" type="presParOf" srcId="{4E64A021-6D2C-425A-84BF-3DF1A915633E}" destId="{64A488A4-0650-47DE-8E28-A7A2A5A61CDA}" srcOrd="10" destOrd="0" presId="urn:microsoft.com/office/officeart/2005/8/layout/vList2"/>
    <dgm:cxn modelId="{76B5D6B8-8FCC-40A8-87F5-E44A460E5F9B}" type="presParOf" srcId="{4E64A021-6D2C-425A-84BF-3DF1A915633E}" destId="{BD5156C5-4D7D-4212-8964-1050F62D86FC}" srcOrd="11"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2F8FC63-1C8C-49CF-9F8B-688B80DFF657}"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2E5F8CE7-341D-4F89-8D50-22A16E5BE202}">
      <dgm:prSet phldrT="[Text]" custT="1"/>
      <dgm:spPr/>
      <dgm:t>
        <a:bodyPr/>
        <a:lstStyle/>
        <a:p>
          <a:pPr>
            <a:lnSpc>
              <a:spcPct val="100000"/>
            </a:lnSpc>
          </a:pPr>
          <a:r>
            <a:rPr lang="el-GR" sz="1000" dirty="0">
              <a:latin typeface="Roboto" panose="02000000000000000000" pitchFamily="2" charset="0"/>
              <a:ea typeface="Roboto" panose="02000000000000000000" pitchFamily="2" charset="0"/>
            </a:rPr>
            <a:t>Νόμος 4710/2020</a:t>
          </a:r>
          <a:endParaRPr lang="en-US" sz="1000" dirty="0">
            <a:latin typeface="Roboto" panose="02000000000000000000" pitchFamily="2" charset="0"/>
            <a:ea typeface="Roboto" panose="02000000000000000000" pitchFamily="2" charset="0"/>
          </a:endParaRPr>
        </a:p>
      </dgm:t>
    </dgm:pt>
    <dgm:pt modelId="{6D195B62-DB19-45BB-B900-A25BA18B9A8A}" type="parTrans" cxnId="{08D6C2CA-B942-4B91-939B-7734796641CF}">
      <dgm:prSet/>
      <dgm:spPr/>
      <dgm:t>
        <a:bodyPr/>
        <a:lstStyle/>
        <a:p>
          <a:pPr>
            <a:lnSpc>
              <a:spcPct val="100000"/>
            </a:lnSpc>
          </a:pPr>
          <a:endParaRPr lang="en-US" sz="1000">
            <a:latin typeface="Roboto" panose="02000000000000000000" pitchFamily="2" charset="0"/>
            <a:ea typeface="Roboto" panose="02000000000000000000" pitchFamily="2" charset="0"/>
          </a:endParaRPr>
        </a:p>
      </dgm:t>
    </dgm:pt>
    <dgm:pt modelId="{1E75575F-B231-411E-AD88-179D20181AD2}" type="sibTrans" cxnId="{08D6C2CA-B942-4B91-939B-7734796641CF}">
      <dgm:prSet/>
      <dgm:spPr/>
      <dgm:t>
        <a:bodyPr/>
        <a:lstStyle/>
        <a:p>
          <a:pPr>
            <a:lnSpc>
              <a:spcPct val="100000"/>
            </a:lnSpc>
          </a:pPr>
          <a:endParaRPr lang="en-US" sz="1000">
            <a:latin typeface="Roboto" panose="02000000000000000000" pitchFamily="2" charset="0"/>
            <a:ea typeface="Roboto" panose="02000000000000000000" pitchFamily="2" charset="0"/>
          </a:endParaRPr>
        </a:p>
      </dgm:t>
    </dgm:pt>
    <dgm:pt modelId="{873D12D7-BD59-4446-98C3-CB688010EBA8}">
      <dgm:prSet phldrT="[Text]" custT="1"/>
      <dgm:spPr/>
      <dgm:t>
        <a:bodyPr/>
        <a:lstStyle/>
        <a:p>
          <a:pPr algn="just">
            <a:lnSpc>
              <a:spcPct val="100000"/>
            </a:lnSpc>
          </a:pPr>
          <a:r>
            <a:rPr lang="el-GR" sz="1000" dirty="0">
              <a:latin typeface="Roboto" panose="02000000000000000000" pitchFamily="2" charset="0"/>
              <a:ea typeface="Roboto" panose="02000000000000000000" pitchFamily="2" charset="0"/>
            </a:rPr>
            <a:t>Θέσπιση οικονομικών και φορολογικών κινήτρων, για την ανάπτυξη της ηλεκτροκίνησης</a:t>
          </a:r>
          <a:endParaRPr lang="en-US" sz="1000" dirty="0">
            <a:latin typeface="Roboto" panose="02000000000000000000" pitchFamily="2" charset="0"/>
            <a:ea typeface="Roboto" panose="02000000000000000000" pitchFamily="2" charset="0"/>
          </a:endParaRPr>
        </a:p>
      </dgm:t>
    </dgm:pt>
    <dgm:pt modelId="{AD6C415F-222A-46A1-8D50-9332C368A929}" type="parTrans" cxnId="{C5421D7A-3965-489C-BDFB-0B17D423FF94}">
      <dgm:prSet/>
      <dgm:spPr/>
      <dgm:t>
        <a:bodyPr/>
        <a:lstStyle/>
        <a:p>
          <a:pPr>
            <a:lnSpc>
              <a:spcPct val="100000"/>
            </a:lnSpc>
          </a:pPr>
          <a:endParaRPr lang="en-US" sz="1000">
            <a:latin typeface="Roboto" panose="02000000000000000000" pitchFamily="2" charset="0"/>
            <a:ea typeface="Roboto" panose="02000000000000000000" pitchFamily="2" charset="0"/>
          </a:endParaRPr>
        </a:p>
      </dgm:t>
    </dgm:pt>
    <dgm:pt modelId="{2774619C-EB9D-4F44-95C5-B8B4D514E20F}" type="sibTrans" cxnId="{C5421D7A-3965-489C-BDFB-0B17D423FF94}">
      <dgm:prSet/>
      <dgm:spPr/>
      <dgm:t>
        <a:bodyPr/>
        <a:lstStyle/>
        <a:p>
          <a:pPr>
            <a:lnSpc>
              <a:spcPct val="100000"/>
            </a:lnSpc>
          </a:pPr>
          <a:endParaRPr lang="en-US" sz="1000">
            <a:latin typeface="Roboto" panose="02000000000000000000" pitchFamily="2" charset="0"/>
            <a:ea typeface="Roboto" panose="02000000000000000000" pitchFamily="2" charset="0"/>
          </a:endParaRPr>
        </a:p>
      </dgm:t>
    </dgm:pt>
    <dgm:pt modelId="{59D93D3A-879F-4A7D-83A8-0F6FE49E692D}">
      <dgm:prSet phldrT="[Text]" custT="1"/>
      <dgm:spPr/>
      <dgm:t>
        <a:bodyPr/>
        <a:lstStyle/>
        <a:p>
          <a:pPr>
            <a:lnSpc>
              <a:spcPct val="100000"/>
            </a:lnSpc>
          </a:pPr>
          <a:r>
            <a:rPr lang="el-GR" sz="1000" dirty="0">
              <a:latin typeface="Roboto" panose="02000000000000000000" pitchFamily="2" charset="0"/>
              <a:ea typeface="Roboto" panose="02000000000000000000" pitchFamily="2" charset="0"/>
            </a:rPr>
            <a:t>Κ.Υ.Α. ΥΠΕΝ/ΔΜΕΑΑΠ/93764/396/2020</a:t>
          </a:r>
          <a:endParaRPr lang="en-US" sz="1000" dirty="0">
            <a:latin typeface="Roboto" panose="02000000000000000000" pitchFamily="2" charset="0"/>
            <a:ea typeface="Roboto" panose="02000000000000000000" pitchFamily="2" charset="0"/>
          </a:endParaRPr>
        </a:p>
      </dgm:t>
    </dgm:pt>
    <dgm:pt modelId="{E279A26E-801D-465C-A26F-D1482F3B4F17}" type="parTrans" cxnId="{F1E839DF-7DDB-4C94-9776-01AB453F4EFB}">
      <dgm:prSet/>
      <dgm:spPr/>
      <dgm:t>
        <a:bodyPr/>
        <a:lstStyle/>
        <a:p>
          <a:pPr>
            <a:lnSpc>
              <a:spcPct val="100000"/>
            </a:lnSpc>
          </a:pPr>
          <a:endParaRPr lang="en-US" sz="1000">
            <a:latin typeface="Roboto" panose="02000000000000000000" pitchFamily="2" charset="0"/>
            <a:ea typeface="Roboto" panose="02000000000000000000" pitchFamily="2" charset="0"/>
          </a:endParaRPr>
        </a:p>
      </dgm:t>
    </dgm:pt>
    <dgm:pt modelId="{D62450E9-DA2F-4991-A29E-2EC3B7960085}" type="sibTrans" cxnId="{F1E839DF-7DDB-4C94-9776-01AB453F4EFB}">
      <dgm:prSet/>
      <dgm:spPr/>
      <dgm:t>
        <a:bodyPr/>
        <a:lstStyle/>
        <a:p>
          <a:pPr>
            <a:lnSpc>
              <a:spcPct val="100000"/>
            </a:lnSpc>
          </a:pPr>
          <a:endParaRPr lang="en-US" sz="1000">
            <a:latin typeface="Roboto" panose="02000000000000000000" pitchFamily="2" charset="0"/>
            <a:ea typeface="Roboto" panose="02000000000000000000" pitchFamily="2" charset="0"/>
          </a:endParaRPr>
        </a:p>
      </dgm:t>
    </dgm:pt>
    <dgm:pt modelId="{53735AC4-3154-4CEE-ADDD-944F16FC799D}">
      <dgm:prSet phldrT="[Text]" custT="1"/>
      <dgm:spPr/>
      <dgm:t>
        <a:bodyPr/>
        <a:lstStyle/>
        <a:p>
          <a:pPr algn="just">
            <a:lnSpc>
              <a:spcPct val="100000"/>
            </a:lnSpc>
          </a:pPr>
          <a:r>
            <a:rPr lang="el-GR" sz="1000" dirty="0">
              <a:latin typeface="Roboto" panose="02000000000000000000" pitchFamily="2" charset="0"/>
              <a:ea typeface="Roboto" panose="02000000000000000000" pitchFamily="2" charset="0"/>
            </a:rPr>
            <a:t>Ορίζονται οι Τεχνικές Οδηγίες για τα Σχέδια Φόρτισης Ηλεκτρικών Οχημάτων Σ.Φ.Η.Ο.</a:t>
          </a:r>
          <a:endParaRPr lang="en-US" sz="1000" dirty="0">
            <a:latin typeface="Roboto" panose="02000000000000000000" pitchFamily="2" charset="0"/>
            <a:ea typeface="Roboto" panose="02000000000000000000" pitchFamily="2" charset="0"/>
          </a:endParaRPr>
        </a:p>
      </dgm:t>
    </dgm:pt>
    <dgm:pt modelId="{562FB888-F11D-43B6-BC9A-849FB2D83FC9}" type="parTrans" cxnId="{361210E6-683C-4EA7-AA8E-A24C5B52CA77}">
      <dgm:prSet/>
      <dgm:spPr/>
      <dgm:t>
        <a:bodyPr/>
        <a:lstStyle/>
        <a:p>
          <a:pPr>
            <a:lnSpc>
              <a:spcPct val="100000"/>
            </a:lnSpc>
          </a:pPr>
          <a:endParaRPr lang="en-US" sz="1000">
            <a:latin typeface="Roboto" panose="02000000000000000000" pitchFamily="2" charset="0"/>
            <a:ea typeface="Roboto" panose="02000000000000000000" pitchFamily="2" charset="0"/>
          </a:endParaRPr>
        </a:p>
      </dgm:t>
    </dgm:pt>
    <dgm:pt modelId="{067FD7B7-BD5F-4B2E-88E8-C6F6BE99B5CE}" type="sibTrans" cxnId="{361210E6-683C-4EA7-AA8E-A24C5B52CA77}">
      <dgm:prSet/>
      <dgm:spPr/>
      <dgm:t>
        <a:bodyPr/>
        <a:lstStyle/>
        <a:p>
          <a:pPr>
            <a:lnSpc>
              <a:spcPct val="100000"/>
            </a:lnSpc>
          </a:pPr>
          <a:endParaRPr lang="en-US" sz="1000">
            <a:latin typeface="Roboto" panose="02000000000000000000" pitchFamily="2" charset="0"/>
            <a:ea typeface="Roboto" panose="02000000000000000000" pitchFamily="2" charset="0"/>
          </a:endParaRPr>
        </a:p>
      </dgm:t>
    </dgm:pt>
    <dgm:pt modelId="{B48DE076-6C12-4BC2-84CB-3753D8EBFF92}">
      <dgm:prSet custT="1"/>
      <dgm:spPr/>
      <dgm:t>
        <a:bodyPr/>
        <a:lstStyle/>
        <a:p>
          <a:pPr>
            <a:lnSpc>
              <a:spcPct val="100000"/>
            </a:lnSpc>
          </a:pPr>
          <a:r>
            <a:rPr lang="el-GR" sz="1000" dirty="0">
              <a:latin typeface="Roboto" panose="02000000000000000000" pitchFamily="2" charset="0"/>
              <a:ea typeface="Roboto" panose="02000000000000000000" pitchFamily="2" charset="0"/>
            </a:rPr>
            <a:t>Νόμος 4819/2021</a:t>
          </a:r>
          <a:endParaRPr lang="en-US" sz="1000" dirty="0">
            <a:latin typeface="Roboto" panose="02000000000000000000" pitchFamily="2" charset="0"/>
            <a:ea typeface="Roboto" panose="02000000000000000000" pitchFamily="2" charset="0"/>
          </a:endParaRPr>
        </a:p>
      </dgm:t>
    </dgm:pt>
    <dgm:pt modelId="{7E4E1AA6-0652-4EE9-9B98-6420425D8492}" type="parTrans" cxnId="{4E7C29BE-0D3B-4B7E-92CB-BAC011B9EF8E}">
      <dgm:prSet/>
      <dgm:spPr/>
      <dgm:t>
        <a:bodyPr/>
        <a:lstStyle/>
        <a:p>
          <a:pPr>
            <a:lnSpc>
              <a:spcPct val="100000"/>
            </a:lnSpc>
          </a:pPr>
          <a:endParaRPr lang="en-US" sz="1000">
            <a:latin typeface="Roboto" panose="02000000000000000000" pitchFamily="2" charset="0"/>
            <a:ea typeface="Roboto" panose="02000000000000000000" pitchFamily="2" charset="0"/>
          </a:endParaRPr>
        </a:p>
      </dgm:t>
    </dgm:pt>
    <dgm:pt modelId="{41148883-9655-4F52-B1B1-7A2D24D73DE8}" type="sibTrans" cxnId="{4E7C29BE-0D3B-4B7E-92CB-BAC011B9EF8E}">
      <dgm:prSet/>
      <dgm:spPr/>
      <dgm:t>
        <a:bodyPr/>
        <a:lstStyle/>
        <a:p>
          <a:pPr>
            <a:lnSpc>
              <a:spcPct val="100000"/>
            </a:lnSpc>
          </a:pPr>
          <a:endParaRPr lang="en-US" sz="1000">
            <a:latin typeface="Roboto" panose="02000000000000000000" pitchFamily="2" charset="0"/>
            <a:ea typeface="Roboto" panose="02000000000000000000" pitchFamily="2" charset="0"/>
          </a:endParaRPr>
        </a:p>
      </dgm:t>
    </dgm:pt>
    <dgm:pt modelId="{B144F4BB-D5A1-41E0-BC26-D4225ECA5E61}">
      <dgm:prSet custT="1"/>
      <dgm:spPr/>
      <dgm:t>
        <a:bodyPr/>
        <a:lstStyle/>
        <a:p>
          <a:pPr algn="just">
            <a:lnSpc>
              <a:spcPct val="100000"/>
            </a:lnSpc>
          </a:pPr>
          <a:r>
            <a:rPr lang="el-GR" sz="1000" dirty="0">
              <a:latin typeface="Roboto" panose="02000000000000000000" pitchFamily="2" charset="0"/>
              <a:ea typeface="Roboto" panose="02000000000000000000" pitchFamily="2" charset="0"/>
            </a:rPr>
            <a:t>Ως φορεάς διαχείρισης των δράσεων για την προώθηση της ηλεκτροκίνησης ορίζεται η Επιτελική Δομή ΕΣΠΑ Τομέα Ενέργειας του Υπουργείου Περιβάλλοντος και Ενέργειας («Επιτελική Δομή») ή το Αυτοτελές Τμήμα Ηλεκτροκίνησης του Υπουργείου Περιβάλλοντος και Ενέργειας</a:t>
          </a:r>
          <a:endParaRPr lang="en-US" sz="1000" dirty="0">
            <a:latin typeface="Roboto" panose="02000000000000000000" pitchFamily="2" charset="0"/>
            <a:ea typeface="Roboto" panose="02000000000000000000" pitchFamily="2" charset="0"/>
          </a:endParaRPr>
        </a:p>
      </dgm:t>
    </dgm:pt>
    <dgm:pt modelId="{9F60A6F8-52FE-4425-AE15-2B9FE77A1FEE}" type="parTrans" cxnId="{2D5DAEA5-569B-48A3-B49D-15AA4AF24D04}">
      <dgm:prSet/>
      <dgm:spPr/>
      <dgm:t>
        <a:bodyPr/>
        <a:lstStyle/>
        <a:p>
          <a:pPr>
            <a:lnSpc>
              <a:spcPct val="100000"/>
            </a:lnSpc>
          </a:pPr>
          <a:endParaRPr lang="en-US" sz="1000">
            <a:latin typeface="Roboto" panose="02000000000000000000" pitchFamily="2" charset="0"/>
            <a:ea typeface="Roboto" panose="02000000000000000000" pitchFamily="2" charset="0"/>
          </a:endParaRPr>
        </a:p>
      </dgm:t>
    </dgm:pt>
    <dgm:pt modelId="{7A50F87C-409A-45F4-8A20-BD7437DB8A11}" type="sibTrans" cxnId="{2D5DAEA5-569B-48A3-B49D-15AA4AF24D04}">
      <dgm:prSet/>
      <dgm:spPr/>
      <dgm:t>
        <a:bodyPr/>
        <a:lstStyle/>
        <a:p>
          <a:pPr>
            <a:lnSpc>
              <a:spcPct val="100000"/>
            </a:lnSpc>
          </a:pPr>
          <a:endParaRPr lang="en-US" sz="1000">
            <a:latin typeface="Roboto" panose="02000000000000000000" pitchFamily="2" charset="0"/>
            <a:ea typeface="Roboto" panose="02000000000000000000" pitchFamily="2" charset="0"/>
          </a:endParaRPr>
        </a:p>
      </dgm:t>
    </dgm:pt>
    <dgm:pt modelId="{D4EE3FBC-46ED-46DD-98F1-5B258C7BB7C7}">
      <dgm:prSet custT="1"/>
      <dgm:spPr/>
      <dgm:t>
        <a:bodyPr/>
        <a:lstStyle/>
        <a:p>
          <a:pPr algn="just">
            <a:lnSpc>
              <a:spcPct val="100000"/>
            </a:lnSpc>
          </a:pPr>
          <a:r>
            <a:rPr lang="el-GR" sz="1000" dirty="0">
              <a:latin typeface="Roboto" panose="02000000000000000000" pitchFamily="2" charset="0"/>
              <a:ea typeface="Roboto" panose="02000000000000000000" pitchFamily="2" charset="0"/>
            </a:rPr>
            <a:t>Νόμος 4936/2022: Εθνικός Κλιματικός Νόμος</a:t>
          </a:r>
          <a:endParaRPr lang="en-US" sz="1000" dirty="0">
            <a:latin typeface="Roboto" panose="02000000000000000000" pitchFamily="2" charset="0"/>
            <a:ea typeface="Roboto" panose="02000000000000000000" pitchFamily="2" charset="0"/>
          </a:endParaRPr>
        </a:p>
      </dgm:t>
    </dgm:pt>
    <dgm:pt modelId="{213389C2-885D-4176-81CC-BF57BFB4F4B0}" type="parTrans" cxnId="{539205C9-827C-4CC8-BAA7-0E0E1AA0819C}">
      <dgm:prSet/>
      <dgm:spPr/>
      <dgm:t>
        <a:bodyPr/>
        <a:lstStyle/>
        <a:p>
          <a:pPr>
            <a:lnSpc>
              <a:spcPct val="100000"/>
            </a:lnSpc>
          </a:pPr>
          <a:endParaRPr lang="en-US" sz="1000">
            <a:latin typeface="Roboto" panose="02000000000000000000" pitchFamily="2" charset="0"/>
            <a:ea typeface="Roboto" panose="02000000000000000000" pitchFamily="2" charset="0"/>
          </a:endParaRPr>
        </a:p>
      </dgm:t>
    </dgm:pt>
    <dgm:pt modelId="{210E2441-3CFD-4A2E-A40B-6142044051F4}" type="sibTrans" cxnId="{539205C9-827C-4CC8-BAA7-0E0E1AA0819C}">
      <dgm:prSet/>
      <dgm:spPr/>
      <dgm:t>
        <a:bodyPr/>
        <a:lstStyle/>
        <a:p>
          <a:pPr>
            <a:lnSpc>
              <a:spcPct val="100000"/>
            </a:lnSpc>
          </a:pPr>
          <a:endParaRPr lang="en-US" sz="1000">
            <a:latin typeface="Roboto" panose="02000000000000000000" pitchFamily="2" charset="0"/>
            <a:ea typeface="Roboto" panose="02000000000000000000" pitchFamily="2" charset="0"/>
          </a:endParaRPr>
        </a:p>
      </dgm:t>
    </dgm:pt>
    <dgm:pt modelId="{CE59413B-F70B-4CAE-82D0-DF02BE4A3FA5}">
      <dgm:prSet custT="1"/>
      <dgm:spPr/>
      <dgm:t>
        <a:bodyPr/>
        <a:lstStyle/>
        <a:p>
          <a:pPr algn="just">
            <a:lnSpc>
              <a:spcPct val="100000"/>
            </a:lnSpc>
          </a:pPr>
          <a:r>
            <a:rPr lang="el-GR" sz="1000" dirty="0">
              <a:latin typeface="Roboto" panose="02000000000000000000" pitchFamily="2" charset="0"/>
              <a:ea typeface="Roboto" panose="02000000000000000000" pitchFamily="2" charset="0"/>
            </a:rPr>
            <a:t>Ορίζονται στόχοι ηλεκτροκίνησης για εταιρικά οχήματα και οχήματα εκμίσθωσης με ορίζοντα το 2024 και για τα ταξί με ορίζοντα το 2026. Ορίζεται ως στόχος για το 2030, νέα επιβατικά και ελαφρά επαγγελματικά οχήματα που ταξινομούνται είναι μόνο οχήματα μηδενικών εκπομπών</a:t>
          </a:r>
          <a:endParaRPr lang="en-US" sz="1000" dirty="0">
            <a:latin typeface="Roboto" panose="02000000000000000000" pitchFamily="2" charset="0"/>
            <a:ea typeface="Roboto" panose="02000000000000000000" pitchFamily="2" charset="0"/>
          </a:endParaRPr>
        </a:p>
      </dgm:t>
    </dgm:pt>
    <dgm:pt modelId="{D7BEA51B-B660-4B47-AFBC-7C3EAA6EF4C4}" type="parTrans" cxnId="{BDC2FE1E-5163-4FCD-9876-0C9C21E8BF32}">
      <dgm:prSet/>
      <dgm:spPr/>
      <dgm:t>
        <a:bodyPr/>
        <a:lstStyle/>
        <a:p>
          <a:pPr>
            <a:lnSpc>
              <a:spcPct val="100000"/>
            </a:lnSpc>
          </a:pPr>
          <a:endParaRPr lang="en-US" sz="1000">
            <a:latin typeface="Roboto" panose="02000000000000000000" pitchFamily="2" charset="0"/>
            <a:ea typeface="Roboto" panose="02000000000000000000" pitchFamily="2" charset="0"/>
          </a:endParaRPr>
        </a:p>
      </dgm:t>
    </dgm:pt>
    <dgm:pt modelId="{863B1970-6875-44AE-82E6-0D7E18C2AB9E}" type="sibTrans" cxnId="{BDC2FE1E-5163-4FCD-9876-0C9C21E8BF32}">
      <dgm:prSet/>
      <dgm:spPr/>
      <dgm:t>
        <a:bodyPr/>
        <a:lstStyle/>
        <a:p>
          <a:pPr>
            <a:lnSpc>
              <a:spcPct val="100000"/>
            </a:lnSpc>
          </a:pPr>
          <a:endParaRPr lang="en-US" sz="1000">
            <a:latin typeface="Roboto" panose="02000000000000000000" pitchFamily="2" charset="0"/>
            <a:ea typeface="Roboto" panose="02000000000000000000" pitchFamily="2" charset="0"/>
          </a:endParaRPr>
        </a:p>
      </dgm:t>
    </dgm:pt>
    <dgm:pt modelId="{77711F68-D69F-4A9C-84F4-A5E4A5C50ED1}">
      <dgm:prSet custT="1"/>
      <dgm:spPr/>
      <dgm:t>
        <a:bodyPr/>
        <a:lstStyle/>
        <a:p>
          <a:pPr algn="just">
            <a:lnSpc>
              <a:spcPct val="100000"/>
            </a:lnSpc>
          </a:pPr>
          <a:r>
            <a:rPr lang="el-GR" sz="1000" dirty="0">
              <a:latin typeface="Roboto" panose="02000000000000000000" pitchFamily="2" charset="0"/>
              <a:ea typeface="Roboto" panose="02000000000000000000" pitchFamily="2" charset="0"/>
            </a:rPr>
            <a:t>Νόμος 5037/2023</a:t>
          </a:r>
          <a:endParaRPr lang="en-US" sz="1000" dirty="0">
            <a:latin typeface="Roboto" panose="02000000000000000000" pitchFamily="2" charset="0"/>
            <a:ea typeface="Roboto" panose="02000000000000000000" pitchFamily="2" charset="0"/>
          </a:endParaRPr>
        </a:p>
      </dgm:t>
    </dgm:pt>
    <dgm:pt modelId="{E81D5698-8E58-484E-870F-717BF1AF483F}" type="parTrans" cxnId="{A2D694DD-244A-40F1-832E-0B6DBB1537A3}">
      <dgm:prSet/>
      <dgm:spPr/>
      <dgm:t>
        <a:bodyPr/>
        <a:lstStyle/>
        <a:p>
          <a:pPr>
            <a:lnSpc>
              <a:spcPct val="100000"/>
            </a:lnSpc>
          </a:pPr>
          <a:endParaRPr lang="en-US" sz="1000">
            <a:latin typeface="Roboto" panose="02000000000000000000" pitchFamily="2" charset="0"/>
            <a:ea typeface="Roboto" panose="02000000000000000000" pitchFamily="2" charset="0"/>
          </a:endParaRPr>
        </a:p>
      </dgm:t>
    </dgm:pt>
    <dgm:pt modelId="{BF790EBF-E349-4F51-BBD1-DE7274ED1D85}" type="sibTrans" cxnId="{A2D694DD-244A-40F1-832E-0B6DBB1537A3}">
      <dgm:prSet/>
      <dgm:spPr/>
      <dgm:t>
        <a:bodyPr/>
        <a:lstStyle/>
        <a:p>
          <a:pPr>
            <a:lnSpc>
              <a:spcPct val="100000"/>
            </a:lnSpc>
          </a:pPr>
          <a:endParaRPr lang="en-US" sz="1000">
            <a:latin typeface="Roboto" panose="02000000000000000000" pitchFamily="2" charset="0"/>
            <a:ea typeface="Roboto" panose="02000000000000000000" pitchFamily="2" charset="0"/>
          </a:endParaRPr>
        </a:p>
      </dgm:t>
    </dgm:pt>
    <dgm:pt modelId="{6955C637-CC9F-4EFD-833C-9C346A43F703}">
      <dgm:prSet custT="1"/>
      <dgm:spPr/>
      <dgm:t>
        <a:bodyPr/>
        <a:lstStyle/>
        <a:p>
          <a:pPr algn="just">
            <a:lnSpc>
              <a:spcPct val="100000"/>
            </a:lnSpc>
          </a:pPr>
          <a:r>
            <a:rPr lang="el-GR" sz="1000" dirty="0">
              <a:latin typeface="Roboto" panose="02000000000000000000" pitchFamily="2" charset="0"/>
              <a:ea typeface="Roboto" panose="02000000000000000000" pitchFamily="2" charset="0"/>
            </a:rPr>
            <a:t>Ορίζεται ως φορέας εκπόνησης του Εθνικού Σχεδίου για την Ηλεκτροκίνηση, το Αυτοτελές Τμήμα Ηλεκτροκίνησης, το οπόιο εγκρίνεται με κοινή απόφαση των Υπουργών Περιβάλλοντος και Ενέργειας, Υποδομών και Μεταφορών, Εσωτερικών και του κατά περίπτωση αρμόδιου Υπουργού, και είναι σε διαβούλευση</a:t>
          </a:r>
          <a:endParaRPr lang="en-US" sz="1000" dirty="0">
            <a:latin typeface="Roboto" panose="02000000000000000000" pitchFamily="2" charset="0"/>
            <a:ea typeface="Roboto" panose="02000000000000000000" pitchFamily="2" charset="0"/>
          </a:endParaRPr>
        </a:p>
      </dgm:t>
    </dgm:pt>
    <dgm:pt modelId="{35550758-1694-4F23-992E-D7B3E9D3FE65}" type="parTrans" cxnId="{6D3A41E8-460F-491E-8EEF-6F70F6472957}">
      <dgm:prSet/>
      <dgm:spPr/>
      <dgm:t>
        <a:bodyPr/>
        <a:lstStyle/>
        <a:p>
          <a:pPr>
            <a:lnSpc>
              <a:spcPct val="100000"/>
            </a:lnSpc>
          </a:pPr>
          <a:endParaRPr lang="en-US" sz="1000">
            <a:latin typeface="Roboto" panose="02000000000000000000" pitchFamily="2" charset="0"/>
            <a:ea typeface="Roboto" panose="02000000000000000000" pitchFamily="2" charset="0"/>
          </a:endParaRPr>
        </a:p>
      </dgm:t>
    </dgm:pt>
    <dgm:pt modelId="{C5E4EE72-620F-4037-BE15-7049542E2320}" type="sibTrans" cxnId="{6D3A41E8-460F-491E-8EEF-6F70F6472957}">
      <dgm:prSet/>
      <dgm:spPr/>
      <dgm:t>
        <a:bodyPr/>
        <a:lstStyle/>
        <a:p>
          <a:pPr>
            <a:lnSpc>
              <a:spcPct val="100000"/>
            </a:lnSpc>
          </a:pPr>
          <a:endParaRPr lang="en-US" sz="1000">
            <a:latin typeface="Roboto" panose="02000000000000000000" pitchFamily="2" charset="0"/>
            <a:ea typeface="Roboto" panose="02000000000000000000" pitchFamily="2" charset="0"/>
          </a:endParaRPr>
        </a:p>
      </dgm:t>
    </dgm:pt>
    <dgm:pt modelId="{A51E5617-4CC4-46F9-9BCF-6FEB567A1B06}">
      <dgm:prSet custT="1"/>
      <dgm:spPr/>
      <dgm:t>
        <a:bodyPr/>
        <a:lstStyle/>
        <a:p>
          <a:pPr>
            <a:lnSpc>
              <a:spcPct val="100000"/>
            </a:lnSpc>
          </a:pPr>
          <a:r>
            <a:rPr lang="el-GR" sz="1000" dirty="0">
              <a:latin typeface="Roboto" panose="02000000000000000000" pitchFamily="2" charset="0"/>
              <a:ea typeface="Roboto" panose="02000000000000000000" pitchFamily="2" charset="0"/>
            </a:rPr>
            <a:t>Νόμος 4784/2021</a:t>
          </a:r>
          <a:endParaRPr lang="en-US" sz="1000" dirty="0">
            <a:latin typeface="Roboto" panose="02000000000000000000" pitchFamily="2" charset="0"/>
            <a:ea typeface="Roboto" panose="02000000000000000000" pitchFamily="2" charset="0"/>
          </a:endParaRPr>
        </a:p>
      </dgm:t>
    </dgm:pt>
    <dgm:pt modelId="{9CE52D64-9DB9-4CF3-B21A-0B1B271FC401}" type="parTrans" cxnId="{23505322-64BE-4CE4-A486-14A323BDE90C}">
      <dgm:prSet/>
      <dgm:spPr/>
      <dgm:t>
        <a:bodyPr/>
        <a:lstStyle/>
        <a:p>
          <a:pPr>
            <a:lnSpc>
              <a:spcPct val="100000"/>
            </a:lnSpc>
          </a:pPr>
          <a:endParaRPr lang="en-US" sz="1000">
            <a:latin typeface="Roboto" panose="02000000000000000000" pitchFamily="2" charset="0"/>
            <a:ea typeface="Roboto" panose="02000000000000000000" pitchFamily="2" charset="0"/>
          </a:endParaRPr>
        </a:p>
      </dgm:t>
    </dgm:pt>
    <dgm:pt modelId="{A6E8BC58-9429-4BC2-A252-BD49EFC1C013}" type="sibTrans" cxnId="{23505322-64BE-4CE4-A486-14A323BDE90C}">
      <dgm:prSet/>
      <dgm:spPr/>
      <dgm:t>
        <a:bodyPr/>
        <a:lstStyle/>
        <a:p>
          <a:pPr>
            <a:lnSpc>
              <a:spcPct val="100000"/>
            </a:lnSpc>
          </a:pPr>
          <a:endParaRPr lang="en-US" sz="1000">
            <a:latin typeface="Roboto" panose="02000000000000000000" pitchFamily="2" charset="0"/>
            <a:ea typeface="Roboto" panose="02000000000000000000" pitchFamily="2" charset="0"/>
          </a:endParaRPr>
        </a:p>
      </dgm:t>
    </dgm:pt>
    <dgm:pt modelId="{72785AAF-949F-4D0A-9D6F-4576CF78830F}">
      <dgm:prSet custT="1"/>
      <dgm:spPr/>
      <dgm:t>
        <a:bodyPr/>
        <a:lstStyle/>
        <a:p>
          <a:pPr>
            <a:lnSpc>
              <a:spcPct val="100000"/>
            </a:lnSpc>
          </a:pPr>
          <a:r>
            <a:rPr lang="el-GR" sz="1000" dirty="0">
              <a:latin typeface="Roboto" panose="02000000000000000000" pitchFamily="2" charset="0"/>
              <a:ea typeface="Roboto" panose="02000000000000000000" pitchFamily="2" charset="0"/>
            </a:rPr>
            <a:t>Ορίζονται τα Σχέδια Βιώσιμης Αστικής Κινητικότητας (ΣΒΑΚ). Συγκεκριμένα, ορίζονται το αντικείμενο και το πεδίο εφαρμογής, ο σκοπός, οι αρμοδιότητες του φορέα εκπόνησης και οι διαδικασίες για την εκπόνηση τους</a:t>
          </a:r>
          <a:endParaRPr lang="en-US" sz="1000" dirty="0">
            <a:latin typeface="Roboto" panose="02000000000000000000" pitchFamily="2" charset="0"/>
            <a:ea typeface="Roboto" panose="02000000000000000000" pitchFamily="2" charset="0"/>
          </a:endParaRPr>
        </a:p>
      </dgm:t>
    </dgm:pt>
    <dgm:pt modelId="{0BF64846-10BB-48F2-958F-9BFF8EDF91F2}" type="parTrans" cxnId="{BF131918-0D6C-475A-8053-AAEF6012DC33}">
      <dgm:prSet/>
      <dgm:spPr/>
      <dgm:t>
        <a:bodyPr/>
        <a:lstStyle/>
        <a:p>
          <a:pPr>
            <a:lnSpc>
              <a:spcPct val="100000"/>
            </a:lnSpc>
          </a:pPr>
          <a:endParaRPr lang="en-US" sz="1000">
            <a:latin typeface="Roboto" panose="02000000000000000000" pitchFamily="2" charset="0"/>
            <a:ea typeface="Roboto" panose="02000000000000000000" pitchFamily="2" charset="0"/>
          </a:endParaRPr>
        </a:p>
      </dgm:t>
    </dgm:pt>
    <dgm:pt modelId="{F0023731-BA5B-4F30-8EA6-367E528AFA61}" type="sibTrans" cxnId="{BF131918-0D6C-475A-8053-AAEF6012DC33}">
      <dgm:prSet/>
      <dgm:spPr/>
      <dgm:t>
        <a:bodyPr/>
        <a:lstStyle/>
        <a:p>
          <a:pPr>
            <a:lnSpc>
              <a:spcPct val="100000"/>
            </a:lnSpc>
          </a:pPr>
          <a:endParaRPr lang="en-US" sz="1000">
            <a:latin typeface="Roboto" panose="02000000000000000000" pitchFamily="2" charset="0"/>
            <a:ea typeface="Roboto" panose="02000000000000000000" pitchFamily="2" charset="0"/>
          </a:endParaRPr>
        </a:p>
      </dgm:t>
    </dgm:pt>
    <dgm:pt modelId="{2799C370-C2F0-4721-B697-CD81D8D59AEB}">
      <dgm:prSet custT="1"/>
      <dgm:spPr/>
      <dgm:t>
        <a:bodyPr/>
        <a:lstStyle/>
        <a:p>
          <a:pPr>
            <a:lnSpc>
              <a:spcPct val="100000"/>
            </a:lnSpc>
          </a:pPr>
          <a:r>
            <a:rPr lang="el-GR" sz="1000" dirty="0">
              <a:latin typeface="Roboto" panose="02000000000000000000" pitchFamily="2" charset="0"/>
              <a:ea typeface="Roboto" panose="02000000000000000000" pitchFamily="2" charset="0"/>
            </a:rPr>
            <a:t>Χωροταξικές και πολεοδομικές ρυθμίσεις για την ανάπτυξη υποδομών επαναφόρτισης με την εκπόνηση Σχεδίου Φόρτισης Ηλεκτρικών Οχημάτων (Σ.Φ.Η.Ο.)</a:t>
          </a:r>
          <a:endParaRPr lang="en-US" sz="1000" dirty="0">
            <a:latin typeface="Roboto" panose="02000000000000000000" pitchFamily="2" charset="0"/>
            <a:ea typeface="Roboto" panose="02000000000000000000" pitchFamily="2" charset="0"/>
          </a:endParaRPr>
        </a:p>
      </dgm:t>
    </dgm:pt>
    <dgm:pt modelId="{26A197B1-7197-49B0-ADCB-C7D4135DDB3B}" type="parTrans" cxnId="{0FC2EC5E-4D87-45DA-ABD2-EF6AB1E2D2AB}">
      <dgm:prSet/>
      <dgm:spPr/>
      <dgm:t>
        <a:bodyPr/>
        <a:lstStyle/>
        <a:p>
          <a:pPr>
            <a:lnSpc>
              <a:spcPct val="100000"/>
            </a:lnSpc>
          </a:pPr>
          <a:endParaRPr lang="en-US" sz="1000">
            <a:latin typeface="Roboto" panose="02000000000000000000" pitchFamily="2" charset="0"/>
            <a:ea typeface="Roboto" panose="02000000000000000000" pitchFamily="2" charset="0"/>
          </a:endParaRPr>
        </a:p>
      </dgm:t>
    </dgm:pt>
    <dgm:pt modelId="{F5A805C4-562E-4455-9D62-F6311FBA3CBC}" type="sibTrans" cxnId="{0FC2EC5E-4D87-45DA-ABD2-EF6AB1E2D2AB}">
      <dgm:prSet/>
      <dgm:spPr/>
      <dgm:t>
        <a:bodyPr/>
        <a:lstStyle/>
        <a:p>
          <a:pPr>
            <a:lnSpc>
              <a:spcPct val="100000"/>
            </a:lnSpc>
          </a:pPr>
          <a:endParaRPr lang="en-US" sz="1000">
            <a:latin typeface="Roboto" panose="02000000000000000000" pitchFamily="2" charset="0"/>
            <a:ea typeface="Roboto" panose="02000000000000000000" pitchFamily="2" charset="0"/>
          </a:endParaRPr>
        </a:p>
      </dgm:t>
    </dgm:pt>
    <dgm:pt modelId="{66126402-443F-44E7-B386-118F05ABBEE6}">
      <dgm:prSet custT="1"/>
      <dgm:spPr/>
      <dgm:t>
        <a:bodyPr/>
        <a:lstStyle/>
        <a:p>
          <a:pPr>
            <a:lnSpc>
              <a:spcPct val="100000"/>
            </a:lnSpc>
          </a:pPr>
          <a:r>
            <a:rPr lang="el-GR" sz="1000" dirty="0">
              <a:latin typeface="Roboto" panose="02000000000000000000" pitchFamily="2" charset="0"/>
              <a:ea typeface="Roboto" panose="02000000000000000000" pitchFamily="2" charset="0"/>
            </a:rPr>
            <a:t>Απλοποίηση της αδειοδοτικής διαδικασίας για την εγκατάσταση υποδομών επαναφόρτισης</a:t>
          </a:r>
          <a:endParaRPr lang="en-US" sz="1000" dirty="0">
            <a:latin typeface="Roboto" panose="02000000000000000000" pitchFamily="2" charset="0"/>
            <a:ea typeface="Roboto" panose="02000000000000000000" pitchFamily="2" charset="0"/>
          </a:endParaRPr>
        </a:p>
      </dgm:t>
    </dgm:pt>
    <dgm:pt modelId="{F5552AA5-DCF4-46D7-9DB6-BC4C62B6FA91}" type="parTrans" cxnId="{2B66B5BE-7DFF-4946-8B70-69A4F00EF75C}">
      <dgm:prSet/>
      <dgm:spPr/>
      <dgm:t>
        <a:bodyPr/>
        <a:lstStyle/>
        <a:p>
          <a:pPr>
            <a:lnSpc>
              <a:spcPct val="100000"/>
            </a:lnSpc>
          </a:pPr>
          <a:endParaRPr lang="en-US" sz="1000">
            <a:latin typeface="Roboto" panose="02000000000000000000" pitchFamily="2" charset="0"/>
            <a:ea typeface="Roboto" panose="02000000000000000000" pitchFamily="2" charset="0"/>
          </a:endParaRPr>
        </a:p>
      </dgm:t>
    </dgm:pt>
    <dgm:pt modelId="{06BE0985-6E63-4B19-ACEE-B85D23A0B145}" type="sibTrans" cxnId="{2B66B5BE-7DFF-4946-8B70-69A4F00EF75C}">
      <dgm:prSet/>
      <dgm:spPr/>
      <dgm:t>
        <a:bodyPr/>
        <a:lstStyle/>
        <a:p>
          <a:pPr>
            <a:lnSpc>
              <a:spcPct val="100000"/>
            </a:lnSpc>
          </a:pPr>
          <a:endParaRPr lang="en-US" sz="1000">
            <a:latin typeface="Roboto" panose="02000000000000000000" pitchFamily="2" charset="0"/>
            <a:ea typeface="Roboto" panose="02000000000000000000" pitchFamily="2" charset="0"/>
          </a:endParaRPr>
        </a:p>
      </dgm:t>
    </dgm:pt>
    <dgm:pt modelId="{073C0D0A-FCB6-4C97-9B96-51E4B0523404}">
      <dgm:prSet custT="1"/>
      <dgm:spPr/>
      <dgm:t>
        <a:bodyPr/>
        <a:lstStyle/>
        <a:p>
          <a:pPr>
            <a:lnSpc>
              <a:spcPct val="100000"/>
            </a:lnSpc>
          </a:pPr>
          <a:r>
            <a:rPr lang="el-GR" sz="1000" dirty="0">
              <a:latin typeface="Roboto" panose="02000000000000000000" pitchFamily="2" charset="0"/>
              <a:ea typeface="Roboto" panose="02000000000000000000" pitchFamily="2" charset="0"/>
            </a:rPr>
            <a:t>Εναρμόνιση με την οδηγία 2019/1161 της Ευρωπαϊκής Ένωσης, για την προώθηση καθαρών και ενεργειακώς αποδοτικών οχημάτων.</a:t>
          </a:r>
          <a:endParaRPr lang="en-US" sz="1000" dirty="0">
            <a:latin typeface="Roboto" panose="02000000000000000000" pitchFamily="2" charset="0"/>
            <a:ea typeface="Roboto" panose="02000000000000000000" pitchFamily="2" charset="0"/>
          </a:endParaRPr>
        </a:p>
      </dgm:t>
    </dgm:pt>
    <dgm:pt modelId="{726D98FD-7F4B-4F73-8BFB-E1E2D0FA5018}" type="parTrans" cxnId="{753240E3-A6D1-4272-9FD1-3370370A23C3}">
      <dgm:prSet/>
      <dgm:spPr/>
      <dgm:t>
        <a:bodyPr/>
        <a:lstStyle/>
        <a:p>
          <a:pPr>
            <a:lnSpc>
              <a:spcPct val="100000"/>
            </a:lnSpc>
          </a:pPr>
          <a:endParaRPr lang="en-US" sz="1000">
            <a:latin typeface="Roboto" panose="02000000000000000000" pitchFamily="2" charset="0"/>
            <a:ea typeface="Roboto" panose="02000000000000000000" pitchFamily="2" charset="0"/>
          </a:endParaRPr>
        </a:p>
      </dgm:t>
    </dgm:pt>
    <dgm:pt modelId="{EB9EE2CD-DDEE-4EAF-B5F5-B7A0DB7C6580}" type="sibTrans" cxnId="{753240E3-A6D1-4272-9FD1-3370370A23C3}">
      <dgm:prSet/>
      <dgm:spPr/>
      <dgm:t>
        <a:bodyPr/>
        <a:lstStyle/>
        <a:p>
          <a:pPr>
            <a:lnSpc>
              <a:spcPct val="100000"/>
            </a:lnSpc>
          </a:pPr>
          <a:endParaRPr lang="en-US" sz="1000">
            <a:latin typeface="Roboto" panose="02000000000000000000" pitchFamily="2" charset="0"/>
            <a:ea typeface="Roboto" panose="02000000000000000000" pitchFamily="2" charset="0"/>
          </a:endParaRPr>
        </a:p>
      </dgm:t>
    </dgm:pt>
    <dgm:pt modelId="{94AF6CBA-D3D0-4033-A401-BE447FFBD5CD}">
      <dgm:prSet phldrT="[Text]" custT="1"/>
      <dgm:spPr/>
      <dgm:t>
        <a:bodyPr/>
        <a:lstStyle/>
        <a:p>
          <a:pPr algn="just">
            <a:lnSpc>
              <a:spcPct val="100000"/>
            </a:lnSpc>
          </a:pPr>
          <a:r>
            <a:rPr lang="el-GR" sz="1000" dirty="0">
              <a:latin typeface="Roboto" panose="02000000000000000000" pitchFamily="2" charset="0"/>
              <a:ea typeface="Roboto" panose="02000000000000000000" pitchFamily="2" charset="0"/>
            </a:rPr>
            <a:t>Οργάνωση της αγοράς ηλεκτροκίνησης και των υποδομών φόρτισης Η/Ο, καθώς και η λειτουργία του Μητρώου Υποδομών και Φορέων Αγοράς Ηλεκτροκίνησης (Μ.Υ.Φ.Α.Η.), με μερικές τροποποιήσεις στον νόμο 4643/2019</a:t>
          </a:r>
          <a:endParaRPr lang="en-US" sz="1000" dirty="0">
            <a:latin typeface="Roboto" panose="02000000000000000000" pitchFamily="2" charset="0"/>
            <a:ea typeface="Roboto" panose="02000000000000000000" pitchFamily="2" charset="0"/>
          </a:endParaRPr>
        </a:p>
      </dgm:t>
    </dgm:pt>
    <dgm:pt modelId="{E5C9E66E-E0B2-49F8-A686-D1E694614A34}" type="parTrans" cxnId="{55E2E2CB-7D9E-4735-96EC-EB4A1DE097B1}">
      <dgm:prSet/>
      <dgm:spPr/>
      <dgm:t>
        <a:bodyPr/>
        <a:lstStyle/>
        <a:p>
          <a:pPr>
            <a:lnSpc>
              <a:spcPct val="100000"/>
            </a:lnSpc>
          </a:pPr>
          <a:endParaRPr lang="en-US" sz="1000">
            <a:latin typeface="Roboto" panose="02000000000000000000" pitchFamily="2" charset="0"/>
            <a:ea typeface="Roboto" panose="02000000000000000000" pitchFamily="2" charset="0"/>
          </a:endParaRPr>
        </a:p>
      </dgm:t>
    </dgm:pt>
    <dgm:pt modelId="{9E691CE1-2599-46D9-BCD9-CF904353EEE4}" type="sibTrans" cxnId="{55E2E2CB-7D9E-4735-96EC-EB4A1DE097B1}">
      <dgm:prSet/>
      <dgm:spPr/>
      <dgm:t>
        <a:bodyPr/>
        <a:lstStyle/>
        <a:p>
          <a:pPr>
            <a:lnSpc>
              <a:spcPct val="100000"/>
            </a:lnSpc>
          </a:pPr>
          <a:endParaRPr lang="en-US" sz="1000">
            <a:latin typeface="Roboto" panose="02000000000000000000" pitchFamily="2" charset="0"/>
            <a:ea typeface="Roboto" panose="02000000000000000000" pitchFamily="2" charset="0"/>
          </a:endParaRPr>
        </a:p>
      </dgm:t>
    </dgm:pt>
    <dgm:pt modelId="{4E64A021-6D2C-425A-84BF-3DF1A915633E}" type="pres">
      <dgm:prSet presAssocID="{A2F8FC63-1C8C-49CF-9F8B-688B80DFF657}" presName="linear" presStyleCnt="0">
        <dgm:presLayoutVars>
          <dgm:animLvl val="lvl"/>
          <dgm:resizeHandles val="exact"/>
        </dgm:presLayoutVars>
      </dgm:prSet>
      <dgm:spPr/>
    </dgm:pt>
    <dgm:pt modelId="{626017EE-A3B6-4384-80AD-B362816FC4A0}" type="pres">
      <dgm:prSet presAssocID="{2E5F8CE7-341D-4F89-8D50-22A16E5BE202}" presName="parentText" presStyleLbl="node1" presStyleIdx="0" presStyleCnt="6" custScaleY="89504">
        <dgm:presLayoutVars>
          <dgm:chMax val="0"/>
          <dgm:bulletEnabled val="1"/>
        </dgm:presLayoutVars>
      </dgm:prSet>
      <dgm:spPr/>
    </dgm:pt>
    <dgm:pt modelId="{C002490F-0F94-4BC9-ACC5-1B2E016BD1D8}" type="pres">
      <dgm:prSet presAssocID="{2E5F8CE7-341D-4F89-8D50-22A16E5BE202}" presName="childText" presStyleLbl="revTx" presStyleIdx="0" presStyleCnt="6">
        <dgm:presLayoutVars>
          <dgm:bulletEnabled val="1"/>
        </dgm:presLayoutVars>
      </dgm:prSet>
      <dgm:spPr/>
    </dgm:pt>
    <dgm:pt modelId="{C5E2C531-F744-4506-9EC7-32C485433975}" type="pres">
      <dgm:prSet presAssocID="{59D93D3A-879F-4A7D-83A8-0F6FE49E692D}" presName="parentText" presStyleLbl="node1" presStyleIdx="1" presStyleCnt="6">
        <dgm:presLayoutVars>
          <dgm:chMax val="0"/>
          <dgm:bulletEnabled val="1"/>
        </dgm:presLayoutVars>
      </dgm:prSet>
      <dgm:spPr/>
    </dgm:pt>
    <dgm:pt modelId="{FF91F227-D20C-4B9A-808B-632CFDE0289C}" type="pres">
      <dgm:prSet presAssocID="{59D93D3A-879F-4A7D-83A8-0F6FE49E692D}" presName="childText" presStyleLbl="revTx" presStyleIdx="1" presStyleCnt="6">
        <dgm:presLayoutVars>
          <dgm:bulletEnabled val="1"/>
        </dgm:presLayoutVars>
      </dgm:prSet>
      <dgm:spPr/>
    </dgm:pt>
    <dgm:pt modelId="{690B49AA-F82A-471E-A222-4C320F7A36B7}" type="pres">
      <dgm:prSet presAssocID="{A51E5617-4CC4-46F9-9BCF-6FEB567A1B06}" presName="parentText" presStyleLbl="node1" presStyleIdx="2" presStyleCnt="6">
        <dgm:presLayoutVars>
          <dgm:chMax val="0"/>
          <dgm:bulletEnabled val="1"/>
        </dgm:presLayoutVars>
      </dgm:prSet>
      <dgm:spPr/>
    </dgm:pt>
    <dgm:pt modelId="{FAD23807-364A-4B40-9530-17EAEA899F3F}" type="pres">
      <dgm:prSet presAssocID="{A51E5617-4CC4-46F9-9BCF-6FEB567A1B06}" presName="childText" presStyleLbl="revTx" presStyleIdx="2" presStyleCnt="6">
        <dgm:presLayoutVars>
          <dgm:bulletEnabled val="1"/>
        </dgm:presLayoutVars>
      </dgm:prSet>
      <dgm:spPr/>
    </dgm:pt>
    <dgm:pt modelId="{E6B44E04-CB8A-476B-8407-76B628AF4032}" type="pres">
      <dgm:prSet presAssocID="{B48DE076-6C12-4BC2-84CB-3753D8EBFF92}" presName="parentText" presStyleLbl="node1" presStyleIdx="3" presStyleCnt="6">
        <dgm:presLayoutVars>
          <dgm:chMax val="0"/>
          <dgm:bulletEnabled val="1"/>
        </dgm:presLayoutVars>
      </dgm:prSet>
      <dgm:spPr/>
    </dgm:pt>
    <dgm:pt modelId="{5CDF9EA9-8177-44E0-BB1D-82DAFD8B7B4B}" type="pres">
      <dgm:prSet presAssocID="{B48DE076-6C12-4BC2-84CB-3753D8EBFF92}" presName="childText" presStyleLbl="revTx" presStyleIdx="3" presStyleCnt="6">
        <dgm:presLayoutVars>
          <dgm:bulletEnabled val="1"/>
        </dgm:presLayoutVars>
      </dgm:prSet>
      <dgm:spPr/>
    </dgm:pt>
    <dgm:pt modelId="{64A488A4-0650-47DE-8E28-A7A2A5A61CDA}" type="pres">
      <dgm:prSet presAssocID="{D4EE3FBC-46ED-46DD-98F1-5B258C7BB7C7}" presName="parentText" presStyleLbl="node1" presStyleIdx="4" presStyleCnt="6">
        <dgm:presLayoutVars>
          <dgm:chMax val="0"/>
          <dgm:bulletEnabled val="1"/>
        </dgm:presLayoutVars>
      </dgm:prSet>
      <dgm:spPr/>
    </dgm:pt>
    <dgm:pt modelId="{BD5156C5-4D7D-4212-8964-1050F62D86FC}" type="pres">
      <dgm:prSet presAssocID="{D4EE3FBC-46ED-46DD-98F1-5B258C7BB7C7}" presName="childText" presStyleLbl="revTx" presStyleIdx="4" presStyleCnt="6">
        <dgm:presLayoutVars>
          <dgm:bulletEnabled val="1"/>
        </dgm:presLayoutVars>
      </dgm:prSet>
      <dgm:spPr/>
    </dgm:pt>
    <dgm:pt modelId="{BB913A32-A36D-4DB1-88B0-8B8C8BA33209}" type="pres">
      <dgm:prSet presAssocID="{77711F68-D69F-4A9C-84F4-A5E4A5C50ED1}" presName="parentText" presStyleLbl="node1" presStyleIdx="5" presStyleCnt="6">
        <dgm:presLayoutVars>
          <dgm:chMax val="0"/>
          <dgm:bulletEnabled val="1"/>
        </dgm:presLayoutVars>
      </dgm:prSet>
      <dgm:spPr/>
    </dgm:pt>
    <dgm:pt modelId="{D808B14D-5551-43D6-8D29-134D9BE58877}" type="pres">
      <dgm:prSet presAssocID="{77711F68-D69F-4A9C-84F4-A5E4A5C50ED1}" presName="childText" presStyleLbl="revTx" presStyleIdx="5" presStyleCnt="6">
        <dgm:presLayoutVars>
          <dgm:bulletEnabled val="1"/>
        </dgm:presLayoutVars>
      </dgm:prSet>
      <dgm:spPr/>
    </dgm:pt>
  </dgm:ptLst>
  <dgm:cxnLst>
    <dgm:cxn modelId="{A9775600-DEE3-40D8-9298-93E334533233}" type="presOf" srcId="{2E5F8CE7-341D-4F89-8D50-22A16E5BE202}" destId="{626017EE-A3B6-4384-80AD-B362816FC4A0}" srcOrd="0" destOrd="0" presId="urn:microsoft.com/office/officeart/2005/8/layout/vList2"/>
    <dgm:cxn modelId="{BBE2F904-210F-4A93-9DCE-516F6D5C64C2}" type="presOf" srcId="{6955C637-CC9F-4EFD-833C-9C346A43F703}" destId="{D808B14D-5551-43D6-8D29-134D9BE58877}" srcOrd="0" destOrd="0" presId="urn:microsoft.com/office/officeart/2005/8/layout/vList2"/>
    <dgm:cxn modelId="{BF131918-0D6C-475A-8053-AAEF6012DC33}" srcId="{A51E5617-4CC4-46F9-9BCF-6FEB567A1B06}" destId="{72785AAF-949F-4D0A-9D6F-4576CF78830F}" srcOrd="0" destOrd="0" parTransId="{0BF64846-10BB-48F2-958F-9BFF8EDF91F2}" sibTransId="{F0023731-BA5B-4F30-8EA6-367E528AFA61}"/>
    <dgm:cxn modelId="{BDC2FE1E-5163-4FCD-9876-0C9C21E8BF32}" srcId="{D4EE3FBC-46ED-46DD-98F1-5B258C7BB7C7}" destId="{CE59413B-F70B-4CAE-82D0-DF02BE4A3FA5}" srcOrd="0" destOrd="0" parTransId="{D7BEA51B-B660-4B47-AFBC-7C3EAA6EF4C4}" sibTransId="{863B1970-6875-44AE-82E6-0D7E18C2AB9E}"/>
    <dgm:cxn modelId="{23505322-64BE-4CE4-A486-14A323BDE90C}" srcId="{A2F8FC63-1C8C-49CF-9F8B-688B80DFF657}" destId="{A51E5617-4CC4-46F9-9BCF-6FEB567A1B06}" srcOrd="2" destOrd="0" parTransId="{9CE52D64-9DB9-4CF3-B21A-0B1B271FC401}" sibTransId="{A6E8BC58-9429-4BC2-A252-BD49EFC1C013}"/>
    <dgm:cxn modelId="{7CF47B24-47E0-4558-8D0F-F863BBC7B123}" type="presOf" srcId="{94AF6CBA-D3D0-4033-A401-BE447FFBD5CD}" destId="{C002490F-0F94-4BC9-ACC5-1B2E016BD1D8}" srcOrd="0" destOrd="1" presId="urn:microsoft.com/office/officeart/2005/8/layout/vList2"/>
    <dgm:cxn modelId="{8664825B-7317-45B4-8864-8559E2EFB112}" type="presOf" srcId="{59D93D3A-879F-4A7D-83A8-0F6FE49E692D}" destId="{C5E2C531-F744-4506-9EC7-32C485433975}" srcOrd="0" destOrd="0" presId="urn:microsoft.com/office/officeart/2005/8/layout/vList2"/>
    <dgm:cxn modelId="{0FC2EC5E-4D87-45DA-ABD2-EF6AB1E2D2AB}" srcId="{2E5F8CE7-341D-4F89-8D50-22A16E5BE202}" destId="{2799C370-C2F0-4721-B697-CD81D8D59AEB}" srcOrd="2" destOrd="0" parTransId="{26A197B1-7197-49B0-ADCB-C7D4135DDB3B}" sibTransId="{F5A805C4-562E-4455-9D62-F6311FBA3CBC}"/>
    <dgm:cxn modelId="{79EB9262-7B05-4B0D-9E93-0B0C12CDF7C0}" type="presOf" srcId="{77711F68-D69F-4A9C-84F4-A5E4A5C50ED1}" destId="{BB913A32-A36D-4DB1-88B0-8B8C8BA33209}" srcOrd="0" destOrd="0" presId="urn:microsoft.com/office/officeart/2005/8/layout/vList2"/>
    <dgm:cxn modelId="{034B8368-601F-462D-8C92-CA15C9A71407}" type="presOf" srcId="{073C0D0A-FCB6-4C97-9B96-51E4B0523404}" destId="{C002490F-0F94-4BC9-ACC5-1B2E016BD1D8}" srcOrd="0" destOrd="4" presId="urn:microsoft.com/office/officeart/2005/8/layout/vList2"/>
    <dgm:cxn modelId="{9ABE666A-5D9C-40C5-9D15-157162AA616C}" type="presOf" srcId="{72785AAF-949F-4D0A-9D6F-4576CF78830F}" destId="{FAD23807-364A-4B40-9530-17EAEA899F3F}" srcOrd="0" destOrd="0" presId="urn:microsoft.com/office/officeart/2005/8/layout/vList2"/>
    <dgm:cxn modelId="{FE38CB4D-7698-420D-8FD6-27B311E38671}" type="presOf" srcId="{CE59413B-F70B-4CAE-82D0-DF02BE4A3FA5}" destId="{BD5156C5-4D7D-4212-8964-1050F62D86FC}" srcOrd="0" destOrd="0" presId="urn:microsoft.com/office/officeart/2005/8/layout/vList2"/>
    <dgm:cxn modelId="{F8280D56-D77C-484C-9C6B-F79BD38E4173}" type="presOf" srcId="{B144F4BB-D5A1-41E0-BC26-D4225ECA5E61}" destId="{5CDF9EA9-8177-44E0-BB1D-82DAFD8B7B4B}" srcOrd="0" destOrd="0" presId="urn:microsoft.com/office/officeart/2005/8/layout/vList2"/>
    <dgm:cxn modelId="{C5421D7A-3965-489C-BDFB-0B17D423FF94}" srcId="{2E5F8CE7-341D-4F89-8D50-22A16E5BE202}" destId="{873D12D7-BD59-4446-98C3-CB688010EBA8}" srcOrd="0" destOrd="0" parTransId="{AD6C415F-222A-46A1-8D50-9332C368A929}" sibTransId="{2774619C-EB9D-4F44-95C5-B8B4D514E20F}"/>
    <dgm:cxn modelId="{66BA089C-99CD-44C0-8614-FF041FB2DFD5}" type="presOf" srcId="{A51E5617-4CC4-46F9-9BCF-6FEB567A1B06}" destId="{690B49AA-F82A-471E-A222-4C320F7A36B7}" srcOrd="0" destOrd="0" presId="urn:microsoft.com/office/officeart/2005/8/layout/vList2"/>
    <dgm:cxn modelId="{C158D3A2-E030-418C-A009-193473437A51}" type="presOf" srcId="{D4EE3FBC-46ED-46DD-98F1-5B258C7BB7C7}" destId="{64A488A4-0650-47DE-8E28-A7A2A5A61CDA}" srcOrd="0" destOrd="0" presId="urn:microsoft.com/office/officeart/2005/8/layout/vList2"/>
    <dgm:cxn modelId="{2D5DAEA5-569B-48A3-B49D-15AA4AF24D04}" srcId="{B48DE076-6C12-4BC2-84CB-3753D8EBFF92}" destId="{B144F4BB-D5A1-41E0-BC26-D4225ECA5E61}" srcOrd="0" destOrd="0" parTransId="{9F60A6F8-52FE-4425-AE15-2B9FE77A1FEE}" sibTransId="{7A50F87C-409A-45F4-8A20-BD7437DB8A11}"/>
    <dgm:cxn modelId="{0A7237AE-C8F1-494D-A327-A55FF50F7CC6}" type="presOf" srcId="{873D12D7-BD59-4446-98C3-CB688010EBA8}" destId="{C002490F-0F94-4BC9-ACC5-1B2E016BD1D8}" srcOrd="0" destOrd="0" presId="urn:microsoft.com/office/officeart/2005/8/layout/vList2"/>
    <dgm:cxn modelId="{4E7C29BE-0D3B-4B7E-92CB-BAC011B9EF8E}" srcId="{A2F8FC63-1C8C-49CF-9F8B-688B80DFF657}" destId="{B48DE076-6C12-4BC2-84CB-3753D8EBFF92}" srcOrd="3" destOrd="0" parTransId="{7E4E1AA6-0652-4EE9-9B98-6420425D8492}" sibTransId="{41148883-9655-4F52-B1B1-7A2D24D73DE8}"/>
    <dgm:cxn modelId="{2B66B5BE-7DFF-4946-8B70-69A4F00EF75C}" srcId="{2E5F8CE7-341D-4F89-8D50-22A16E5BE202}" destId="{66126402-443F-44E7-B386-118F05ABBEE6}" srcOrd="3" destOrd="0" parTransId="{F5552AA5-DCF4-46D7-9DB6-BC4C62B6FA91}" sibTransId="{06BE0985-6E63-4B19-ACEE-B85D23A0B145}"/>
    <dgm:cxn modelId="{539205C9-827C-4CC8-BAA7-0E0E1AA0819C}" srcId="{A2F8FC63-1C8C-49CF-9F8B-688B80DFF657}" destId="{D4EE3FBC-46ED-46DD-98F1-5B258C7BB7C7}" srcOrd="4" destOrd="0" parTransId="{213389C2-885D-4176-81CC-BF57BFB4F4B0}" sibTransId="{210E2441-3CFD-4A2E-A40B-6142044051F4}"/>
    <dgm:cxn modelId="{93AC60C9-E6F7-47A0-9270-C09D504FB2DD}" type="presOf" srcId="{2799C370-C2F0-4721-B697-CD81D8D59AEB}" destId="{C002490F-0F94-4BC9-ACC5-1B2E016BD1D8}" srcOrd="0" destOrd="2" presId="urn:microsoft.com/office/officeart/2005/8/layout/vList2"/>
    <dgm:cxn modelId="{08D6C2CA-B942-4B91-939B-7734796641CF}" srcId="{A2F8FC63-1C8C-49CF-9F8B-688B80DFF657}" destId="{2E5F8CE7-341D-4F89-8D50-22A16E5BE202}" srcOrd="0" destOrd="0" parTransId="{6D195B62-DB19-45BB-B900-A25BA18B9A8A}" sibTransId="{1E75575F-B231-411E-AD88-179D20181AD2}"/>
    <dgm:cxn modelId="{55E2E2CB-7D9E-4735-96EC-EB4A1DE097B1}" srcId="{2E5F8CE7-341D-4F89-8D50-22A16E5BE202}" destId="{94AF6CBA-D3D0-4033-A401-BE447FFBD5CD}" srcOrd="1" destOrd="0" parTransId="{E5C9E66E-E0B2-49F8-A686-D1E694614A34}" sibTransId="{9E691CE1-2599-46D9-BCD9-CF904353EEE4}"/>
    <dgm:cxn modelId="{11D9AFCE-A210-4A88-9607-563D137C31F9}" type="presOf" srcId="{A2F8FC63-1C8C-49CF-9F8B-688B80DFF657}" destId="{4E64A021-6D2C-425A-84BF-3DF1A915633E}" srcOrd="0" destOrd="0" presId="urn:microsoft.com/office/officeart/2005/8/layout/vList2"/>
    <dgm:cxn modelId="{E0D7FFD8-6B77-4A31-9B22-171249071617}" type="presOf" srcId="{53735AC4-3154-4CEE-ADDD-944F16FC799D}" destId="{FF91F227-D20C-4B9A-808B-632CFDE0289C}" srcOrd="0" destOrd="0" presId="urn:microsoft.com/office/officeart/2005/8/layout/vList2"/>
    <dgm:cxn modelId="{A2D694DD-244A-40F1-832E-0B6DBB1537A3}" srcId="{A2F8FC63-1C8C-49CF-9F8B-688B80DFF657}" destId="{77711F68-D69F-4A9C-84F4-A5E4A5C50ED1}" srcOrd="5" destOrd="0" parTransId="{E81D5698-8E58-484E-870F-717BF1AF483F}" sibTransId="{BF790EBF-E349-4F51-BBD1-DE7274ED1D85}"/>
    <dgm:cxn modelId="{865202DF-2EC5-4A9D-9F75-C241DC9FDFF9}" type="presOf" srcId="{66126402-443F-44E7-B386-118F05ABBEE6}" destId="{C002490F-0F94-4BC9-ACC5-1B2E016BD1D8}" srcOrd="0" destOrd="3" presId="urn:microsoft.com/office/officeart/2005/8/layout/vList2"/>
    <dgm:cxn modelId="{F1E839DF-7DDB-4C94-9776-01AB453F4EFB}" srcId="{A2F8FC63-1C8C-49CF-9F8B-688B80DFF657}" destId="{59D93D3A-879F-4A7D-83A8-0F6FE49E692D}" srcOrd="1" destOrd="0" parTransId="{E279A26E-801D-465C-A26F-D1482F3B4F17}" sibTransId="{D62450E9-DA2F-4991-A29E-2EC3B7960085}"/>
    <dgm:cxn modelId="{753240E3-A6D1-4272-9FD1-3370370A23C3}" srcId="{2E5F8CE7-341D-4F89-8D50-22A16E5BE202}" destId="{073C0D0A-FCB6-4C97-9B96-51E4B0523404}" srcOrd="4" destOrd="0" parTransId="{726D98FD-7F4B-4F73-8BFB-E1E2D0FA5018}" sibTransId="{EB9EE2CD-DDEE-4EAF-B5F5-B7A0DB7C6580}"/>
    <dgm:cxn modelId="{361210E6-683C-4EA7-AA8E-A24C5B52CA77}" srcId="{59D93D3A-879F-4A7D-83A8-0F6FE49E692D}" destId="{53735AC4-3154-4CEE-ADDD-944F16FC799D}" srcOrd="0" destOrd="0" parTransId="{562FB888-F11D-43B6-BC9A-849FB2D83FC9}" sibTransId="{067FD7B7-BD5F-4B2E-88E8-C6F6BE99B5CE}"/>
    <dgm:cxn modelId="{6D3A41E8-460F-491E-8EEF-6F70F6472957}" srcId="{77711F68-D69F-4A9C-84F4-A5E4A5C50ED1}" destId="{6955C637-CC9F-4EFD-833C-9C346A43F703}" srcOrd="0" destOrd="0" parTransId="{35550758-1694-4F23-992E-D7B3E9D3FE65}" sibTransId="{C5E4EE72-620F-4037-BE15-7049542E2320}"/>
    <dgm:cxn modelId="{AAD23FFB-348A-4787-83AD-1A7656C2BF27}" type="presOf" srcId="{B48DE076-6C12-4BC2-84CB-3753D8EBFF92}" destId="{E6B44E04-CB8A-476B-8407-76B628AF4032}" srcOrd="0" destOrd="0" presId="urn:microsoft.com/office/officeart/2005/8/layout/vList2"/>
    <dgm:cxn modelId="{A3D368F2-EFF3-4C17-A7DA-A34CAB08E7DB}" type="presParOf" srcId="{4E64A021-6D2C-425A-84BF-3DF1A915633E}" destId="{626017EE-A3B6-4384-80AD-B362816FC4A0}" srcOrd="0" destOrd="0" presId="urn:microsoft.com/office/officeart/2005/8/layout/vList2"/>
    <dgm:cxn modelId="{B35746BF-2E27-4699-9924-2ACD59DA2319}" type="presParOf" srcId="{4E64A021-6D2C-425A-84BF-3DF1A915633E}" destId="{C002490F-0F94-4BC9-ACC5-1B2E016BD1D8}" srcOrd="1" destOrd="0" presId="urn:microsoft.com/office/officeart/2005/8/layout/vList2"/>
    <dgm:cxn modelId="{7171C078-AC93-441B-80D6-CC805326450F}" type="presParOf" srcId="{4E64A021-6D2C-425A-84BF-3DF1A915633E}" destId="{C5E2C531-F744-4506-9EC7-32C485433975}" srcOrd="2" destOrd="0" presId="urn:microsoft.com/office/officeart/2005/8/layout/vList2"/>
    <dgm:cxn modelId="{E0A8FB22-6746-42F0-AA12-AF383E605D5E}" type="presParOf" srcId="{4E64A021-6D2C-425A-84BF-3DF1A915633E}" destId="{FF91F227-D20C-4B9A-808B-632CFDE0289C}" srcOrd="3" destOrd="0" presId="urn:microsoft.com/office/officeart/2005/8/layout/vList2"/>
    <dgm:cxn modelId="{A6DBC5E2-B39C-4DAD-8145-0960AB964A24}" type="presParOf" srcId="{4E64A021-6D2C-425A-84BF-3DF1A915633E}" destId="{690B49AA-F82A-471E-A222-4C320F7A36B7}" srcOrd="4" destOrd="0" presId="urn:microsoft.com/office/officeart/2005/8/layout/vList2"/>
    <dgm:cxn modelId="{41710F48-1A7F-4AB0-9A5A-8743BEF83128}" type="presParOf" srcId="{4E64A021-6D2C-425A-84BF-3DF1A915633E}" destId="{FAD23807-364A-4B40-9530-17EAEA899F3F}" srcOrd="5" destOrd="0" presId="urn:microsoft.com/office/officeart/2005/8/layout/vList2"/>
    <dgm:cxn modelId="{EAC3A3CE-5459-47B5-97F3-27DE0535803B}" type="presParOf" srcId="{4E64A021-6D2C-425A-84BF-3DF1A915633E}" destId="{E6B44E04-CB8A-476B-8407-76B628AF4032}" srcOrd="6" destOrd="0" presId="urn:microsoft.com/office/officeart/2005/8/layout/vList2"/>
    <dgm:cxn modelId="{02EA4FAC-672C-4A93-8A06-FF1400C4BDEB}" type="presParOf" srcId="{4E64A021-6D2C-425A-84BF-3DF1A915633E}" destId="{5CDF9EA9-8177-44E0-BB1D-82DAFD8B7B4B}" srcOrd="7" destOrd="0" presId="urn:microsoft.com/office/officeart/2005/8/layout/vList2"/>
    <dgm:cxn modelId="{AB65F9CC-DCFF-4633-AC98-3CB0BF0F9901}" type="presParOf" srcId="{4E64A021-6D2C-425A-84BF-3DF1A915633E}" destId="{64A488A4-0650-47DE-8E28-A7A2A5A61CDA}" srcOrd="8" destOrd="0" presId="urn:microsoft.com/office/officeart/2005/8/layout/vList2"/>
    <dgm:cxn modelId="{127E0550-17B1-4943-8344-6C58E2CFEAB6}" type="presParOf" srcId="{4E64A021-6D2C-425A-84BF-3DF1A915633E}" destId="{BD5156C5-4D7D-4212-8964-1050F62D86FC}" srcOrd="9" destOrd="0" presId="urn:microsoft.com/office/officeart/2005/8/layout/vList2"/>
    <dgm:cxn modelId="{7B29EE44-2538-4F4D-BFBD-53FA03F47221}" type="presParOf" srcId="{4E64A021-6D2C-425A-84BF-3DF1A915633E}" destId="{BB913A32-A36D-4DB1-88B0-8B8C8BA33209}" srcOrd="10" destOrd="0" presId="urn:microsoft.com/office/officeart/2005/8/layout/vList2"/>
    <dgm:cxn modelId="{474C3249-A1E5-4222-A9BA-0820EE7E4635}" type="presParOf" srcId="{4E64A021-6D2C-425A-84BF-3DF1A915633E}" destId="{D808B14D-5551-43D6-8D29-134D9BE58877}" srcOrd="11"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346323B-787E-4DA5-B0B0-1E9100AC3083}"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85ADF3AC-407D-4C5F-A8F8-6C35D20FA1E4}">
      <dgm:prSet phldrT="[Text]" custT="1"/>
      <dgm:spPr/>
      <dgm:t>
        <a:bodyPr/>
        <a:lstStyle/>
        <a:p>
          <a:pPr>
            <a:lnSpc>
              <a:spcPct val="150000"/>
            </a:lnSpc>
          </a:pPr>
          <a:r>
            <a:rPr lang="el-GR" sz="1000" dirty="0">
              <a:latin typeface="Roboto" panose="02000000000000000000" pitchFamily="2" charset="0"/>
              <a:ea typeface="Roboto" panose="02000000000000000000" pitchFamily="2" charset="0"/>
            </a:rPr>
            <a:t>Ιδιοκτήτης Υποδομών Φόρτισης η/ο</a:t>
          </a:r>
          <a:endParaRPr lang="en-US" sz="1000" dirty="0">
            <a:latin typeface="Roboto" panose="02000000000000000000" pitchFamily="2" charset="0"/>
            <a:ea typeface="Roboto" panose="02000000000000000000" pitchFamily="2" charset="0"/>
          </a:endParaRPr>
        </a:p>
      </dgm:t>
    </dgm:pt>
    <dgm:pt modelId="{6BE22309-E94F-4225-9796-71EEC0CF260B}" type="parTrans" cxnId="{D74A8D62-3F5E-4D8C-B7AC-D7FA0A83DAA4}">
      <dgm:prSet/>
      <dgm:spPr/>
      <dgm:t>
        <a:bodyPr/>
        <a:lstStyle/>
        <a:p>
          <a:pPr>
            <a:lnSpc>
              <a:spcPct val="150000"/>
            </a:lnSpc>
          </a:pPr>
          <a:endParaRPr lang="en-US" sz="800">
            <a:latin typeface="Roboto" panose="02000000000000000000" pitchFamily="2" charset="0"/>
            <a:ea typeface="Roboto" panose="02000000000000000000" pitchFamily="2" charset="0"/>
          </a:endParaRPr>
        </a:p>
      </dgm:t>
    </dgm:pt>
    <dgm:pt modelId="{D311CA32-210F-44A9-A1B8-D5CE627226C1}" type="sibTrans" cxnId="{D74A8D62-3F5E-4D8C-B7AC-D7FA0A83DAA4}">
      <dgm:prSet/>
      <dgm:spPr/>
      <dgm:t>
        <a:bodyPr/>
        <a:lstStyle/>
        <a:p>
          <a:pPr>
            <a:lnSpc>
              <a:spcPct val="150000"/>
            </a:lnSpc>
          </a:pPr>
          <a:endParaRPr lang="en-US" sz="800">
            <a:latin typeface="Roboto" panose="02000000000000000000" pitchFamily="2" charset="0"/>
            <a:ea typeface="Roboto" panose="02000000000000000000" pitchFamily="2" charset="0"/>
          </a:endParaRPr>
        </a:p>
      </dgm:t>
    </dgm:pt>
    <dgm:pt modelId="{0003CF61-2E82-4DB7-AD3A-BCA98C4CCB9B}">
      <dgm:prSet phldrT="[Text]" custT="1"/>
      <dgm:spPr>
        <a:solidFill>
          <a:schemeClr val="bg1"/>
        </a:solidFill>
        <a:ln>
          <a:solidFill>
            <a:schemeClr val="tx2">
              <a:alpha val="90000"/>
            </a:schemeClr>
          </a:solidFill>
        </a:ln>
      </dgm:spPr>
      <dgm:t>
        <a:bodyPr/>
        <a:lstStyle/>
        <a:p>
          <a:pPr algn="l">
            <a:lnSpc>
              <a:spcPct val="150000"/>
            </a:lnSpc>
          </a:pPr>
          <a:r>
            <a:rPr lang="el-GR" sz="1000" dirty="0">
              <a:latin typeface="Roboto" panose="02000000000000000000" pitchFamily="2" charset="0"/>
              <a:ea typeface="Roboto" panose="02000000000000000000" pitchFamily="2" charset="0"/>
            </a:rPr>
            <a:t>Φυσικό ή νομικό πρόσωπο</a:t>
          </a:r>
          <a:endParaRPr lang="en-US" sz="1000" dirty="0">
            <a:latin typeface="Roboto" panose="02000000000000000000" pitchFamily="2" charset="0"/>
            <a:ea typeface="Roboto" panose="02000000000000000000" pitchFamily="2" charset="0"/>
          </a:endParaRPr>
        </a:p>
      </dgm:t>
    </dgm:pt>
    <dgm:pt modelId="{9FE6BFE3-0093-4FBF-919A-7E533732A95A}" type="parTrans" cxnId="{9A0B323B-D4B1-4D19-8336-72FE72295044}">
      <dgm:prSet/>
      <dgm:spPr/>
      <dgm:t>
        <a:bodyPr/>
        <a:lstStyle/>
        <a:p>
          <a:pPr>
            <a:lnSpc>
              <a:spcPct val="150000"/>
            </a:lnSpc>
          </a:pPr>
          <a:endParaRPr lang="en-US" sz="800">
            <a:latin typeface="Roboto" panose="02000000000000000000" pitchFamily="2" charset="0"/>
            <a:ea typeface="Roboto" panose="02000000000000000000" pitchFamily="2" charset="0"/>
          </a:endParaRPr>
        </a:p>
      </dgm:t>
    </dgm:pt>
    <dgm:pt modelId="{EE0306CD-FA32-4D08-89D2-CDFDC81B63AC}" type="sibTrans" cxnId="{9A0B323B-D4B1-4D19-8336-72FE72295044}">
      <dgm:prSet/>
      <dgm:spPr/>
      <dgm:t>
        <a:bodyPr/>
        <a:lstStyle/>
        <a:p>
          <a:pPr>
            <a:lnSpc>
              <a:spcPct val="150000"/>
            </a:lnSpc>
          </a:pPr>
          <a:endParaRPr lang="en-US" sz="800">
            <a:latin typeface="Roboto" panose="02000000000000000000" pitchFamily="2" charset="0"/>
            <a:ea typeface="Roboto" panose="02000000000000000000" pitchFamily="2" charset="0"/>
          </a:endParaRPr>
        </a:p>
      </dgm:t>
    </dgm:pt>
    <dgm:pt modelId="{213F9048-96E0-407F-B376-BF021435B92D}">
      <dgm:prSet phldrT="[Text]" custT="1"/>
      <dgm:spPr>
        <a:solidFill>
          <a:schemeClr val="bg1"/>
        </a:solidFill>
        <a:ln>
          <a:solidFill>
            <a:schemeClr val="tx2">
              <a:alpha val="90000"/>
            </a:schemeClr>
          </a:solidFill>
        </a:ln>
      </dgm:spPr>
      <dgm:t>
        <a:bodyPr/>
        <a:lstStyle/>
        <a:p>
          <a:pPr algn="l">
            <a:lnSpc>
              <a:spcPct val="150000"/>
            </a:lnSpc>
          </a:pPr>
          <a:r>
            <a:rPr lang="el-GR" sz="1000" dirty="0">
              <a:latin typeface="Roboto" panose="02000000000000000000" pitchFamily="2" charset="0"/>
              <a:ea typeface="Roboto" panose="02000000000000000000" pitchFamily="2" charset="0"/>
            </a:rPr>
            <a:t>Δυνατότητα να συμβάλλεται με ΦΕΥΦΗΟ</a:t>
          </a:r>
          <a:endParaRPr lang="en-US" sz="1000" dirty="0">
            <a:latin typeface="Roboto" panose="02000000000000000000" pitchFamily="2" charset="0"/>
            <a:ea typeface="Roboto" panose="02000000000000000000" pitchFamily="2" charset="0"/>
          </a:endParaRPr>
        </a:p>
      </dgm:t>
    </dgm:pt>
    <dgm:pt modelId="{ABEB9002-4430-45EE-98AC-FAD6954F3098}" type="parTrans" cxnId="{4D838B7E-BF13-4A8A-AE5A-93D349CD3A0B}">
      <dgm:prSet/>
      <dgm:spPr/>
      <dgm:t>
        <a:bodyPr/>
        <a:lstStyle/>
        <a:p>
          <a:pPr>
            <a:lnSpc>
              <a:spcPct val="150000"/>
            </a:lnSpc>
          </a:pPr>
          <a:endParaRPr lang="en-US" sz="800">
            <a:latin typeface="Roboto" panose="02000000000000000000" pitchFamily="2" charset="0"/>
            <a:ea typeface="Roboto" panose="02000000000000000000" pitchFamily="2" charset="0"/>
          </a:endParaRPr>
        </a:p>
      </dgm:t>
    </dgm:pt>
    <dgm:pt modelId="{6F75C0EF-9892-45F3-90AD-0B867EDAEAA1}" type="sibTrans" cxnId="{4D838B7E-BF13-4A8A-AE5A-93D349CD3A0B}">
      <dgm:prSet/>
      <dgm:spPr/>
      <dgm:t>
        <a:bodyPr/>
        <a:lstStyle/>
        <a:p>
          <a:pPr>
            <a:lnSpc>
              <a:spcPct val="150000"/>
            </a:lnSpc>
          </a:pPr>
          <a:endParaRPr lang="en-US" sz="800">
            <a:latin typeface="Roboto" panose="02000000000000000000" pitchFamily="2" charset="0"/>
            <a:ea typeface="Roboto" panose="02000000000000000000" pitchFamily="2" charset="0"/>
          </a:endParaRPr>
        </a:p>
      </dgm:t>
    </dgm:pt>
    <dgm:pt modelId="{18C4F55F-5144-4E25-8123-AF7FBB002B54}">
      <dgm:prSet phldrT="[Text]" custT="1"/>
      <dgm:spPr/>
      <dgm:t>
        <a:bodyPr/>
        <a:lstStyle/>
        <a:p>
          <a:pPr>
            <a:lnSpc>
              <a:spcPct val="150000"/>
            </a:lnSpc>
          </a:pPr>
          <a:r>
            <a:rPr lang="el-GR" sz="1000" dirty="0">
              <a:latin typeface="Roboto" panose="02000000000000000000" pitchFamily="2" charset="0"/>
              <a:ea typeface="Roboto" panose="02000000000000000000" pitchFamily="2" charset="0"/>
            </a:rPr>
            <a:t>Φορέας Εκμετάλλευσης Υποδομών Φόρτισης Η/Ο (ΦΕΥΦΗΟ)</a:t>
          </a:r>
          <a:endParaRPr lang="en-US" sz="1000" dirty="0">
            <a:latin typeface="Roboto" panose="02000000000000000000" pitchFamily="2" charset="0"/>
            <a:ea typeface="Roboto" panose="02000000000000000000" pitchFamily="2" charset="0"/>
          </a:endParaRPr>
        </a:p>
      </dgm:t>
    </dgm:pt>
    <dgm:pt modelId="{85751CEE-BA53-4DFE-95F8-7AC79F5D7416}" type="parTrans" cxnId="{77430C63-2906-4E7E-A537-0E68176AC52A}">
      <dgm:prSet/>
      <dgm:spPr/>
      <dgm:t>
        <a:bodyPr/>
        <a:lstStyle/>
        <a:p>
          <a:pPr>
            <a:lnSpc>
              <a:spcPct val="150000"/>
            </a:lnSpc>
          </a:pPr>
          <a:endParaRPr lang="en-US" sz="800">
            <a:latin typeface="Roboto" panose="02000000000000000000" pitchFamily="2" charset="0"/>
            <a:ea typeface="Roboto" panose="02000000000000000000" pitchFamily="2" charset="0"/>
          </a:endParaRPr>
        </a:p>
      </dgm:t>
    </dgm:pt>
    <dgm:pt modelId="{914AD6EB-44FF-4FC4-948A-1964126B4426}" type="sibTrans" cxnId="{77430C63-2906-4E7E-A537-0E68176AC52A}">
      <dgm:prSet/>
      <dgm:spPr/>
      <dgm:t>
        <a:bodyPr/>
        <a:lstStyle/>
        <a:p>
          <a:pPr>
            <a:lnSpc>
              <a:spcPct val="150000"/>
            </a:lnSpc>
          </a:pPr>
          <a:endParaRPr lang="en-US" sz="800">
            <a:latin typeface="Roboto" panose="02000000000000000000" pitchFamily="2" charset="0"/>
            <a:ea typeface="Roboto" panose="02000000000000000000" pitchFamily="2" charset="0"/>
          </a:endParaRPr>
        </a:p>
      </dgm:t>
    </dgm:pt>
    <dgm:pt modelId="{64F25098-65D7-4F3C-AA6C-61B23504128A}">
      <dgm:prSet phldrT="[Text]" custT="1"/>
      <dgm:spPr>
        <a:solidFill>
          <a:schemeClr val="bg1"/>
        </a:solidFill>
        <a:ln>
          <a:solidFill>
            <a:schemeClr val="tx2">
              <a:alpha val="90000"/>
            </a:schemeClr>
          </a:solidFill>
        </a:ln>
      </dgm:spPr>
      <dgm:t>
        <a:bodyPr/>
        <a:lstStyle/>
        <a:p>
          <a:pPr>
            <a:lnSpc>
              <a:spcPct val="150000"/>
            </a:lnSpc>
          </a:pPr>
          <a:r>
            <a:rPr lang="el-GR" sz="1000" dirty="0">
              <a:latin typeface="Roboto" panose="02000000000000000000" pitchFamily="2" charset="0"/>
              <a:ea typeface="Roboto" panose="02000000000000000000" pitchFamily="2" charset="0"/>
            </a:rPr>
            <a:t>Ατομική επιχείριση ή νομικό πρόσωπο εγγεγραμμένο στο Γ.Ε.ΜΗ.</a:t>
          </a:r>
          <a:endParaRPr lang="en-US" sz="1000" dirty="0">
            <a:latin typeface="Roboto" panose="02000000000000000000" pitchFamily="2" charset="0"/>
            <a:ea typeface="Roboto" panose="02000000000000000000" pitchFamily="2" charset="0"/>
          </a:endParaRPr>
        </a:p>
      </dgm:t>
    </dgm:pt>
    <dgm:pt modelId="{21557AAF-D581-4E1B-A803-B2B0573DE9BD}" type="parTrans" cxnId="{D41AF1E9-034A-41ED-8121-68DC822162E0}">
      <dgm:prSet/>
      <dgm:spPr/>
      <dgm:t>
        <a:bodyPr/>
        <a:lstStyle/>
        <a:p>
          <a:pPr>
            <a:lnSpc>
              <a:spcPct val="150000"/>
            </a:lnSpc>
          </a:pPr>
          <a:endParaRPr lang="en-US" sz="800">
            <a:latin typeface="Roboto" panose="02000000000000000000" pitchFamily="2" charset="0"/>
            <a:ea typeface="Roboto" panose="02000000000000000000" pitchFamily="2" charset="0"/>
          </a:endParaRPr>
        </a:p>
      </dgm:t>
    </dgm:pt>
    <dgm:pt modelId="{4B9FB12A-06AD-42D4-8F63-990DAC574452}" type="sibTrans" cxnId="{D41AF1E9-034A-41ED-8121-68DC822162E0}">
      <dgm:prSet/>
      <dgm:spPr/>
      <dgm:t>
        <a:bodyPr/>
        <a:lstStyle/>
        <a:p>
          <a:pPr>
            <a:lnSpc>
              <a:spcPct val="150000"/>
            </a:lnSpc>
          </a:pPr>
          <a:endParaRPr lang="en-US" sz="800">
            <a:latin typeface="Roboto" panose="02000000000000000000" pitchFamily="2" charset="0"/>
            <a:ea typeface="Roboto" panose="02000000000000000000" pitchFamily="2" charset="0"/>
          </a:endParaRPr>
        </a:p>
      </dgm:t>
    </dgm:pt>
    <dgm:pt modelId="{323E0962-37A2-4DF2-A579-89CD91076822}">
      <dgm:prSet phldrT="[Text]" custT="1"/>
      <dgm:spPr>
        <a:solidFill>
          <a:schemeClr val="bg1"/>
        </a:solidFill>
        <a:ln>
          <a:solidFill>
            <a:schemeClr val="tx2">
              <a:alpha val="90000"/>
            </a:schemeClr>
          </a:solidFill>
        </a:ln>
      </dgm:spPr>
      <dgm:t>
        <a:bodyPr/>
        <a:lstStyle/>
        <a:p>
          <a:pPr>
            <a:lnSpc>
              <a:spcPct val="150000"/>
            </a:lnSpc>
          </a:pPr>
          <a:r>
            <a:rPr lang="el-GR" sz="1000" dirty="0">
              <a:latin typeface="Roboto" panose="02000000000000000000" pitchFamily="2" charset="0"/>
              <a:ea typeface="Roboto" panose="02000000000000000000" pitchFamily="2" charset="0"/>
            </a:rPr>
            <a:t>Έχει ως δραστηριότητα την εκμετάλλευση ενός ή περισσότερων σταθμών φόρτισης, και περιλαμβάνει</a:t>
          </a:r>
          <a:r>
            <a:rPr lang="en-US" sz="1000" dirty="0">
              <a:latin typeface="Roboto" panose="02000000000000000000" pitchFamily="2" charset="0"/>
              <a:ea typeface="Roboto" panose="02000000000000000000" pitchFamily="2" charset="0"/>
            </a:rPr>
            <a:t>:</a:t>
          </a:r>
          <a:r>
            <a:rPr lang="el-GR" sz="1000" dirty="0">
              <a:latin typeface="Roboto" panose="02000000000000000000" pitchFamily="2" charset="0"/>
              <a:ea typeface="Roboto" panose="02000000000000000000" pitchFamily="2" charset="0"/>
            </a:rPr>
            <a:t> </a:t>
          </a:r>
          <a:endParaRPr lang="en-US" sz="1000" dirty="0">
            <a:latin typeface="Roboto" panose="02000000000000000000" pitchFamily="2" charset="0"/>
            <a:ea typeface="Roboto" panose="02000000000000000000" pitchFamily="2" charset="0"/>
          </a:endParaRPr>
        </a:p>
      </dgm:t>
    </dgm:pt>
    <dgm:pt modelId="{2D2583D3-6DC6-45D5-A688-5D7372E13CD1}" type="parTrans" cxnId="{04AE0924-88ED-497F-A94B-3A6E46929A08}">
      <dgm:prSet/>
      <dgm:spPr/>
      <dgm:t>
        <a:bodyPr/>
        <a:lstStyle/>
        <a:p>
          <a:pPr>
            <a:lnSpc>
              <a:spcPct val="150000"/>
            </a:lnSpc>
          </a:pPr>
          <a:endParaRPr lang="en-US" sz="800">
            <a:latin typeface="Roboto" panose="02000000000000000000" pitchFamily="2" charset="0"/>
            <a:ea typeface="Roboto" panose="02000000000000000000" pitchFamily="2" charset="0"/>
          </a:endParaRPr>
        </a:p>
      </dgm:t>
    </dgm:pt>
    <dgm:pt modelId="{E9E7D09A-274C-423A-BFF1-DCB6C39C85BF}" type="sibTrans" cxnId="{04AE0924-88ED-497F-A94B-3A6E46929A08}">
      <dgm:prSet/>
      <dgm:spPr/>
      <dgm:t>
        <a:bodyPr/>
        <a:lstStyle/>
        <a:p>
          <a:pPr>
            <a:lnSpc>
              <a:spcPct val="150000"/>
            </a:lnSpc>
          </a:pPr>
          <a:endParaRPr lang="en-US" sz="800">
            <a:latin typeface="Roboto" panose="02000000000000000000" pitchFamily="2" charset="0"/>
            <a:ea typeface="Roboto" panose="02000000000000000000" pitchFamily="2" charset="0"/>
          </a:endParaRPr>
        </a:p>
      </dgm:t>
    </dgm:pt>
    <dgm:pt modelId="{7E01B59D-1F78-4886-B03A-1FE6E68E412A}">
      <dgm:prSet phldrT="[Text]" custT="1"/>
      <dgm:spPr/>
      <dgm:t>
        <a:bodyPr/>
        <a:lstStyle/>
        <a:p>
          <a:pPr>
            <a:lnSpc>
              <a:spcPct val="150000"/>
            </a:lnSpc>
          </a:pPr>
          <a:r>
            <a:rPr lang="el-GR" sz="1050" dirty="0">
              <a:latin typeface="Roboto" panose="02000000000000000000" pitchFamily="2" charset="0"/>
              <a:ea typeface="Roboto" panose="02000000000000000000" pitchFamily="2" charset="0"/>
            </a:rPr>
            <a:t>Πάροχος Υπηρεσιών Ηλεκτροκίνησης (ΠΥΗ)</a:t>
          </a:r>
          <a:endParaRPr lang="en-US" sz="1050" dirty="0">
            <a:latin typeface="Roboto" panose="02000000000000000000" pitchFamily="2" charset="0"/>
            <a:ea typeface="Roboto" panose="02000000000000000000" pitchFamily="2" charset="0"/>
          </a:endParaRPr>
        </a:p>
      </dgm:t>
    </dgm:pt>
    <dgm:pt modelId="{B2BBB593-0873-4A2C-B76B-F125E65366D6}" type="parTrans" cxnId="{30AD0504-88D2-4460-908E-2EB3494472B6}">
      <dgm:prSet/>
      <dgm:spPr/>
      <dgm:t>
        <a:bodyPr/>
        <a:lstStyle/>
        <a:p>
          <a:pPr>
            <a:lnSpc>
              <a:spcPct val="150000"/>
            </a:lnSpc>
          </a:pPr>
          <a:endParaRPr lang="en-US" sz="800">
            <a:latin typeface="Roboto" panose="02000000000000000000" pitchFamily="2" charset="0"/>
            <a:ea typeface="Roboto" panose="02000000000000000000" pitchFamily="2" charset="0"/>
          </a:endParaRPr>
        </a:p>
      </dgm:t>
    </dgm:pt>
    <dgm:pt modelId="{3FDA2DD2-8C98-4CD2-B395-CE00213B795B}" type="sibTrans" cxnId="{30AD0504-88D2-4460-908E-2EB3494472B6}">
      <dgm:prSet/>
      <dgm:spPr/>
      <dgm:t>
        <a:bodyPr/>
        <a:lstStyle/>
        <a:p>
          <a:pPr>
            <a:lnSpc>
              <a:spcPct val="150000"/>
            </a:lnSpc>
          </a:pPr>
          <a:endParaRPr lang="en-US" sz="800">
            <a:latin typeface="Roboto" panose="02000000000000000000" pitchFamily="2" charset="0"/>
            <a:ea typeface="Roboto" panose="02000000000000000000" pitchFamily="2" charset="0"/>
          </a:endParaRPr>
        </a:p>
      </dgm:t>
    </dgm:pt>
    <dgm:pt modelId="{3FBE8275-D17F-456D-A1FC-12DF918D5D8B}">
      <dgm:prSet phldrT="[Text]" custT="1"/>
      <dgm:spPr>
        <a:solidFill>
          <a:schemeClr val="bg1"/>
        </a:solidFill>
        <a:ln>
          <a:solidFill>
            <a:schemeClr val="tx2">
              <a:alpha val="90000"/>
            </a:schemeClr>
          </a:solidFill>
        </a:ln>
      </dgm:spPr>
      <dgm:t>
        <a:bodyPr/>
        <a:lstStyle/>
        <a:p>
          <a:pPr>
            <a:lnSpc>
              <a:spcPct val="150000"/>
            </a:lnSpc>
          </a:pPr>
          <a:r>
            <a:rPr lang="el-GR" sz="1000" dirty="0">
              <a:latin typeface="Roboto" panose="02000000000000000000" pitchFamily="2" charset="0"/>
              <a:ea typeface="Roboto" panose="02000000000000000000" pitchFamily="2" charset="0"/>
            </a:rPr>
            <a:t>Ατομική επιχείριση ή νομικό πρόσωπο</a:t>
          </a:r>
          <a:endParaRPr lang="en-US" sz="1000" dirty="0">
            <a:latin typeface="Roboto" panose="02000000000000000000" pitchFamily="2" charset="0"/>
            <a:ea typeface="Roboto" panose="02000000000000000000" pitchFamily="2" charset="0"/>
          </a:endParaRPr>
        </a:p>
      </dgm:t>
    </dgm:pt>
    <dgm:pt modelId="{54939C4C-E04E-4C87-A9A1-3F2D78B8E87E}" type="parTrans" cxnId="{403C4D15-7F33-4CE7-9A3E-1952AC280CCB}">
      <dgm:prSet/>
      <dgm:spPr/>
      <dgm:t>
        <a:bodyPr/>
        <a:lstStyle/>
        <a:p>
          <a:pPr>
            <a:lnSpc>
              <a:spcPct val="150000"/>
            </a:lnSpc>
          </a:pPr>
          <a:endParaRPr lang="en-US" sz="800">
            <a:latin typeface="Roboto" panose="02000000000000000000" pitchFamily="2" charset="0"/>
            <a:ea typeface="Roboto" panose="02000000000000000000" pitchFamily="2" charset="0"/>
          </a:endParaRPr>
        </a:p>
      </dgm:t>
    </dgm:pt>
    <dgm:pt modelId="{A0D56CB8-5AF1-47BD-A43C-F7646B1BC8CA}" type="sibTrans" cxnId="{403C4D15-7F33-4CE7-9A3E-1952AC280CCB}">
      <dgm:prSet/>
      <dgm:spPr/>
      <dgm:t>
        <a:bodyPr/>
        <a:lstStyle/>
        <a:p>
          <a:pPr>
            <a:lnSpc>
              <a:spcPct val="150000"/>
            </a:lnSpc>
          </a:pPr>
          <a:endParaRPr lang="en-US" sz="800">
            <a:latin typeface="Roboto" panose="02000000000000000000" pitchFamily="2" charset="0"/>
            <a:ea typeface="Roboto" panose="02000000000000000000" pitchFamily="2" charset="0"/>
          </a:endParaRPr>
        </a:p>
      </dgm:t>
    </dgm:pt>
    <dgm:pt modelId="{2928CA61-5160-44C5-B303-9C29B60A7961}">
      <dgm:prSet phldrT="[Text]" custT="1"/>
      <dgm:spPr>
        <a:solidFill>
          <a:schemeClr val="bg1"/>
        </a:solidFill>
        <a:ln>
          <a:solidFill>
            <a:schemeClr val="tx2">
              <a:alpha val="90000"/>
            </a:schemeClr>
          </a:solidFill>
        </a:ln>
      </dgm:spPr>
      <dgm:t>
        <a:bodyPr/>
        <a:lstStyle/>
        <a:p>
          <a:pPr>
            <a:lnSpc>
              <a:spcPct val="150000"/>
            </a:lnSpc>
          </a:pPr>
          <a:r>
            <a:rPr lang="el-GR" sz="1000" dirty="0">
              <a:latin typeface="Roboto" panose="02000000000000000000" pitchFamily="2" charset="0"/>
              <a:ea typeface="Roboto" panose="02000000000000000000" pitchFamily="2" charset="0"/>
            </a:rPr>
            <a:t>Έχει ως δραστηριότητα στην παροχή υπηρεσιών ηλεκτροκίνησης σε συμβεβλημένους με αυτόν χρήστες η/ο</a:t>
          </a:r>
          <a:endParaRPr lang="en-US" sz="1000" dirty="0">
            <a:latin typeface="Roboto" panose="02000000000000000000" pitchFamily="2" charset="0"/>
            <a:ea typeface="Roboto" panose="02000000000000000000" pitchFamily="2" charset="0"/>
          </a:endParaRPr>
        </a:p>
      </dgm:t>
    </dgm:pt>
    <dgm:pt modelId="{2DF6A51C-6944-4806-9CF2-7A80DCB83F61}" type="parTrans" cxnId="{E91616A0-7225-4A61-9A91-E68B519EA194}">
      <dgm:prSet/>
      <dgm:spPr/>
      <dgm:t>
        <a:bodyPr/>
        <a:lstStyle/>
        <a:p>
          <a:pPr>
            <a:lnSpc>
              <a:spcPct val="150000"/>
            </a:lnSpc>
          </a:pPr>
          <a:endParaRPr lang="en-US" sz="800">
            <a:latin typeface="Roboto" panose="02000000000000000000" pitchFamily="2" charset="0"/>
            <a:ea typeface="Roboto" panose="02000000000000000000" pitchFamily="2" charset="0"/>
          </a:endParaRPr>
        </a:p>
      </dgm:t>
    </dgm:pt>
    <dgm:pt modelId="{5DF81D77-ECEC-4158-8D91-6D349D6CD991}" type="sibTrans" cxnId="{E91616A0-7225-4A61-9A91-E68B519EA194}">
      <dgm:prSet/>
      <dgm:spPr/>
      <dgm:t>
        <a:bodyPr/>
        <a:lstStyle/>
        <a:p>
          <a:pPr>
            <a:lnSpc>
              <a:spcPct val="150000"/>
            </a:lnSpc>
          </a:pPr>
          <a:endParaRPr lang="en-US" sz="800">
            <a:latin typeface="Roboto" panose="02000000000000000000" pitchFamily="2" charset="0"/>
            <a:ea typeface="Roboto" panose="02000000000000000000" pitchFamily="2" charset="0"/>
          </a:endParaRPr>
        </a:p>
      </dgm:t>
    </dgm:pt>
    <dgm:pt modelId="{6A3141E1-956D-43EE-BFBA-595E06255B4D}">
      <dgm:prSet phldrT="[Text]" custT="1"/>
      <dgm:spPr>
        <a:solidFill>
          <a:schemeClr val="bg1"/>
        </a:solidFill>
        <a:ln>
          <a:solidFill>
            <a:schemeClr val="tx2">
              <a:alpha val="90000"/>
            </a:schemeClr>
          </a:solidFill>
        </a:ln>
      </dgm:spPr>
      <dgm:t>
        <a:bodyPr/>
        <a:lstStyle/>
        <a:p>
          <a:pPr algn="l">
            <a:lnSpc>
              <a:spcPct val="150000"/>
            </a:lnSpc>
          </a:pPr>
          <a:r>
            <a:rPr lang="el-GR" sz="1000" dirty="0">
              <a:latin typeface="Roboto" panose="02000000000000000000" pitchFamily="2" charset="0"/>
              <a:ea typeface="Roboto" panose="02000000000000000000" pitchFamily="2" charset="0"/>
            </a:rPr>
            <a:t>Δυνατότητα να είναι παράλληλα και ΦΕΥΦΗΟ</a:t>
          </a:r>
          <a:endParaRPr lang="en-US" sz="1000" dirty="0">
            <a:latin typeface="Roboto" panose="02000000000000000000" pitchFamily="2" charset="0"/>
            <a:ea typeface="Roboto" panose="02000000000000000000" pitchFamily="2" charset="0"/>
          </a:endParaRPr>
        </a:p>
      </dgm:t>
    </dgm:pt>
    <dgm:pt modelId="{0AC7426A-3908-4176-A9C4-E777A59AB003}" type="parTrans" cxnId="{07B7384C-BF50-45B7-B5B1-ABCC48EFC48C}">
      <dgm:prSet/>
      <dgm:spPr/>
      <dgm:t>
        <a:bodyPr/>
        <a:lstStyle/>
        <a:p>
          <a:pPr>
            <a:lnSpc>
              <a:spcPct val="150000"/>
            </a:lnSpc>
          </a:pPr>
          <a:endParaRPr lang="en-US" sz="800">
            <a:latin typeface="Roboto" panose="02000000000000000000" pitchFamily="2" charset="0"/>
            <a:ea typeface="Roboto" panose="02000000000000000000" pitchFamily="2" charset="0"/>
          </a:endParaRPr>
        </a:p>
      </dgm:t>
    </dgm:pt>
    <dgm:pt modelId="{DE7A1CBD-682B-441E-A887-092754DFC31F}" type="sibTrans" cxnId="{07B7384C-BF50-45B7-B5B1-ABCC48EFC48C}">
      <dgm:prSet/>
      <dgm:spPr/>
      <dgm:t>
        <a:bodyPr/>
        <a:lstStyle/>
        <a:p>
          <a:pPr>
            <a:lnSpc>
              <a:spcPct val="150000"/>
            </a:lnSpc>
          </a:pPr>
          <a:endParaRPr lang="en-US" sz="800">
            <a:latin typeface="Roboto" panose="02000000000000000000" pitchFamily="2" charset="0"/>
            <a:ea typeface="Roboto" panose="02000000000000000000" pitchFamily="2" charset="0"/>
          </a:endParaRPr>
        </a:p>
      </dgm:t>
    </dgm:pt>
    <dgm:pt modelId="{C93A0D46-F19F-4477-B932-5BE730CDA6E7}">
      <dgm:prSet phldrT="[Text]" custT="1"/>
      <dgm:spPr>
        <a:solidFill>
          <a:schemeClr val="bg1"/>
        </a:solidFill>
        <a:ln>
          <a:solidFill>
            <a:schemeClr val="tx2">
              <a:alpha val="90000"/>
            </a:schemeClr>
          </a:solidFill>
        </a:ln>
      </dgm:spPr>
      <dgm:t>
        <a:bodyPr/>
        <a:lstStyle/>
        <a:p>
          <a:pPr algn="l">
            <a:lnSpc>
              <a:spcPct val="150000"/>
            </a:lnSpc>
          </a:pPr>
          <a:r>
            <a:rPr lang="el-GR" sz="1000" dirty="0">
              <a:latin typeface="Roboto" panose="02000000000000000000" pitchFamily="2" charset="0"/>
              <a:ea typeface="Roboto" panose="02000000000000000000" pitchFamily="2" charset="0"/>
            </a:rPr>
            <a:t>Έχει ως δραστηριότητα να κατέχει την κυριότητα ενός ή περισσότερων σταθμών φόρτισης</a:t>
          </a:r>
          <a:endParaRPr lang="en-US" sz="1000" dirty="0">
            <a:latin typeface="Roboto" panose="02000000000000000000" pitchFamily="2" charset="0"/>
            <a:ea typeface="Roboto" panose="02000000000000000000" pitchFamily="2" charset="0"/>
          </a:endParaRPr>
        </a:p>
      </dgm:t>
    </dgm:pt>
    <dgm:pt modelId="{797B08FE-AB45-4501-BA68-47BBBFB39D1E}" type="parTrans" cxnId="{8BEAA010-E64D-4766-8B36-867070E375C6}">
      <dgm:prSet/>
      <dgm:spPr/>
      <dgm:t>
        <a:bodyPr/>
        <a:lstStyle/>
        <a:p>
          <a:pPr>
            <a:lnSpc>
              <a:spcPct val="150000"/>
            </a:lnSpc>
          </a:pPr>
          <a:endParaRPr lang="en-US" sz="800">
            <a:latin typeface="Roboto" panose="02000000000000000000" pitchFamily="2" charset="0"/>
            <a:ea typeface="Roboto" panose="02000000000000000000" pitchFamily="2" charset="0"/>
          </a:endParaRPr>
        </a:p>
      </dgm:t>
    </dgm:pt>
    <dgm:pt modelId="{DF6FF1C9-4998-4C2A-8692-BF080EC20751}" type="sibTrans" cxnId="{8BEAA010-E64D-4766-8B36-867070E375C6}">
      <dgm:prSet/>
      <dgm:spPr/>
      <dgm:t>
        <a:bodyPr/>
        <a:lstStyle/>
        <a:p>
          <a:pPr>
            <a:lnSpc>
              <a:spcPct val="150000"/>
            </a:lnSpc>
          </a:pPr>
          <a:endParaRPr lang="en-US" sz="800">
            <a:latin typeface="Roboto" panose="02000000000000000000" pitchFamily="2" charset="0"/>
            <a:ea typeface="Roboto" panose="02000000000000000000" pitchFamily="2" charset="0"/>
          </a:endParaRPr>
        </a:p>
      </dgm:t>
    </dgm:pt>
    <dgm:pt modelId="{B1FC15E2-E5BE-4E16-B5CB-C4B84B3393AF}">
      <dgm:prSet phldrT="[Text]" custT="1"/>
      <dgm:spPr>
        <a:solidFill>
          <a:schemeClr val="bg1"/>
        </a:solidFill>
        <a:ln>
          <a:solidFill>
            <a:schemeClr val="tx2">
              <a:alpha val="90000"/>
            </a:schemeClr>
          </a:solidFill>
        </a:ln>
      </dgm:spPr>
      <dgm:t>
        <a:bodyPr/>
        <a:lstStyle/>
        <a:p>
          <a:pPr>
            <a:lnSpc>
              <a:spcPct val="150000"/>
            </a:lnSpc>
          </a:pPr>
          <a:r>
            <a:rPr lang="el-GR" sz="1000" dirty="0">
              <a:latin typeface="Roboto" panose="02000000000000000000" pitchFamily="2" charset="0"/>
              <a:ea typeface="Roboto" panose="02000000000000000000" pitchFamily="2" charset="0"/>
            </a:rPr>
            <a:t>Δυνατότητα να συμβάλλεται με ΠΥΗ και ΦΔΣ</a:t>
          </a:r>
          <a:endParaRPr lang="en-US" sz="1000" dirty="0">
            <a:latin typeface="Roboto" panose="02000000000000000000" pitchFamily="2" charset="0"/>
            <a:ea typeface="Roboto" panose="02000000000000000000" pitchFamily="2" charset="0"/>
          </a:endParaRPr>
        </a:p>
      </dgm:t>
    </dgm:pt>
    <dgm:pt modelId="{65E1A1E1-BDA5-4848-AF66-B262B64D8EED}" type="parTrans" cxnId="{12058FC9-8EFC-4EE7-976D-F2CDC296AAD5}">
      <dgm:prSet/>
      <dgm:spPr/>
      <dgm:t>
        <a:bodyPr/>
        <a:lstStyle/>
        <a:p>
          <a:pPr>
            <a:lnSpc>
              <a:spcPct val="150000"/>
            </a:lnSpc>
          </a:pPr>
          <a:endParaRPr lang="en-US" sz="800">
            <a:latin typeface="Roboto" panose="02000000000000000000" pitchFamily="2" charset="0"/>
            <a:ea typeface="Roboto" panose="02000000000000000000" pitchFamily="2" charset="0"/>
          </a:endParaRPr>
        </a:p>
      </dgm:t>
    </dgm:pt>
    <dgm:pt modelId="{364AC24B-56F4-4C6C-85EA-A4FD477BD46A}" type="sibTrans" cxnId="{12058FC9-8EFC-4EE7-976D-F2CDC296AAD5}">
      <dgm:prSet/>
      <dgm:spPr/>
      <dgm:t>
        <a:bodyPr/>
        <a:lstStyle/>
        <a:p>
          <a:pPr>
            <a:lnSpc>
              <a:spcPct val="150000"/>
            </a:lnSpc>
          </a:pPr>
          <a:endParaRPr lang="en-US" sz="800">
            <a:latin typeface="Roboto" panose="02000000000000000000" pitchFamily="2" charset="0"/>
            <a:ea typeface="Roboto" panose="02000000000000000000" pitchFamily="2" charset="0"/>
          </a:endParaRPr>
        </a:p>
      </dgm:t>
    </dgm:pt>
    <dgm:pt modelId="{B658B05C-32C3-4919-B342-21E930DA9B9F}">
      <dgm:prSet phldrT="[Text]" custT="1"/>
      <dgm:spPr>
        <a:solidFill>
          <a:schemeClr val="bg1"/>
        </a:solidFill>
        <a:ln>
          <a:solidFill>
            <a:schemeClr val="tx2">
              <a:alpha val="90000"/>
            </a:schemeClr>
          </a:solidFill>
        </a:ln>
      </dgm:spPr>
      <dgm:t>
        <a:bodyPr/>
        <a:lstStyle/>
        <a:p>
          <a:pPr>
            <a:lnSpc>
              <a:spcPct val="150000"/>
            </a:lnSpc>
          </a:pPr>
          <a:r>
            <a:rPr lang="el-GR" sz="1000" dirty="0">
              <a:latin typeface="Roboto" panose="02000000000000000000" pitchFamily="2" charset="0"/>
              <a:ea typeface="Roboto" panose="02000000000000000000" pitchFamily="2" charset="0"/>
            </a:rPr>
            <a:t>Παροχή υπηρεσιών επαναφόρτισης </a:t>
          </a:r>
          <a:r>
            <a:rPr lang="en-US" sz="1000" dirty="0">
              <a:latin typeface="Roboto" panose="02000000000000000000" pitchFamily="2" charset="0"/>
              <a:ea typeface="Roboto" panose="02000000000000000000" pitchFamily="2" charset="0"/>
            </a:rPr>
            <a:t>ad hoc</a:t>
          </a:r>
        </a:p>
      </dgm:t>
    </dgm:pt>
    <dgm:pt modelId="{CD56AF1A-9BBC-4CA3-A130-D778328A9FDB}" type="parTrans" cxnId="{A5D0217F-A8B5-4F1B-B9A3-970E0C3DF427}">
      <dgm:prSet/>
      <dgm:spPr/>
      <dgm:t>
        <a:bodyPr/>
        <a:lstStyle/>
        <a:p>
          <a:pPr>
            <a:lnSpc>
              <a:spcPct val="150000"/>
            </a:lnSpc>
          </a:pPr>
          <a:endParaRPr lang="en-US" sz="800">
            <a:latin typeface="Roboto" panose="02000000000000000000" pitchFamily="2" charset="0"/>
            <a:ea typeface="Roboto" panose="02000000000000000000" pitchFamily="2" charset="0"/>
          </a:endParaRPr>
        </a:p>
      </dgm:t>
    </dgm:pt>
    <dgm:pt modelId="{78E2F527-B28E-4B24-A5CA-8A619DFAFFCB}" type="sibTrans" cxnId="{A5D0217F-A8B5-4F1B-B9A3-970E0C3DF427}">
      <dgm:prSet/>
      <dgm:spPr/>
      <dgm:t>
        <a:bodyPr/>
        <a:lstStyle/>
        <a:p>
          <a:pPr>
            <a:lnSpc>
              <a:spcPct val="150000"/>
            </a:lnSpc>
          </a:pPr>
          <a:endParaRPr lang="en-US" sz="800">
            <a:latin typeface="Roboto" panose="02000000000000000000" pitchFamily="2" charset="0"/>
            <a:ea typeface="Roboto" panose="02000000000000000000" pitchFamily="2" charset="0"/>
          </a:endParaRPr>
        </a:p>
      </dgm:t>
    </dgm:pt>
    <dgm:pt modelId="{8144932C-D53E-4A83-81F0-25B51BBCD7F0}">
      <dgm:prSet phldrT="[Text]" custT="1"/>
      <dgm:spPr>
        <a:solidFill>
          <a:schemeClr val="bg1"/>
        </a:solidFill>
        <a:ln>
          <a:solidFill>
            <a:schemeClr val="tx2">
              <a:alpha val="90000"/>
            </a:schemeClr>
          </a:solidFill>
        </a:ln>
      </dgm:spPr>
      <dgm:t>
        <a:bodyPr/>
        <a:lstStyle/>
        <a:p>
          <a:pPr>
            <a:lnSpc>
              <a:spcPct val="150000"/>
            </a:lnSpc>
          </a:pPr>
          <a:r>
            <a:rPr lang="el-GR" sz="1000" dirty="0">
              <a:latin typeface="Roboto" panose="02000000000000000000" pitchFamily="2" charset="0"/>
              <a:ea typeface="Roboto" panose="02000000000000000000" pitchFamily="2" charset="0"/>
            </a:rPr>
            <a:t>Τεχνική συντήρηση σταθμών</a:t>
          </a:r>
          <a:endParaRPr lang="en-US" sz="1000" dirty="0">
            <a:latin typeface="Roboto" panose="02000000000000000000" pitchFamily="2" charset="0"/>
            <a:ea typeface="Roboto" panose="02000000000000000000" pitchFamily="2" charset="0"/>
          </a:endParaRPr>
        </a:p>
      </dgm:t>
    </dgm:pt>
    <dgm:pt modelId="{BE48F9FD-E899-432B-BF73-25104F8F812D}" type="parTrans" cxnId="{19B9B4A5-1624-44A7-BF34-06BF30ACA4A4}">
      <dgm:prSet/>
      <dgm:spPr/>
      <dgm:t>
        <a:bodyPr/>
        <a:lstStyle/>
        <a:p>
          <a:pPr>
            <a:lnSpc>
              <a:spcPct val="150000"/>
            </a:lnSpc>
          </a:pPr>
          <a:endParaRPr lang="en-US" sz="800">
            <a:latin typeface="Roboto" panose="02000000000000000000" pitchFamily="2" charset="0"/>
            <a:ea typeface="Roboto" panose="02000000000000000000" pitchFamily="2" charset="0"/>
          </a:endParaRPr>
        </a:p>
      </dgm:t>
    </dgm:pt>
    <dgm:pt modelId="{0F166830-7FAC-4435-A2F2-4FF7EE2A41E2}" type="sibTrans" cxnId="{19B9B4A5-1624-44A7-BF34-06BF30ACA4A4}">
      <dgm:prSet/>
      <dgm:spPr/>
      <dgm:t>
        <a:bodyPr/>
        <a:lstStyle/>
        <a:p>
          <a:pPr>
            <a:lnSpc>
              <a:spcPct val="150000"/>
            </a:lnSpc>
          </a:pPr>
          <a:endParaRPr lang="en-US" sz="800">
            <a:latin typeface="Roboto" panose="02000000000000000000" pitchFamily="2" charset="0"/>
            <a:ea typeface="Roboto" panose="02000000000000000000" pitchFamily="2" charset="0"/>
          </a:endParaRPr>
        </a:p>
      </dgm:t>
    </dgm:pt>
    <dgm:pt modelId="{36B29CF3-0BEC-407D-BC5D-B5A9D4A7C6A2}">
      <dgm:prSet phldrT="[Text]" custT="1"/>
      <dgm:spPr>
        <a:solidFill>
          <a:schemeClr val="bg1"/>
        </a:solidFill>
        <a:ln>
          <a:solidFill>
            <a:schemeClr val="tx2">
              <a:alpha val="90000"/>
            </a:schemeClr>
          </a:solidFill>
        </a:ln>
      </dgm:spPr>
      <dgm:t>
        <a:bodyPr/>
        <a:lstStyle/>
        <a:p>
          <a:pPr>
            <a:lnSpc>
              <a:spcPct val="150000"/>
            </a:lnSpc>
          </a:pPr>
          <a:r>
            <a:rPr lang="el-GR" sz="1000" dirty="0">
              <a:latin typeface="Roboto" panose="02000000000000000000" pitchFamily="2" charset="0"/>
              <a:ea typeface="Roboto" panose="02000000000000000000" pitchFamily="2" charset="0"/>
            </a:rPr>
            <a:t>Έλεγχος υποδομών με τη λειτουργία πλατφορμών</a:t>
          </a:r>
          <a:endParaRPr lang="en-US" sz="1000" dirty="0">
            <a:latin typeface="Roboto" panose="02000000000000000000" pitchFamily="2" charset="0"/>
            <a:ea typeface="Roboto" panose="02000000000000000000" pitchFamily="2" charset="0"/>
          </a:endParaRPr>
        </a:p>
      </dgm:t>
    </dgm:pt>
    <dgm:pt modelId="{5D5666A5-AC9D-4547-8B4F-D989792D3524}" type="parTrans" cxnId="{6A09A702-7837-481E-8D07-EFB21902D4F6}">
      <dgm:prSet/>
      <dgm:spPr/>
      <dgm:t>
        <a:bodyPr/>
        <a:lstStyle/>
        <a:p>
          <a:pPr>
            <a:lnSpc>
              <a:spcPct val="150000"/>
            </a:lnSpc>
          </a:pPr>
          <a:endParaRPr lang="en-US" sz="800">
            <a:latin typeface="Roboto" panose="02000000000000000000" pitchFamily="2" charset="0"/>
            <a:ea typeface="Roboto" panose="02000000000000000000" pitchFamily="2" charset="0"/>
          </a:endParaRPr>
        </a:p>
      </dgm:t>
    </dgm:pt>
    <dgm:pt modelId="{32669E52-5B33-4116-99DA-6B434BF44AFC}" type="sibTrans" cxnId="{6A09A702-7837-481E-8D07-EFB21902D4F6}">
      <dgm:prSet/>
      <dgm:spPr/>
      <dgm:t>
        <a:bodyPr/>
        <a:lstStyle/>
        <a:p>
          <a:pPr>
            <a:lnSpc>
              <a:spcPct val="150000"/>
            </a:lnSpc>
          </a:pPr>
          <a:endParaRPr lang="en-US" sz="800">
            <a:latin typeface="Roboto" panose="02000000000000000000" pitchFamily="2" charset="0"/>
            <a:ea typeface="Roboto" panose="02000000000000000000" pitchFamily="2" charset="0"/>
          </a:endParaRPr>
        </a:p>
      </dgm:t>
    </dgm:pt>
    <dgm:pt modelId="{5AA295AE-D282-4120-89FB-EC5F5BF68E54}">
      <dgm:prSet phldrT="[Text]" custT="1"/>
      <dgm:spPr>
        <a:solidFill>
          <a:schemeClr val="bg1"/>
        </a:solidFill>
        <a:ln>
          <a:solidFill>
            <a:schemeClr val="tx2">
              <a:alpha val="90000"/>
            </a:schemeClr>
          </a:solidFill>
        </a:ln>
      </dgm:spPr>
      <dgm:t>
        <a:bodyPr/>
        <a:lstStyle/>
        <a:p>
          <a:pPr>
            <a:lnSpc>
              <a:spcPct val="150000"/>
            </a:lnSpc>
          </a:pPr>
          <a:r>
            <a:rPr lang="el-GR" sz="1000" dirty="0">
              <a:latin typeface="Roboto" panose="02000000000000000000" pitchFamily="2" charset="0"/>
              <a:ea typeface="Roboto" panose="02000000000000000000" pitchFamily="2" charset="0"/>
            </a:rPr>
            <a:t>Παροχή στοιχείων σταθμού στο ΜΥΦΑΗ</a:t>
          </a:r>
          <a:endParaRPr lang="en-US" sz="1000" dirty="0">
            <a:latin typeface="Roboto" panose="02000000000000000000" pitchFamily="2" charset="0"/>
            <a:ea typeface="Roboto" panose="02000000000000000000" pitchFamily="2" charset="0"/>
          </a:endParaRPr>
        </a:p>
      </dgm:t>
    </dgm:pt>
    <dgm:pt modelId="{ECD8C094-21E4-4371-BF35-BEB61C3BE214}" type="parTrans" cxnId="{2D195F51-A096-4317-8951-A929D9BA60C3}">
      <dgm:prSet/>
      <dgm:spPr/>
      <dgm:t>
        <a:bodyPr/>
        <a:lstStyle/>
        <a:p>
          <a:pPr>
            <a:lnSpc>
              <a:spcPct val="150000"/>
            </a:lnSpc>
          </a:pPr>
          <a:endParaRPr lang="en-US" sz="800">
            <a:latin typeface="Roboto" panose="02000000000000000000" pitchFamily="2" charset="0"/>
            <a:ea typeface="Roboto" panose="02000000000000000000" pitchFamily="2" charset="0"/>
          </a:endParaRPr>
        </a:p>
      </dgm:t>
    </dgm:pt>
    <dgm:pt modelId="{AD481104-6487-4892-9442-85D1347E2CFB}" type="sibTrans" cxnId="{2D195F51-A096-4317-8951-A929D9BA60C3}">
      <dgm:prSet/>
      <dgm:spPr/>
      <dgm:t>
        <a:bodyPr/>
        <a:lstStyle/>
        <a:p>
          <a:pPr>
            <a:lnSpc>
              <a:spcPct val="150000"/>
            </a:lnSpc>
          </a:pPr>
          <a:endParaRPr lang="en-US" sz="800">
            <a:latin typeface="Roboto" panose="02000000000000000000" pitchFamily="2" charset="0"/>
            <a:ea typeface="Roboto" panose="02000000000000000000" pitchFamily="2" charset="0"/>
          </a:endParaRPr>
        </a:p>
      </dgm:t>
    </dgm:pt>
    <dgm:pt modelId="{26952BB9-986A-4DC7-A6D4-CB0CED73F963}">
      <dgm:prSet phldrT="[Text]" custT="1"/>
      <dgm:spPr>
        <a:solidFill>
          <a:schemeClr val="bg1"/>
        </a:solidFill>
        <a:ln>
          <a:solidFill>
            <a:schemeClr val="tx2">
              <a:alpha val="90000"/>
            </a:schemeClr>
          </a:solidFill>
        </a:ln>
      </dgm:spPr>
      <dgm:t>
        <a:bodyPr/>
        <a:lstStyle/>
        <a:p>
          <a:pPr>
            <a:lnSpc>
              <a:spcPct val="150000"/>
            </a:lnSpc>
          </a:pPr>
          <a:r>
            <a:rPr lang="el-GR" sz="1000" dirty="0">
              <a:latin typeface="Roboto" panose="02000000000000000000" pitchFamily="2" charset="0"/>
              <a:ea typeface="Roboto" panose="02000000000000000000" pitchFamily="2" charset="0"/>
            </a:rPr>
            <a:t>Συμβάλλεται με ΦΕΥΦΗΟ ή ΦΔΣ και με χρήστες η/ο, και καθορίζονται ο τρόπος τιμολόγησης των υπηρεσιών επαναφόρτισης, οι τιμές χρέωσης και οι μέθοδοι ταυτοποίησης και πληρωμής</a:t>
          </a:r>
          <a:endParaRPr lang="en-US" sz="1000" dirty="0">
            <a:latin typeface="Roboto" panose="02000000000000000000" pitchFamily="2" charset="0"/>
            <a:ea typeface="Roboto" panose="02000000000000000000" pitchFamily="2" charset="0"/>
          </a:endParaRPr>
        </a:p>
      </dgm:t>
    </dgm:pt>
    <dgm:pt modelId="{A467D0C2-72C1-43BE-B85D-6B01FE406A48}" type="parTrans" cxnId="{074FD6A7-5908-4DBA-85AE-171A3073A2F7}">
      <dgm:prSet/>
      <dgm:spPr/>
      <dgm:t>
        <a:bodyPr/>
        <a:lstStyle/>
        <a:p>
          <a:pPr>
            <a:lnSpc>
              <a:spcPct val="150000"/>
            </a:lnSpc>
          </a:pPr>
          <a:endParaRPr lang="en-US" sz="800">
            <a:latin typeface="Roboto" panose="02000000000000000000" pitchFamily="2" charset="0"/>
            <a:ea typeface="Roboto" panose="02000000000000000000" pitchFamily="2" charset="0"/>
          </a:endParaRPr>
        </a:p>
      </dgm:t>
    </dgm:pt>
    <dgm:pt modelId="{E1F4DA83-D89D-40AF-BE67-290D8795DD32}" type="sibTrans" cxnId="{074FD6A7-5908-4DBA-85AE-171A3073A2F7}">
      <dgm:prSet/>
      <dgm:spPr/>
      <dgm:t>
        <a:bodyPr/>
        <a:lstStyle/>
        <a:p>
          <a:pPr>
            <a:lnSpc>
              <a:spcPct val="150000"/>
            </a:lnSpc>
          </a:pPr>
          <a:endParaRPr lang="en-US" sz="800">
            <a:latin typeface="Roboto" panose="02000000000000000000" pitchFamily="2" charset="0"/>
            <a:ea typeface="Roboto" panose="02000000000000000000" pitchFamily="2" charset="0"/>
          </a:endParaRPr>
        </a:p>
      </dgm:t>
    </dgm:pt>
    <dgm:pt modelId="{2EB6820F-BBBD-4DAE-A58F-EDB919CFF085}">
      <dgm:prSet custT="1"/>
      <dgm:spPr>
        <a:solidFill>
          <a:schemeClr val="bg1"/>
        </a:solidFill>
        <a:ln>
          <a:solidFill>
            <a:schemeClr val="tx2">
              <a:alpha val="90000"/>
            </a:schemeClr>
          </a:solidFill>
        </a:ln>
      </dgm:spPr>
      <dgm:t>
        <a:bodyPr/>
        <a:lstStyle/>
        <a:p>
          <a:pPr>
            <a:lnSpc>
              <a:spcPct val="150000"/>
            </a:lnSpc>
          </a:pPr>
          <a:r>
            <a:rPr lang="el-GR" sz="1000" dirty="0">
              <a:latin typeface="Roboto" panose="02000000000000000000" pitchFamily="2" charset="0"/>
              <a:ea typeface="Roboto" panose="02000000000000000000" pitchFamily="2" charset="0"/>
            </a:rPr>
            <a:t>Δύναται να παρέχει πρόσθετες υπηρεσίες, όπως εύρεση διαθέσιμων σημείων φόρτισης και πλοήγηση, κράτηση θέσεων</a:t>
          </a:r>
          <a:endParaRPr lang="en-US" sz="1000" dirty="0">
            <a:latin typeface="Roboto" panose="02000000000000000000" pitchFamily="2" charset="0"/>
            <a:ea typeface="Roboto" panose="02000000000000000000" pitchFamily="2" charset="0"/>
          </a:endParaRPr>
        </a:p>
      </dgm:t>
    </dgm:pt>
    <dgm:pt modelId="{7ED4E21A-B354-4600-920F-94380FE1051C}" type="parTrans" cxnId="{09521E91-6B68-4750-98A2-B1A2351DD501}">
      <dgm:prSet/>
      <dgm:spPr/>
      <dgm:t>
        <a:bodyPr/>
        <a:lstStyle/>
        <a:p>
          <a:pPr>
            <a:lnSpc>
              <a:spcPct val="150000"/>
            </a:lnSpc>
          </a:pPr>
          <a:endParaRPr lang="en-US" sz="800">
            <a:latin typeface="Roboto" panose="02000000000000000000" pitchFamily="2" charset="0"/>
            <a:ea typeface="Roboto" panose="02000000000000000000" pitchFamily="2" charset="0"/>
          </a:endParaRPr>
        </a:p>
      </dgm:t>
    </dgm:pt>
    <dgm:pt modelId="{A583F829-60A9-4CEF-B294-4C4EDA1404F2}" type="sibTrans" cxnId="{09521E91-6B68-4750-98A2-B1A2351DD501}">
      <dgm:prSet/>
      <dgm:spPr/>
      <dgm:t>
        <a:bodyPr/>
        <a:lstStyle/>
        <a:p>
          <a:pPr>
            <a:lnSpc>
              <a:spcPct val="150000"/>
            </a:lnSpc>
          </a:pPr>
          <a:endParaRPr lang="en-US" sz="800">
            <a:latin typeface="Roboto" panose="02000000000000000000" pitchFamily="2" charset="0"/>
            <a:ea typeface="Roboto" panose="02000000000000000000" pitchFamily="2" charset="0"/>
          </a:endParaRPr>
        </a:p>
      </dgm:t>
    </dgm:pt>
    <dgm:pt modelId="{E21F4DDC-46BD-4A09-AE89-354496C96FA3}">
      <dgm:prSet custT="1"/>
      <dgm:spPr/>
      <dgm:t>
        <a:bodyPr/>
        <a:lstStyle/>
        <a:p>
          <a:pPr>
            <a:lnSpc>
              <a:spcPct val="150000"/>
            </a:lnSpc>
          </a:pPr>
          <a:r>
            <a:rPr lang="el-GR" sz="1000" dirty="0">
              <a:latin typeface="Roboto" panose="02000000000000000000" pitchFamily="2" charset="0"/>
              <a:ea typeface="Roboto" panose="02000000000000000000" pitchFamily="2" charset="0"/>
            </a:rPr>
            <a:t>Φορέας Διεκπεραίωσης Συναλλαγών ηλεκτροκίνησης (ΦΔΣ)</a:t>
          </a:r>
          <a:endParaRPr lang="en-US" sz="1000" dirty="0">
            <a:latin typeface="Roboto" panose="02000000000000000000" pitchFamily="2" charset="0"/>
            <a:ea typeface="Roboto" panose="02000000000000000000" pitchFamily="2" charset="0"/>
          </a:endParaRPr>
        </a:p>
      </dgm:t>
    </dgm:pt>
    <dgm:pt modelId="{92F806F4-CEBE-47FE-9918-CA5E46DC69CB}" type="parTrans" cxnId="{7EE9D1D2-61C9-45AB-A1A4-6E7E6494CE68}">
      <dgm:prSet/>
      <dgm:spPr/>
      <dgm:t>
        <a:bodyPr/>
        <a:lstStyle/>
        <a:p>
          <a:pPr>
            <a:lnSpc>
              <a:spcPct val="150000"/>
            </a:lnSpc>
          </a:pPr>
          <a:endParaRPr lang="en-US" sz="800">
            <a:latin typeface="Roboto" panose="02000000000000000000" pitchFamily="2" charset="0"/>
            <a:ea typeface="Roboto" panose="02000000000000000000" pitchFamily="2" charset="0"/>
          </a:endParaRPr>
        </a:p>
      </dgm:t>
    </dgm:pt>
    <dgm:pt modelId="{820F9768-1F06-4B6B-B85D-531F0DB2BFA2}" type="sibTrans" cxnId="{7EE9D1D2-61C9-45AB-A1A4-6E7E6494CE68}">
      <dgm:prSet/>
      <dgm:spPr/>
      <dgm:t>
        <a:bodyPr/>
        <a:lstStyle/>
        <a:p>
          <a:pPr>
            <a:lnSpc>
              <a:spcPct val="150000"/>
            </a:lnSpc>
          </a:pPr>
          <a:endParaRPr lang="en-US" sz="800">
            <a:latin typeface="Roboto" panose="02000000000000000000" pitchFamily="2" charset="0"/>
            <a:ea typeface="Roboto" panose="02000000000000000000" pitchFamily="2" charset="0"/>
          </a:endParaRPr>
        </a:p>
      </dgm:t>
    </dgm:pt>
    <dgm:pt modelId="{70B96BCC-A828-42A6-A74E-98BFE19FE696}">
      <dgm:prSet custT="1"/>
      <dgm:spPr>
        <a:solidFill>
          <a:schemeClr val="bg1"/>
        </a:solidFill>
        <a:ln>
          <a:solidFill>
            <a:schemeClr val="tx2">
              <a:alpha val="90000"/>
            </a:schemeClr>
          </a:solidFill>
        </a:ln>
      </dgm:spPr>
      <dgm:t>
        <a:bodyPr/>
        <a:lstStyle/>
        <a:p>
          <a:pPr>
            <a:lnSpc>
              <a:spcPct val="150000"/>
            </a:lnSpc>
          </a:pPr>
          <a:r>
            <a:rPr lang="el-GR" sz="1000" dirty="0">
              <a:latin typeface="Roboto" panose="02000000000000000000" pitchFamily="2" charset="0"/>
              <a:ea typeface="Roboto" panose="02000000000000000000" pitchFamily="2" charset="0"/>
            </a:rPr>
            <a:t>Ατομική επιχείρηση ή νομικό πρόσωπο</a:t>
          </a:r>
          <a:endParaRPr lang="en-US" sz="1000" dirty="0">
            <a:latin typeface="Roboto" panose="02000000000000000000" pitchFamily="2" charset="0"/>
            <a:ea typeface="Roboto" panose="02000000000000000000" pitchFamily="2" charset="0"/>
          </a:endParaRPr>
        </a:p>
      </dgm:t>
    </dgm:pt>
    <dgm:pt modelId="{C0F457B9-2C6B-4DBA-86B2-C6986FD4341F}" type="parTrans" cxnId="{7BFEF963-D0A0-4FDE-BFE8-58E451F5ED77}">
      <dgm:prSet/>
      <dgm:spPr/>
      <dgm:t>
        <a:bodyPr/>
        <a:lstStyle/>
        <a:p>
          <a:pPr>
            <a:lnSpc>
              <a:spcPct val="150000"/>
            </a:lnSpc>
          </a:pPr>
          <a:endParaRPr lang="en-US" sz="800">
            <a:latin typeface="Roboto" panose="02000000000000000000" pitchFamily="2" charset="0"/>
            <a:ea typeface="Roboto" panose="02000000000000000000" pitchFamily="2" charset="0"/>
          </a:endParaRPr>
        </a:p>
      </dgm:t>
    </dgm:pt>
    <dgm:pt modelId="{43D57CF3-D25C-4F50-8A65-C0FC40C008CE}" type="sibTrans" cxnId="{7BFEF963-D0A0-4FDE-BFE8-58E451F5ED77}">
      <dgm:prSet/>
      <dgm:spPr/>
      <dgm:t>
        <a:bodyPr/>
        <a:lstStyle/>
        <a:p>
          <a:pPr>
            <a:lnSpc>
              <a:spcPct val="150000"/>
            </a:lnSpc>
          </a:pPr>
          <a:endParaRPr lang="en-US" sz="800">
            <a:latin typeface="Roboto" panose="02000000000000000000" pitchFamily="2" charset="0"/>
            <a:ea typeface="Roboto" panose="02000000000000000000" pitchFamily="2" charset="0"/>
          </a:endParaRPr>
        </a:p>
      </dgm:t>
    </dgm:pt>
    <dgm:pt modelId="{924733E1-FC3D-4558-83EB-EFBE3BE8FCEE}">
      <dgm:prSet custT="1"/>
      <dgm:spPr>
        <a:solidFill>
          <a:schemeClr val="bg1"/>
        </a:solidFill>
        <a:ln>
          <a:solidFill>
            <a:schemeClr val="tx2">
              <a:alpha val="90000"/>
            </a:schemeClr>
          </a:solidFill>
        </a:ln>
      </dgm:spPr>
      <dgm:t>
        <a:bodyPr/>
        <a:lstStyle/>
        <a:p>
          <a:pPr>
            <a:lnSpc>
              <a:spcPct val="150000"/>
            </a:lnSpc>
          </a:pPr>
          <a:r>
            <a:rPr lang="el-GR" sz="1000" dirty="0">
              <a:latin typeface="Roboto" panose="02000000000000000000" pitchFamily="2" charset="0"/>
              <a:ea typeface="Roboto" panose="02000000000000000000" pitchFamily="2" charset="0"/>
            </a:rPr>
            <a:t>Είτε λειτουργεί ως σύνδεσμος μεταξύ διαφορετικών ΠΥΗ και ΦΕΥΦΗΟ μη συμβεβλημένων άμεσα μεταξύ τους είτε αποτελεί κοινοπραξία ΦΕΥΦΗΟ και ΠΥΗ</a:t>
          </a:r>
          <a:endParaRPr lang="en-US" sz="1000" dirty="0">
            <a:latin typeface="Roboto" panose="02000000000000000000" pitchFamily="2" charset="0"/>
            <a:ea typeface="Roboto" panose="02000000000000000000" pitchFamily="2" charset="0"/>
          </a:endParaRPr>
        </a:p>
      </dgm:t>
    </dgm:pt>
    <dgm:pt modelId="{80060D81-5087-48E4-A504-ACF534C0E835}" type="parTrans" cxnId="{2B0515AD-E9FE-4B09-A540-93CC94714CB6}">
      <dgm:prSet/>
      <dgm:spPr/>
      <dgm:t>
        <a:bodyPr/>
        <a:lstStyle/>
        <a:p>
          <a:pPr>
            <a:lnSpc>
              <a:spcPct val="150000"/>
            </a:lnSpc>
          </a:pPr>
          <a:endParaRPr lang="en-US" sz="800">
            <a:latin typeface="Roboto" panose="02000000000000000000" pitchFamily="2" charset="0"/>
            <a:ea typeface="Roboto" panose="02000000000000000000" pitchFamily="2" charset="0"/>
          </a:endParaRPr>
        </a:p>
      </dgm:t>
    </dgm:pt>
    <dgm:pt modelId="{63E30568-8930-44BC-A6B6-0A051908D609}" type="sibTrans" cxnId="{2B0515AD-E9FE-4B09-A540-93CC94714CB6}">
      <dgm:prSet/>
      <dgm:spPr/>
      <dgm:t>
        <a:bodyPr/>
        <a:lstStyle/>
        <a:p>
          <a:pPr>
            <a:lnSpc>
              <a:spcPct val="150000"/>
            </a:lnSpc>
          </a:pPr>
          <a:endParaRPr lang="en-US" sz="800">
            <a:latin typeface="Roboto" panose="02000000000000000000" pitchFamily="2" charset="0"/>
            <a:ea typeface="Roboto" panose="02000000000000000000" pitchFamily="2" charset="0"/>
          </a:endParaRPr>
        </a:p>
      </dgm:t>
    </dgm:pt>
    <dgm:pt modelId="{B4B1A7BA-A03B-44FF-AE77-4839F3556BE4}">
      <dgm:prSet custT="1"/>
      <dgm:spPr>
        <a:solidFill>
          <a:schemeClr val="bg1"/>
        </a:solidFill>
        <a:ln>
          <a:solidFill>
            <a:schemeClr val="tx2">
              <a:alpha val="90000"/>
            </a:schemeClr>
          </a:solidFill>
        </a:ln>
      </dgm:spPr>
      <dgm:t>
        <a:bodyPr/>
        <a:lstStyle/>
        <a:p>
          <a:pPr>
            <a:lnSpc>
              <a:spcPct val="150000"/>
            </a:lnSpc>
          </a:pPr>
          <a:r>
            <a:rPr lang="el-GR" sz="1000" dirty="0">
              <a:latin typeface="Roboto" panose="02000000000000000000" pitchFamily="2" charset="0"/>
              <a:ea typeface="Roboto" panose="02000000000000000000" pitchFamily="2" charset="0"/>
            </a:rPr>
            <a:t>Δραστηριοποιείται στην λειτουργία πληροφοριακών υποδομών, με σκοπό την ανταλλαγή δεδομένων μεταξύ των ΦΕΥΦΗΟ και ΠΥΗ και διεκπεραίωση οικονομικών συναλλαγών μεταξύ τους</a:t>
          </a:r>
          <a:endParaRPr lang="en-US" sz="1000" dirty="0">
            <a:latin typeface="Roboto" panose="02000000000000000000" pitchFamily="2" charset="0"/>
            <a:ea typeface="Roboto" panose="02000000000000000000" pitchFamily="2" charset="0"/>
          </a:endParaRPr>
        </a:p>
      </dgm:t>
    </dgm:pt>
    <dgm:pt modelId="{04509F3D-6444-49A0-85B5-FBAA1568F427}" type="parTrans" cxnId="{4340FA5B-9C6D-4E8A-A0EB-67691C742785}">
      <dgm:prSet/>
      <dgm:spPr/>
      <dgm:t>
        <a:bodyPr/>
        <a:lstStyle/>
        <a:p>
          <a:pPr>
            <a:lnSpc>
              <a:spcPct val="150000"/>
            </a:lnSpc>
          </a:pPr>
          <a:endParaRPr lang="en-US" sz="800">
            <a:latin typeface="Roboto" panose="02000000000000000000" pitchFamily="2" charset="0"/>
            <a:ea typeface="Roboto" panose="02000000000000000000" pitchFamily="2" charset="0"/>
          </a:endParaRPr>
        </a:p>
      </dgm:t>
    </dgm:pt>
    <dgm:pt modelId="{A0F0FCA1-5A67-4202-A4F4-DB5BD2E008F7}" type="sibTrans" cxnId="{4340FA5B-9C6D-4E8A-A0EB-67691C742785}">
      <dgm:prSet/>
      <dgm:spPr/>
      <dgm:t>
        <a:bodyPr/>
        <a:lstStyle/>
        <a:p>
          <a:pPr>
            <a:lnSpc>
              <a:spcPct val="150000"/>
            </a:lnSpc>
          </a:pPr>
          <a:endParaRPr lang="en-US" sz="800">
            <a:latin typeface="Roboto" panose="02000000000000000000" pitchFamily="2" charset="0"/>
            <a:ea typeface="Roboto" panose="02000000000000000000" pitchFamily="2" charset="0"/>
          </a:endParaRPr>
        </a:p>
      </dgm:t>
    </dgm:pt>
    <dgm:pt modelId="{35191C3F-A428-4223-9B33-5EF574555988}">
      <dgm:prSet phldrT="[Text]" custT="1"/>
      <dgm:spPr>
        <a:solidFill>
          <a:schemeClr val="bg1"/>
        </a:solidFill>
        <a:ln>
          <a:solidFill>
            <a:schemeClr val="tx2">
              <a:alpha val="90000"/>
            </a:schemeClr>
          </a:solidFill>
        </a:ln>
      </dgm:spPr>
      <dgm:t>
        <a:bodyPr/>
        <a:lstStyle/>
        <a:p>
          <a:pPr>
            <a:lnSpc>
              <a:spcPct val="150000"/>
            </a:lnSpc>
          </a:pPr>
          <a:r>
            <a:rPr lang="el-GR" sz="1000" dirty="0">
              <a:latin typeface="Roboto" panose="02000000000000000000" pitchFamily="2" charset="0"/>
              <a:ea typeface="Roboto" panose="02000000000000000000" pitchFamily="2" charset="0"/>
            </a:rPr>
            <a:t>Υποχρεωτική εγγραφή στο ΜΥΦΑΗ</a:t>
          </a:r>
          <a:endParaRPr lang="en-US" sz="1000" dirty="0">
            <a:latin typeface="Roboto" panose="02000000000000000000" pitchFamily="2" charset="0"/>
            <a:ea typeface="Roboto" panose="02000000000000000000" pitchFamily="2" charset="0"/>
          </a:endParaRPr>
        </a:p>
      </dgm:t>
    </dgm:pt>
    <dgm:pt modelId="{831B7E10-52DA-401F-A419-8A8C3024D97A}" type="parTrans" cxnId="{C3E36C65-36C2-468A-92A8-9AE178259491}">
      <dgm:prSet/>
      <dgm:spPr/>
      <dgm:t>
        <a:bodyPr/>
        <a:lstStyle/>
        <a:p>
          <a:pPr>
            <a:lnSpc>
              <a:spcPct val="150000"/>
            </a:lnSpc>
          </a:pPr>
          <a:endParaRPr lang="en-US" sz="800">
            <a:latin typeface="Roboto" panose="02000000000000000000" pitchFamily="2" charset="0"/>
            <a:ea typeface="Roboto" panose="02000000000000000000" pitchFamily="2" charset="0"/>
          </a:endParaRPr>
        </a:p>
      </dgm:t>
    </dgm:pt>
    <dgm:pt modelId="{7AC2E9BE-797C-43DE-824E-9C0DC891EBC0}" type="sibTrans" cxnId="{C3E36C65-36C2-468A-92A8-9AE178259491}">
      <dgm:prSet/>
      <dgm:spPr/>
      <dgm:t>
        <a:bodyPr/>
        <a:lstStyle/>
        <a:p>
          <a:pPr>
            <a:lnSpc>
              <a:spcPct val="150000"/>
            </a:lnSpc>
          </a:pPr>
          <a:endParaRPr lang="en-US" sz="800">
            <a:latin typeface="Roboto" panose="02000000000000000000" pitchFamily="2" charset="0"/>
            <a:ea typeface="Roboto" panose="02000000000000000000" pitchFamily="2" charset="0"/>
          </a:endParaRPr>
        </a:p>
      </dgm:t>
    </dgm:pt>
    <dgm:pt modelId="{F89A0DEF-8F4D-4B9E-82DE-146CB9796EF0}">
      <dgm:prSet custT="1"/>
      <dgm:spPr>
        <a:solidFill>
          <a:schemeClr val="bg1"/>
        </a:solidFill>
        <a:ln>
          <a:solidFill>
            <a:schemeClr val="tx2">
              <a:alpha val="90000"/>
            </a:schemeClr>
          </a:solidFill>
        </a:ln>
      </dgm:spPr>
      <dgm:t>
        <a:bodyPr/>
        <a:lstStyle/>
        <a:p>
          <a:pPr>
            <a:lnSpc>
              <a:spcPct val="150000"/>
            </a:lnSpc>
          </a:pPr>
          <a:r>
            <a:rPr lang="el-GR" sz="1000" dirty="0">
              <a:latin typeface="Roboto" panose="02000000000000000000" pitchFamily="2" charset="0"/>
              <a:ea typeface="Roboto" panose="02000000000000000000" pitchFamily="2" charset="0"/>
            </a:rPr>
            <a:t>Υποχρεωτική εγγραφή στο ΜΥΦΑΗ</a:t>
          </a:r>
          <a:endParaRPr lang="en-US" sz="1000" dirty="0">
            <a:latin typeface="Roboto" panose="02000000000000000000" pitchFamily="2" charset="0"/>
            <a:ea typeface="Roboto" panose="02000000000000000000" pitchFamily="2" charset="0"/>
          </a:endParaRPr>
        </a:p>
      </dgm:t>
    </dgm:pt>
    <dgm:pt modelId="{40092306-FAE1-4594-9F17-9FD196A4AD2B}" type="parTrans" cxnId="{0535EE19-6443-47B0-9DE3-2D3A23F3A78D}">
      <dgm:prSet/>
      <dgm:spPr/>
      <dgm:t>
        <a:bodyPr/>
        <a:lstStyle/>
        <a:p>
          <a:pPr>
            <a:lnSpc>
              <a:spcPct val="150000"/>
            </a:lnSpc>
          </a:pPr>
          <a:endParaRPr lang="en-US" sz="800">
            <a:latin typeface="Roboto" panose="02000000000000000000" pitchFamily="2" charset="0"/>
            <a:ea typeface="Roboto" panose="02000000000000000000" pitchFamily="2" charset="0"/>
          </a:endParaRPr>
        </a:p>
      </dgm:t>
    </dgm:pt>
    <dgm:pt modelId="{32A950E6-CA36-4188-9E4B-A0DE04BE438F}" type="sibTrans" cxnId="{0535EE19-6443-47B0-9DE3-2D3A23F3A78D}">
      <dgm:prSet/>
      <dgm:spPr/>
      <dgm:t>
        <a:bodyPr/>
        <a:lstStyle/>
        <a:p>
          <a:pPr>
            <a:lnSpc>
              <a:spcPct val="150000"/>
            </a:lnSpc>
          </a:pPr>
          <a:endParaRPr lang="en-US" sz="800">
            <a:latin typeface="Roboto" panose="02000000000000000000" pitchFamily="2" charset="0"/>
            <a:ea typeface="Roboto" panose="02000000000000000000" pitchFamily="2" charset="0"/>
          </a:endParaRPr>
        </a:p>
      </dgm:t>
    </dgm:pt>
    <dgm:pt modelId="{92540E6D-F275-4DE0-847C-95A19BA6D0E9}">
      <dgm:prSet custT="1"/>
      <dgm:spPr>
        <a:solidFill>
          <a:schemeClr val="bg1"/>
        </a:solidFill>
        <a:ln>
          <a:solidFill>
            <a:schemeClr val="tx2">
              <a:alpha val="90000"/>
            </a:schemeClr>
          </a:solidFill>
        </a:ln>
      </dgm:spPr>
      <dgm:t>
        <a:bodyPr/>
        <a:lstStyle/>
        <a:p>
          <a:pPr>
            <a:lnSpc>
              <a:spcPct val="150000"/>
            </a:lnSpc>
          </a:pPr>
          <a:r>
            <a:rPr lang="el-GR" sz="1000" dirty="0">
              <a:latin typeface="Roboto" panose="02000000000000000000" pitchFamily="2" charset="0"/>
              <a:ea typeface="Roboto" panose="02000000000000000000" pitchFamily="2" charset="0"/>
            </a:rPr>
            <a:t>Υποχρεωτική εγγραφή στο ΜΥΦΑΗ</a:t>
          </a:r>
          <a:endParaRPr lang="en-US" sz="1000" dirty="0">
            <a:latin typeface="Roboto" panose="02000000000000000000" pitchFamily="2" charset="0"/>
            <a:ea typeface="Roboto" panose="02000000000000000000" pitchFamily="2" charset="0"/>
          </a:endParaRPr>
        </a:p>
      </dgm:t>
    </dgm:pt>
    <dgm:pt modelId="{C7886E75-E029-4D62-BF9E-866013B0738D}" type="parTrans" cxnId="{8D4B6869-E7C3-41F0-BE3C-21DB3B6177E9}">
      <dgm:prSet/>
      <dgm:spPr/>
      <dgm:t>
        <a:bodyPr/>
        <a:lstStyle/>
        <a:p>
          <a:pPr>
            <a:lnSpc>
              <a:spcPct val="150000"/>
            </a:lnSpc>
          </a:pPr>
          <a:endParaRPr lang="en-US" sz="800">
            <a:latin typeface="Roboto" panose="02000000000000000000" pitchFamily="2" charset="0"/>
            <a:ea typeface="Roboto" panose="02000000000000000000" pitchFamily="2" charset="0"/>
          </a:endParaRPr>
        </a:p>
      </dgm:t>
    </dgm:pt>
    <dgm:pt modelId="{C9D87A8B-86A9-44B5-BAF4-221A485E2F00}" type="sibTrans" cxnId="{8D4B6869-E7C3-41F0-BE3C-21DB3B6177E9}">
      <dgm:prSet/>
      <dgm:spPr/>
      <dgm:t>
        <a:bodyPr/>
        <a:lstStyle/>
        <a:p>
          <a:pPr>
            <a:lnSpc>
              <a:spcPct val="150000"/>
            </a:lnSpc>
          </a:pPr>
          <a:endParaRPr lang="en-US" sz="800">
            <a:latin typeface="Roboto" panose="02000000000000000000" pitchFamily="2" charset="0"/>
            <a:ea typeface="Roboto" panose="02000000000000000000" pitchFamily="2" charset="0"/>
          </a:endParaRPr>
        </a:p>
      </dgm:t>
    </dgm:pt>
    <dgm:pt modelId="{217248D1-6717-4E40-8C35-5F5B422C903D}" type="pres">
      <dgm:prSet presAssocID="{6346323B-787E-4DA5-B0B0-1E9100AC3083}" presName="Name0" presStyleCnt="0">
        <dgm:presLayoutVars>
          <dgm:dir/>
          <dgm:animLvl val="lvl"/>
          <dgm:resizeHandles val="exact"/>
        </dgm:presLayoutVars>
      </dgm:prSet>
      <dgm:spPr/>
    </dgm:pt>
    <dgm:pt modelId="{11F6B63B-FF6E-4737-984F-4F3AEC8DDB33}" type="pres">
      <dgm:prSet presAssocID="{85ADF3AC-407D-4C5F-A8F8-6C35D20FA1E4}" presName="composite" presStyleCnt="0"/>
      <dgm:spPr/>
    </dgm:pt>
    <dgm:pt modelId="{CA3D8A8C-A06F-41EA-B8F6-B44CFEE12B60}" type="pres">
      <dgm:prSet presAssocID="{85ADF3AC-407D-4C5F-A8F8-6C35D20FA1E4}" presName="parTx" presStyleLbl="alignNode1" presStyleIdx="0" presStyleCnt="4" custScaleX="87175" custLinFactNeighborX="4" custLinFactNeighborY="617">
        <dgm:presLayoutVars>
          <dgm:chMax val="0"/>
          <dgm:chPref val="0"/>
          <dgm:bulletEnabled val="1"/>
        </dgm:presLayoutVars>
      </dgm:prSet>
      <dgm:spPr/>
    </dgm:pt>
    <dgm:pt modelId="{7E5BDCD9-2F07-4DC6-B5A6-3512594CAE03}" type="pres">
      <dgm:prSet presAssocID="{85ADF3AC-407D-4C5F-A8F8-6C35D20FA1E4}" presName="desTx" presStyleLbl="alignAccFollowNode1" presStyleIdx="0" presStyleCnt="4" custScaleX="87539">
        <dgm:presLayoutVars>
          <dgm:bulletEnabled val="1"/>
        </dgm:presLayoutVars>
      </dgm:prSet>
      <dgm:spPr/>
    </dgm:pt>
    <dgm:pt modelId="{0A3FCB61-DA35-4742-8E7B-69C00ADB373C}" type="pres">
      <dgm:prSet presAssocID="{D311CA32-210F-44A9-A1B8-D5CE627226C1}" presName="space" presStyleCnt="0"/>
      <dgm:spPr/>
    </dgm:pt>
    <dgm:pt modelId="{1EAD6D16-4DD4-42A1-9B6D-776F88C4AE25}" type="pres">
      <dgm:prSet presAssocID="{18C4F55F-5144-4E25-8123-AF7FBB002B54}" presName="composite" presStyleCnt="0"/>
      <dgm:spPr/>
    </dgm:pt>
    <dgm:pt modelId="{71C66D62-C7FF-44FD-A39A-BA310B0398FC}" type="pres">
      <dgm:prSet presAssocID="{18C4F55F-5144-4E25-8123-AF7FBB002B54}" presName="parTx" presStyleLbl="alignNode1" presStyleIdx="1" presStyleCnt="4">
        <dgm:presLayoutVars>
          <dgm:chMax val="0"/>
          <dgm:chPref val="0"/>
          <dgm:bulletEnabled val="1"/>
        </dgm:presLayoutVars>
      </dgm:prSet>
      <dgm:spPr/>
    </dgm:pt>
    <dgm:pt modelId="{9D49A5AE-D6DF-4F69-BEFA-73DD5C02D06E}" type="pres">
      <dgm:prSet presAssocID="{18C4F55F-5144-4E25-8123-AF7FBB002B54}" presName="desTx" presStyleLbl="alignAccFollowNode1" presStyleIdx="1" presStyleCnt="4">
        <dgm:presLayoutVars>
          <dgm:bulletEnabled val="1"/>
        </dgm:presLayoutVars>
      </dgm:prSet>
      <dgm:spPr/>
    </dgm:pt>
    <dgm:pt modelId="{D11D3068-28B7-4F67-82B6-1BAF803BD052}" type="pres">
      <dgm:prSet presAssocID="{914AD6EB-44FF-4FC4-948A-1964126B4426}" presName="space" presStyleCnt="0"/>
      <dgm:spPr/>
    </dgm:pt>
    <dgm:pt modelId="{5BBB9B29-54FE-4B1C-A7DA-BF5D1E862207}" type="pres">
      <dgm:prSet presAssocID="{7E01B59D-1F78-4886-B03A-1FE6E68E412A}" presName="composite" presStyleCnt="0"/>
      <dgm:spPr/>
    </dgm:pt>
    <dgm:pt modelId="{F8159BFC-8A43-4B3A-8268-E94F150981C1}" type="pres">
      <dgm:prSet presAssocID="{7E01B59D-1F78-4886-B03A-1FE6E68E412A}" presName="parTx" presStyleLbl="alignNode1" presStyleIdx="2" presStyleCnt="4">
        <dgm:presLayoutVars>
          <dgm:chMax val="0"/>
          <dgm:chPref val="0"/>
          <dgm:bulletEnabled val="1"/>
        </dgm:presLayoutVars>
      </dgm:prSet>
      <dgm:spPr/>
    </dgm:pt>
    <dgm:pt modelId="{C4FC8948-F882-44DB-8366-1A59F685543A}" type="pres">
      <dgm:prSet presAssocID="{7E01B59D-1F78-4886-B03A-1FE6E68E412A}" presName="desTx" presStyleLbl="alignAccFollowNode1" presStyleIdx="2" presStyleCnt="4">
        <dgm:presLayoutVars>
          <dgm:bulletEnabled val="1"/>
        </dgm:presLayoutVars>
      </dgm:prSet>
      <dgm:spPr/>
    </dgm:pt>
    <dgm:pt modelId="{650A388B-F02A-48FD-BC18-E40FA0D2C418}" type="pres">
      <dgm:prSet presAssocID="{3FDA2DD2-8C98-4CD2-B395-CE00213B795B}" presName="space" presStyleCnt="0"/>
      <dgm:spPr/>
    </dgm:pt>
    <dgm:pt modelId="{62118D53-819E-4B9F-ADBF-DCD34CB2B27B}" type="pres">
      <dgm:prSet presAssocID="{E21F4DDC-46BD-4A09-AE89-354496C96FA3}" presName="composite" presStyleCnt="0"/>
      <dgm:spPr/>
    </dgm:pt>
    <dgm:pt modelId="{E555BCC7-69C5-410A-BD75-710443AE7308}" type="pres">
      <dgm:prSet presAssocID="{E21F4DDC-46BD-4A09-AE89-354496C96FA3}" presName="parTx" presStyleLbl="alignNode1" presStyleIdx="3" presStyleCnt="4">
        <dgm:presLayoutVars>
          <dgm:chMax val="0"/>
          <dgm:chPref val="0"/>
          <dgm:bulletEnabled val="1"/>
        </dgm:presLayoutVars>
      </dgm:prSet>
      <dgm:spPr/>
    </dgm:pt>
    <dgm:pt modelId="{257240CD-A475-4D78-942C-18C6FE95E58F}" type="pres">
      <dgm:prSet presAssocID="{E21F4DDC-46BD-4A09-AE89-354496C96FA3}" presName="desTx" presStyleLbl="alignAccFollowNode1" presStyleIdx="3" presStyleCnt="4">
        <dgm:presLayoutVars>
          <dgm:bulletEnabled val="1"/>
        </dgm:presLayoutVars>
      </dgm:prSet>
      <dgm:spPr/>
    </dgm:pt>
  </dgm:ptLst>
  <dgm:cxnLst>
    <dgm:cxn modelId="{6A09A702-7837-481E-8D07-EFB21902D4F6}" srcId="{323E0962-37A2-4DF2-A579-89CD91076822}" destId="{36B29CF3-0BEC-407D-BC5D-B5A9D4A7C6A2}" srcOrd="2" destOrd="0" parTransId="{5D5666A5-AC9D-4547-8B4F-D989792D3524}" sibTransId="{32669E52-5B33-4116-99DA-6B434BF44AFC}"/>
    <dgm:cxn modelId="{30AD0504-88D2-4460-908E-2EB3494472B6}" srcId="{6346323B-787E-4DA5-B0B0-1E9100AC3083}" destId="{7E01B59D-1F78-4886-B03A-1FE6E68E412A}" srcOrd="2" destOrd="0" parTransId="{B2BBB593-0873-4A2C-B76B-F125E65366D6}" sibTransId="{3FDA2DD2-8C98-4CD2-B395-CE00213B795B}"/>
    <dgm:cxn modelId="{8BEAA010-E64D-4766-8B36-867070E375C6}" srcId="{85ADF3AC-407D-4C5F-A8F8-6C35D20FA1E4}" destId="{C93A0D46-F19F-4477-B932-5BE730CDA6E7}" srcOrd="1" destOrd="0" parTransId="{797B08FE-AB45-4501-BA68-47BBBFB39D1E}" sibTransId="{DF6FF1C9-4998-4C2A-8692-BF080EC20751}"/>
    <dgm:cxn modelId="{403C4D15-7F33-4CE7-9A3E-1952AC280CCB}" srcId="{7E01B59D-1F78-4886-B03A-1FE6E68E412A}" destId="{3FBE8275-D17F-456D-A1FC-12DF918D5D8B}" srcOrd="0" destOrd="0" parTransId="{54939C4C-E04E-4C87-A9A1-3F2D78B8E87E}" sibTransId="{A0D56CB8-5AF1-47BD-A43C-F7646B1BC8CA}"/>
    <dgm:cxn modelId="{0535EE19-6443-47B0-9DE3-2D3A23F3A78D}" srcId="{7E01B59D-1F78-4886-B03A-1FE6E68E412A}" destId="{F89A0DEF-8F4D-4B9E-82DE-146CB9796EF0}" srcOrd="4" destOrd="0" parTransId="{40092306-FAE1-4594-9F17-9FD196A4AD2B}" sibTransId="{32A950E6-CA36-4188-9E4B-A0DE04BE438F}"/>
    <dgm:cxn modelId="{04AE0924-88ED-497F-A94B-3A6E46929A08}" srcId="{18C4F55F-5144-4E25-8123-AF7FBB002B54}" destId="{323E0962-37A2-4DF2-A579-89CD91076822}" srcOrd="1" destOrd="0" parTransId="{2D2583D3-6DC6-45D5-A688-5D7372E13CD1}" sibTransId="{E9E7D09A-274C-423A-BFF1-DCB6C39C85BF}"/>
    <dgm:cxn modelId="{4048B02C-DBBB-4620-94D0-89C53E81AA4C}" type="presOf" srcId="{26952BB9-986A-4DC7-A6D4-CB0CED73F963}" destId="{C4FC8948-F882-44DB-8366-1A59F685543A}" srcOrd="0" destOrd="2" presId="urn:microsoft.com/office/officeart/2005/8/layout/hList1"/>
    <dgm:cxn modelId="{0DFBC12D-7959-4B0B-87EE-78FBB8D61D6E}" type="presOf" srcId="{323E0962-37A2-4DF2-A579-89CD91076822}" destId="{9D49A5AE-D6DF-4F69-BEFA-73DD5C02D06E}" srcOrd="0" destOrd="1" presId="urn:microsoft.com/office/officeart/2005/8/layout/hList1"/>
    <dgm:cxn modelId="{C6425030-ECC1-4CAF-BBD3-10804A6C61D4}" type="presOf" srcId="{85ADF3AC-407D-4C5F-A8F8-6C35D20FA1E4}" destId="{CA3D8A8C-A06F-41EA-B8F6-B44CFEE12B60}" srcOrd="0" destOrd="0" presId="urn:microsoft.com/office/officeart/2005/8/layout/hList1"/>
    <dgm:cxn modelId="{89800433-0ABB-4121-9602-CDD5810C645C}" type="presOf" srcId="{B4B1A7BA-A03B-44FF-AE77-4839F3556BE4}" destId="{257240CD-A475-4D78-942C-18C6FE95E58F}" srcOrd="0" destOrd="2" presId="urn:microsoft.com/office/officeart/2005/8/layout/hList1"/>
    <dgm:cxn modelId="{1AFF6E37-ACB8-44B4-96B3-BB8DEAD73C9F}" type="presOf" srcId="{35191C3F-A428-4223-9B33-5EF574555988}" destId="{9D49A5AE-D6DF-4F69-BEFA-73DD5C02D06E}" srcOrd="0" destOrd="7" presId="urn:microsoft.com/office/officeart/2005/8/layout/hList1"/>
    <dgm:cxn modelId="{9A0B323B-D4B1-4D19-8336-72FE72295044}" srcId="{85ADF3AC-407D-4C5F-A8F8-6C35D20FA1E4}" destId="{0003CF61-2E82-4DB7-AD3A-BCA98C4CCB9B}" srcOrd="0" destOrd="0" parTransId="{9FE6BFE3-0093-4FBF-919A-7E533732A95A}" sibTransId="{EE0306CD-FA32-4D08-89D2-CDFDC81B63AC}"/>
    <dgm:cxn modelId="{A42F225B-0DC0-46EA-BC25-7151431F0C56}" type="presOf" srcId="{2928CA61-5160-44C5-B303-9C29B60A7961}" destId="{C4FC8948-F882-44DB-8366-1A59F685543A}" srcOrd="0" destOrd="1" presId="urn:microsoft.com/office/officeart/2005/8/layout/hList1"/>
    <dgm:cxn modelId="{166FE85B-3519-488F-B03B-4286DD998FBA}" type="presOf" srcId="{3FBE8275-D17F-456D-A1FC-12DF918D5D8B}" destId="{C4FC8948-F882-44DB-8366-1A59F685543A}" srcOrd="0" destOrd="0" presId="urn:microsoft.com/office/officeart/2005/8/layout/hList1"/>
    <dgm:cxn modelId="{4340FA5B-9C6D-4E8A-A0EB-67691C742785}" srcId="{E21F4DDC-46BD-4A09-AE89-354496C96FA3}" destId="{B4B1A7BA-A03B-44FF-AE77-4839F3556BE4}" srcOrd="2" destOrd="0" parTransId="{04509F3D-6444-49A0-85B5-FBAA1568F427}" sibTransId="{A0F0FCA1-5A67-4202-A4F4-DB5BD2E008F7}"/>
    <dgm:cxn modelId="{D74A8D62-3F5E-4D8C-B7AC-D7FA0A83DAA4}" srcId="{6346323B-787E-4DA5-B0B0-1E9100AC3083}" destId="{85ADF3AC-407D-4C5F-A8F8-6C35D20FA1E4}" srcOrd="0" destOrd="0" parTransId="{6BE22309-E94F-4225-9796-71EEC0CF260B}" sibTransId="{D311CA32-210F-44A9-A1B8-D5CE627226C1}"/>
    <dgm:cxn modelId="{77430C63-2906-4E7E-A537-0E68176AC52A}" srcId="{6346323B-787E-4DA5-B0B0-1E9100AC3083}" destId="{18C4F55F-5144-4E25-8123-AF7FBB002B54}" srcOrd="1" destOrd="0" parTransId="{85751CEE-BA53-4DFE-95F8-7AC79F5D7416}" sibTransId="{914AD6EB-44FF-4FC4-948A-1964126B4426}"/>
    <dgm:cxn modelId="{7BFEF963-D0A0-4FDE-BFE8-58E451F5ED77}" srcId="{E21F4DDC-46BD-4A09-AE89-354496C96FA3}" destId="{70B96BCC-A828-42A6-A74E-98BFE19FE696}" srcOrd="0" destOrd="0" parTransId="{C0F457B9-2C6B-4DBA-86B2-C6986FD4341F}" sibTransId="{43D57CF3-D25C-4F50-8A65-C0FC40C008CE}"/>
    <dgm:cxn modelId="{C3E36C65-36C2-468A-92A8-9AE178259491}" srcId="{18C4F55F-5144-4E25-8123-AF7FBB002B54}" destId="{35191C3F-A428-4223-9B33-5EF574555988}" srcOrd="3" destOrd="0" parTransId="{831B7E10-52DA-401F-A419-8A8C3024D97A}" sibTransId="{7AC2E9BE-797C-43DE-824E-9C0DC891EBC0}"/>
    <dgm:cxn modelId="{0D82E566-B811-4D9B-A86A-197426D9F4D4}" type="presOf" srcId="{C93A0D46-F19F-4477-B932-5BE730CDA6E7}" destId="{7E5BDCD9-2F07-4DC6-B5A6-3512594CAE03}" srcOrd="0" destOrd="1" presId="urn:microsoft.com/office/officeart/2005/8/layout/hList1"/>
    <dgm:cxn modelId="{8D4B6869-E7C3-41F0-BE3C-21DB3B6177E9}" srcId="{E21F4DDC-46BD-4A09-AE89-354496C96FA3}" destId="{92540E6D-F275-4DE0-847C-95A19BA6D0E9}" srcOrd="3" destOrd="0" parTransId="{C7886E75-E029-4D62-BF9E-866013B0738D}" sibTransId="{C9D87A8B-86A9-44B5-BAF4-221A485E2F00}"/>
    <dgm:cxn modelId="{07B7384C-BF50-45B7-B5B1-ABCC48EFC48C}" srcId="{85ADF3AC-407D-4C5F-A8F8-6C35D20FA1E4}" destId="{6A3141E1-956D-43EE-BFBA-595E06255B4D}" srcOrd="3" destOrd="0" parTransId="{0AC7426A-3908-4176-A9C4-E777A59AB003}" sibTransId="{DE7A1CBD-682B-441E-A887-092754DFC31F}"/>
    <dgm:cxn modelId="{2D195F51-A096-4317-8951-A929D9BA60C3}" srcId="{323E0962-37A2-4DF2-A579-89CD91076822}" destId="{5AA295AE-D282-4120-89FB-EC5F5BF68E54}" srcOrd="3" destOrd="0" parTransId="{ECD8C094-21E4-4371-BF35-BEB61C3BE214}" sibTransId="{AD481104-6487-4892-9442-85D1347E2CFB}"/>
    <dgm:cxn modelId="{9361CE74-187E-409B-A34F-ECD0E1F2CB70}" type="presOf" srcId="{36B29CF3-0BEC-407D-BC5D-B5A9D4A7C6A2}" destId="{9D49A5AE-D6DF-4F69-BEFA-73DD5C02D06E}" srcOrd="0" destOrd="4" presId="urn:microsoft.com/office/officeart/2005/8/layout/hList1"/>
    <dgm:cxn modelId="{A30E5077-7D25-4F48-84C7-579FE4398C0D}" type="presOf" srcId="{5AA295AE-D282-4120-89FB-EC5F5BF68E54}" destId="{9D49A5AE-D6DF-4F69-BEFA-73DD5C02D06E}" srcOrd="0" destOrd="5" presId="urn:microsoft.com/office/officeart/2005/8/layout/hList1"/>
    <dgm:cxn modelId="{DF005D7A-DB44-4E8E-9C6D-B74124FA8F08}" type="presOf" srcId="{64F25098-65D7-4F3C-AA6C-61B23504128A}" destId="{9D49A5AE-D6DF-4F69-BEFA-73DD5C02D06E}" srcOrd="0" destOrd="0" presId="urn:microsoft.com/office/officeart/2005/8/layout/hList1"/>
    <dgm:cxn modelId="{4D838B7E-BF13-4A8A-AE5A-93D349CD3A0B}" srcId="{85ADF3AC-407D-4C5F-A8F8-6C35D20FA1E4}" destId="{213F9048-96E0-407F-B376-BF021435B92D}" srcOrd="2" destOrd="0" parTransId="{ABEB9002-4430-45EE-98AC-FAD6954F3098}" sibTransId="{6F75C0EF-9892-45F3-90AD-0B867EDAEAA1}"/>
    <dgm:cxn modelId="{A5D0217F-A8B5-4F1B-B9A3-970E0C3DF427}" srcId="{323E0962-37A2-4DF2-A579-89CD91076822}" destId="{B658B05C-32C3-4919-B342-21E930DA9B9F}" srcOrd="0" destOrd="0" parTransId="{CD56AF1A-9BBC-4CA3-A130-D778328A9FDB}" sibTransId="{78E2F527-B28E-4B24-A5CA-8A619DFAFFCB}"/>
    <dgm:cxn modelId="{E324F68E-7CA4-42F6-BE11-6B56EFB5CD2A}" type="presOf" srcId="{92540E6D-F275-4DE0-847C-95A19BA6D0E9}" destId="{257240CD-A475-4D78-942C-18C6FE95E58F}" srcOrd="0" destOrd="3" presId="urn:microsoft.com/office/officeart/2005/8/layout/hList1"/>
    <dgm:cxn modelId="{09521E91-6B68-4750-98A2-B1A2351DD501}" srcId="{7E01B59D-1F78-4886-B03A-1FE6E68E412A}" destId="{2EB6820F-BBBD-4DAE-A58F-EDB919CFF085}" srcOrd="3" destOrd="0" parTransId="{7ED4E21A-B354-4600-920F-94380FE1051C}" sibTransId="{A583F829-60A9-4CEF-B294-4C4EDA1404F2}"/>
    <dgm:cxn modelId="{7DBADA9A-2A09-47A2-BA6C-B7737945D03F}" type="presOf" srcId="{213F9048-96E0-407F-B376-BF021435B92D}" destId="{7E5BDCD9-2F07-4DC6-B5A6-3512594CAE03}" srcOrd="0" destOrd="2" presId="urn:microsoft.com/office/officeart/2005/8/layout/hList1"/>
    <dgm:cxn modelId="{E91616A0-7225-4A61-9A91-E68B519EA194}" srcId="{7E01B59D-1F78-4886-B03A-1FE6E68E412A}" destId="{2928CA61-5160-44C5-B303-9C29B60A7961}" srcOrd="1" destOrd="0" parTransId="{2DF6A51C-6944-4806-9CF2-7A80DCB83F61}" sibTransId="{5DF81D77-ECEC-4158-8D91-6D349D6CD991}"/>
    <dgm:cxn modelId="{36FC5FA3-5816-4BCA-B570-5467763B9997}" type="presOf" srcId="{18C4F55F-5144-4E25-8123-AF7FBB002B54}" destId="{71C66D62-C7FF-44FD-A39A-BA310B0398FC}" srcOrd="0" destOrd="0" presId="urn:microsoft.com/office/officeart/2005/8/layout/hList1"/>
    <dgm:cxn modelId="{418A24A5-DA5B-496A-83D2-0971D8397F1E}" type="presOf" srcId="{7E01B59D-1F78-4886-B03A-1FE6E68E412A}" destId="{F8159BFC-8A43-4B3A-8268-E94F150981C1}" srcOrd="0" destOrd="0" presId="urn:microsoft.com/office/officeart/2005/8/layout/hList1"/>
    <dgm:cxn modelId="{19B9B4A5-1624-44A7-BF34-06BF30ACA4A4}" srcId="{323E0962-37A2-4DF2-A579-89CD91076822}" destId="{8144932C-D53E-4A83-81F0-25B51BBCD7F0}" srcOrd="1" destOrd="0" parTransId="{BE48F9FD-E899-432B-BF73-25104F8F812D}" sibTransId="{0F166830-7FAC-4435-A2F2-4FF7EE2A41E2}"/>
    <dgm:cxn modelId="{074FD6A7-5908-4DBA-85AE-171A3073A2F7}" srcId="{7E01B59D-1F78-4886-B03A-1FE6E68E412A}" destId="{26952BB9-986A-4DC7-A6D4-CB0CED73F963}" srcOrd="2" destOrd="0" parTransId="{A467D0C2-72C1-43BE-B85D-6B01FE406A48}" sibTransId="{E1F4DA83-D89D-40AF-BE67-290D8795DD32}"/>
    <dgm:cxn modelId="{2B0515AD-E9FE-4B09-A540-93CC94714CB6}" srcId="{E21F4DDC-46BD-4A09-AE89-354496C96FA3}" destId="{924733E1-FC3D-4558-83EB-EFBE3BE8FCEE}" srcOrd="1" destOrd="0" parTransId="{80060D81-5087-48E4-A504-ACF534C0E835}" sibTransId="{63E30568-8930-44BC-A6B6-0A051908D609}"/>
    <dgm:cxn modelId="{184C68AF-76C7-4AB4-90D7-C165BA67C611}" type="presOf" srcId="{6A3141E1-956D-43EE-BFBA-595E06255B4D}" destId="{7E5BDCD9-2F07-4DC6-B5A6-3512594CAE03}" srcOrd="0" destOrd="3" presId="urn:microsoft.com/office/officeart/2005/8/layout/hList1"/>
    <dgm:cxn modelId="{A823FDB8-2294-4C6F-A05B-77F256A65007}" type="presOf" srcId="{B1FC15E2-E5BE-4E16-B5CB-C4B84B3393AF}" destId="{9D49A5AE-D6DF-4F69-BEFA-73DD5C02D06E}" srcOrd="0" destOrd="6" presId="urn:microsoft.com/office/officeart/2005/8/layout/hList1"/>
    <dgm:cxn modelId="{C99788BD-2A15-4527-8D5D-F627C94D7506}" type="presOf" srcId="{2EB6820F-BBBD-4DAE-A58F-EDB919CFF085}" destId="{C4FC8948-F882-44DB-8366-1A59F685543A}" srcOrd="0" destOrd="3" presId="urn:microsoft.com/office/officeart/2005/8/layout/hList1"/>
    <dgm:cxn modelId="{12058FC9-8EFC-4EE7-976D-F2CDC296AAD5}" srcId="{18C4F55F-5144-4E25-8123-AF7FBB002B54}" destId="{B1FC15E2-E5BE-4E16-B5CB-C4B84B3393AF}" srcOrd="2" destOrd="0" parTransId="{65E1A1E1-BDA5-4848-AF66-B262B64D8EED}" sibTransId="{364AC24B-56F4-4C6C-85EA-A4FD477BD46A}"/>
    <dgm:cxn modelId="{FC0D9FCC-5EDD-420B-870F-68F81956075B}" type="presOf" srcId="{E21F4DDC-46BD-4A09-AE89-354496C96FA3}" destId="{E555BCC7-69C5-410A-BD75-710443AE7308}" srcOrd="0" destOrd="0" presId="urn:microsoft.com/office/officeart/2005/8/layout/hList1"/>
    <dgm:cxn modelId="{7EE9D1D2-61C9-45AB-A1A4-6E7E6494CE68}" srcId="{6346323B-787E-4DA5-B0B0-1E9100AC3083}" destId="{E21F4DDC-46BD-4A09-AE89-354496C96FA3}" srcOrd="3" destOrd="0" parTransId="{92F806F4-CEBE-47FE-9918-CA5E46DC69CB}" sibTransId="{820F9768-1F06-4B6B-B85D-531F0DB2BFA2}"/>
    <dgm:cxn modelId="{1D9325D8-6685-47A7-A91B-46466007C7CC}" type="presOf" srcId="{0003CF61-2E82-4DB7-AD3A-BCA98C4CCB9B}" destId="{7E5BDCD9-2F07-4DC6-B5A6-3512594CAE03}" srcOrd="0" destOrd="0" presId="urn:microsoft.com/office/officeart/2005/8/layout/hList1"/>
    <dgm:cxn modelId="{12E93ADC-A216-47B6-B44D-820A3700EAA5}" type="presOf" srcId="{6346323B-787E-4DA5-B0B0-1E9100AC3083}" destId="{217248D1-6717-4E40-8C35-5F5B422C903D}" srcOrd="0" destOrd="0" presId="urn:microsoft.com/office/officeart/2005/8/layout/hList1"/>
    <dgm:cxn modelId="{C0D72EE1-7086-4A2F-8385-F879835F652D}" type="presOf" srcId="{924733E1-FC3D-4558-83EB-EFBE3BE8FCEE}" destId="{257240CD-A475-4D78-942C-18C6FE95E58F}" srcOrd="0" destOrd="1" presId="urn:microsoft.com/office/officeart/2005/8/layout/hList1"/>
    <dgm:cxn modelId="{31B900E3-CC83-4798-8B04-EA0442247565}" type="presOf" srcId="{F89A0DEF-8F4D-4B9E-82DE-146CB9796EF0}" destId="{C4FC8948-F882-44DB-8366-1A59F685543A}" srcOrd="0" destOrd="4" presId="urn:microsoft.com/office/officeart/2005/8/layout/hList1"/>
    <dgm:cxn modelId="{2DD261E6-C38A-42F0-9A22-B3488C4D0912}" type="presOf" srcId="{70B96BCC-A828-42A6-A74E-98BFE19FE696}" destId="{257240CD-A475-4D78-942C-18C6FE95E58F}" srcOrd="0" destOrd="0" presId="urn:microsoft.com/office/officeart/2005/8/layout/hList1"/>
    <dgm:cxn modelId="{D41AF1E9-034A-41ED-8121-68DC822162E0}" srcId="{18C4F55F-5144-4E25-8123-AF7FBB002B54}" destId="{64F25098-65D7-4F3C-AA6C-61B23504128A}" srcOrd="0" destOrd="0" parTransId="{21557AAF-D581-4E1B-A803-B2B0573DE9BD}" sibTransId="{4B9FB12A-06AD-42D4-8F63-990DAC574452}"/>
    <dgm:cxn modelId="{51E1F7EC-1FF2-4659-BA7F-5F26A83948A6}" type="presOf" srcId="{8144932C-D53E-4A83-81F0-25B51BBCD7F0}" destId="{9D49A5AE-D6DF-4F69-BEFA-73DD5C02D06E}" srcOrd="0" destOrd="3" presId="urn:microsoft.com/office/officeart/2005/8/layout/hList1"/>
    <dgm:cxn modelId="{B4BCFFF4-3BB6-4F73-A23A-FC49403284BE}" type="presOf" srcId="{B658B05C-32C3-4919-B342-21E930DA9B9F}" destId="{9D49A5AE-D6DF-4F69-BEFA-73DD5C02D06E}" srcOrd="0" destOrd="2" presId="urn:microsoft.com/office/officeart/2005/8/layout/hList1"/>
    <dgm:cxn modelId="{38A3EB92-05AA-4B35-B293-6496A328E6AB}" type="presParOf" srcId="{217248D1-6717-4E40-8C35-5F5B422C903D}" destId="{11F6B63B-FF6E-4737-984F-4F3AEC8DDB33}" srcOrd="0" destOrd="0" presId="urn:microsoft.com/office/officeart/2005/8/layout/hList1"/>
    <dgm:cxn modelId="{8FFB0F76-4126-4733-99A3-42D3543A0F62}" type="presParOf" srcId="{11F6B63B-FF6E-4737-984F-4F3AEC8DDB33}" destId="{CA3D8A8C-A06F-41EA-B8F6-B44CFEE12B60}" srcOrd="0" destOrd="0" presId="urn:microsoft.com/office/officeart/2005/8/layout/hList1"/>
    <dgm:cxn modelId="{128CC963-3E9D-4DAF-AC84-EF79ADCC9075}" type="presParOf" srcId="{11F6B63B-FF6E-4737-984F-4F3AEC8DDB33}" destId="{7E5BDCD9-2F07-4DC6-B5A6-3512594CAE03}" srcOrd="1" destOrd="0" presId="urn:microsoft.com/office/officeart/2005/8/layout/hList1"/>
    <dgm:cxn modelId="{011D5703-ED99-4ECC-9D42-7A3D454B3FDE}" type="presParOf" srcId="{217248D1-6717-4E40-8C35-5F5B422C903D}" destId="{0A3FCB61-DA35-4742-8E7B-69C00ADB373C}" srcOrd="1" destOrd="0" presId="urn:microsoft.com/office/officeart/2005/8/layout/hList1"/>
    <dgm:cxn modelId="{312C5203-1476-4EDC-999E-B0693B56BF4D}" type="presParOf" srcId="{217248D1-6717-4E40-8C35-5F5B422C903D}" destId="{1EAD6D16-4DD4-42A1-9B6D-776F88C4AE25}" srcOrd="2" destOrd="0" presId="urn:microsoft.com/office/officeart/2005/8/layout/hList1"/>
    <dgm:cxn modelId="{F61292E7-4AE0-4E38-A99E-76A43EEF2C5D}" type="presParOf" srcId="{1EAD6D16-4DD4-42A1-9B6D-776F88C4AE25}" destId="{71C66D62-C7FF-44FD-A39A-BA310B0398FC}" srcOrd="0" destOrd="0" presId="urn:microsoft.com/office/officeart/2005/8/layout/hList1"/>
    <dgm:cxn modelId="{3E8FB6B0-AABE-44E5-A1CD-86C233E20581}" type="presParOf" srcId="{1EAD6D16-4DD4-42A1-9B6D-776F88C4AE25}" destId="{9D49A5AE-D6DF-4F69-BEFA-73DD5C02D06E}" srcOrd="1" destOrd="0" presId="urn:microsoft.com/office/officeart/2005/8/layout/hList1"/>
    <dgm:cxn modelId="{809A14BC-0D48-4A78-88EB-BD9FF678EF1E}" type="presParOf" srcId="{217248D1-6717-4E40-8C35-5F5B422C903D}" destId="{D11D3068-28B7-4F67-82B6-1BAF803BD052}" srcOrd="3" destOrd="0" presId="urn:microsoft.com/office/officeart/2005/8/layout/hList1"/>
    <dgm:cxn modelId="{478EFCF7-237C-4344-ABAC-C95596DFF0E5}" type="presParOf" srcId="{217248D1-6717-4E40-8C35-5F5B422C903D}" destId="{5BBB9B29-54FE-4B1C-A7DA-BF5D1E862207}" srcOrd="4" destOrd="0" presId="urn:microsoft.com/office/officeart/2005/8/layout/hList1"/>
    <dgm:cxn modelId="{E70A3FB5-1595-4A59-8022-F659DA1C577E}" type="presParOf" srcId="{5BBB9B29-54FE-4B1C-A7DA-BF5D1E862207}" destId="{F8159BFC-8A43-4B3A-8268-E94F150981C1}" srcOrd="0" destOrd="0" presId="urn:microsoft.com/office/officeart/2005/8/layout/hList1"/>
    <dgm:cxn modelId="{88A5253F-04DA-431D-85C0-6A0087FE5FF5}" type="presParOf" srcId="{5BBB9B29-54FE-4B1C-A7DA-BF5D1E862207}" destId="{C4FC8948-F882-44DB-8366-1A59F685543A}" srcOrd="1" destOrd="0" presId="urn:microsoft.com/office/officeart/2005/8/layout/hList1"/>
    <dgm:cxn modelId="{D05A5B8F-76B6-440B-A8B0-C063076B7607}" type="presParOf" srcId="{217248D1-6717-4E40-8C35-5F5B422C903D}" destId="{650A388B-F02A-48FD-BC18-E40FA0D2C418}" srcOrd="5" destOrd="0" presId="urn:microsoft.com/office/officeart/2005/8/layout/hList1"/>
    <dgm:cxn modelId="{0F03A97D-DAA0-41C8-8C76-277AFA19857E}" type="presParOf" srcId="{217248D1-6717-4E40-8C35-5F5B422C903D}" destId="{62118D53-819E-4B9F-ADBF-DCD34CB2B27B}" srcOrd="6" destOrd="0" presId="urn:microsoft.com/office/officeart/2005/8/layout/hList1"/>
    <dgm:cxn modelId="{5337C381-02EA-4470-B697-214C54CDF81C}" type="presParOf" srcId="{62118D53-819E-4B9F-ADBF-DCD34CB2B27B}" destId="{E555BCC7-69C5-410A-BD75-710443AE7308}" srcOrd="0" destOrd="0" presId="urn:microsoft.com/office/officeart/2005/8/layout/hList1"/>
    <dgm:cxn modelId="{B2137366-43AB-43F4-8389-6445A8ECA305}" type="presParOf" srcId="{62118D53-819E-4B9F-ADBF-DCD34CB2B27B}" destId="{257240CD-A475-4D78-942C-18C6FE95E58F}"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346323B-787E-4DA5-B0B0-1E9100AC3083}"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85ADF3AC-407D-4C5F-A8F8-6C35D20FA1E4}">
      <dgm:prSet phldrT="[Text]" custT="1"/>
      <dgm:spPr/>
      <dgm:t>
        <a:bodyPr/>
        <a:lstStyle/>
        <a:p>
          <a:r>
            <a:rPr lang="el-GR" sz="1050" dirty="0">
              <a:latin typeface="Roboto" panose="02000000000000000000" pitchFamily="2" charset="0"/>
              <a:ea typeface="Roboto" panose="02000000000000000000" pitchFamily="2" charset="0"/>
            </a:rPr>
            <a:t>Φορέας Σωρευτικής Εκπροσώπησης Φορτίου Η/Ο (ΦΟΣΕΦΗΟ)</a:t>
          </a:r>
          <a:endParaRPr lang="en-US" sz="1050" dirty="0">
            <a:latin typeface="Roboto" panose="02000000000000000000" pitchFamily="2" charset="0"/>
            <a:ea typeface="Roboto" panose="02000000000000000000" pitchFamily="2" charset="0"/>
          </a:endParaRPr>
        </a:p>
      </dgm:t>
    </dgm:pt>
    <dgm:pt modelId="{6BE22309-E94F-4225-9796-71EEC0CF260B}" type="parTrans" cxnId="{D74A8D62-3F5E-4D8C-B7AC-D7FA0A83DAA4}">
      <dgm:prSet/>
      <dgm:spPr/>
      <dgm:t>
        <a:bodyPr/>
        <a:lstStyle/>
        <a:p>
          <a:endParaRPr lang="en-US">
            <a:latin typeface="Roboto" panose="02000000000000000000" pitchFamily="2" charset="0"/>
            <a:ea typeface="Roboto" panose="02000000000000000000" pitchFamily="2" charset="0"/>
          </a:endParaRPr>
        </a:p>
      </dgm:t>
    </dgm:pt>
    <dgm:pt modelId="{D311CA32-210F-44A9-A1B8-D5CE627226C1}" type="sibTrans" cxnId="{D74A8D62-3F5E-4D8C-B7AC-D7FA0A83DAA4}">
      <dgm:prSet/>
      <dgm:spPr/>
      <dgm:t>
        <a:bodyPr/>
        <a:lstStyle/>
        <a:p>
          <a:endParaRPr lang="en-US">
            <a:latin typeface="Roboto" panose="02000000000000000000" pitchFamily="2" charset="0"/>
            <a:ea typeface="Roboto" panose="02000000000000000000" pitchFamily="2" charset="0"/>
          </a:endParaRPr>
        </a:p>
      </dgm:t>
    </dgm:pt>
    <dgm:pt modelId="{0003CF61-2E82-4DB7-AD3A-BCA98C4CCB9B}">
      <dgm:prSet phldrT="[Text]" custT="1"/>
      <dgm:spPr>
        <a:solidFill>
          <a:schemeClr val="bg1">
            <a:alpha val="90000"/>
          </a:schemeClr>
        </a:solidFill>
        <a:ln>
          <a:solidFill>
            <a:schemeClr val="tx2">
              <a:alpha val="90000"/>
            </a:schemeClr>
          </a:solidFill>
        </a:ln>
      </dgm:spPr>
      <dgm:t>
        <a:bodyPr/>
        <a:lstStyle/>
        <a:p>
          <a:pPr algn="l">
            <a:lnSpc>
              <a:spcPct val="150000"/>
            </a:lnSpc>
          </a:pPr>
          <a:r>
            <a:rPr lang="el-GR" sz="1000" dirty="0">
              <a:latin typeface="Roboto" panose="02000000000000000000" pitchFamily="2" charset="0"/>
              <a:ea typeface="Roboto" panose="02000000000000000000" pitchFamily="2" charset="0"/>
            </a:rPr>
            <a:t>Νομικό πρόσωπο</a:t>
          </a:r>
          <a:endParaRPr lang="en-US" sz="1000" dirty="0">
            <a:latin typeface="Roboto" panose="02000000000000000000" pitchFamily="2" charset="0"/>
            <a:ea typeface="Roboto" panose="02000000000000000000" pitchFamily="2" charset="0"/>
          </a:endParaRPr>
        </a:p>
      </dgm:t>
    </dgm:pt>
    <dgm:pt modelId="{9FE6BFE3-0093-4FBF-919A-7E533732A95A}" type="parTrans" cxnId="{9A0B323B-D4B1-4D19-8336-72FE72295044}">
      <dgm:prSet/>
      <dgm:spPr/>
      <dgm:t>
        <a:bodyPr/>
        <a:lstStyle/>
        <a:p>
          <a:endParaRPr lang="en-US">
            <a:latin typeface="Roboto" panose="02000000000000000000" pitchFamily="2" charset="0"/>
            <a:ea typeface="Roboto" panose="02000000000000000000" pitchFamily="2" charset="0"/>
          </a:endParaRPr>
        </a:p>
      </dgm:t>
    </dgm:pt>
    <dgm:pt modelId="{EE0306CD-FA32-4D08-89D2-CDFDC81B63AC}" type="sibTrans" cxnId="{9A0B323B-D4B1-4D19-8336-72FE72295044}">
      <dgm:prSet/>
      <dgm:spPr/>
      <dgm:t>
        <a:bodyPr/>
        <a:lstStyle/>
        <a:p>
          <a:endParaRPr lang="en-US">
            <a:latin typeface="Roboto" panose="02000000000000000000" pitchFamily="2" charset="0"/>
            <a:ea typeface="Roboto" panose="02000000000000000000" pitchFamily="2" charset="0"/>
          </a:endParaRPr>
        </a:p>
      </dgm:t>
    </dgm:pt>
    <dgm:pt modelId="{18C4F55F-5144-4E25-8123-AF7FBB002B54}">
      <dgm:prSet phldrT="[Text]" custT="1"/>
      <dgm:spPr/>
      <dgm:t>
        <a:bodyPr/>
        <a:lstStyle/>
        <a:p>
          <a:r>
            <a:rPr lang="el-GR" sz="1050" dirty="0">
              <a:latin typeface="Roboto" panose="02000000000000000000" pitchFamily="2" charset="0"/>
              <a:ea typeface="Roboto" panose="02000000000000000000" pitchFamily="2" charset="0"/>
            </a:rPr>
            <a:t>Διαχειριστής Δικτύου Διανομής Ηλεκτρικής Ενέργειας (ΔΕΔΔΗΕ)</a:t>
          </a:r>
          <a:endParaRPr lang="en-US" sz="1050" dirty="0">
            <a:latin typeface="Roboto" panose="02000000000000000000" pitchFamily="2" charset="0"/>
            <a:ea typeface="Roboto" panose="02000000000000000000" pitchFamily="2" charset="0"/>
          </a:endParaRPr>
        </a:p>
      </dgm:t>
    </dgm:pt>
    <dgm:pt modelId="{85751CEE-BA53-4DFE-95F8-7AC79F5D7416}" type="parTrans" cxnId="{77430C63-2906-4E7E-A537-0E68176AC52A}">
      <dgm:prSet/>
      <dgm:spPr/>
      <dgm:t>
        <a:bodyPr/>
        <a:lstStyle/>
        <a:p>
          <a:endParaRPr lang="en-US">
            <a:latin typeface="Roboto" panose="02000000000000000000" pitchFamily="2" charset="0"/>
            <a:ea typeface="Roboto" panose="02000000000000000000" pitchFamily="2" charset="0"/>
          </a:endParaRPr>
        </a:p>
      </dgm:t>
    </dgm:pt>
    <dgm:pt modelId="{914AD6EB-44FF-4FC4-948A-1964126B4426}" type="sibTrans" cxnId="{77430C63-2906-4E7E-A537-0E68176AC52A}">
      <dgm:prSet/>
      <dgm:spPr/>
      <dgm:t>
        <a:bodyPr/>
        <a:lstStyle/>
        <a:p>
          <a:endParaRPr lang="en-US">
            <a:latin typeface="Roboto" panose="02000000000000000000" pitchFamily="2" charset="0"/>
            <a:ea typeface="Roboto" panose="02000000000000000000" pitchFamily="2" charset="0"/>
          </a:endParaRPr>
        </a:p>
      </dgm:t>
    </dgm:pt>
    <dgm:pt modelId="{64F25098-65D7-4F3C-AA6C-61B23504128A}">
      <dgm:prSet phldrT="[Text]" custT="1"/>
      <dgm:spPr>
        <a:solidFill>
          <a:schemeClr val="bg1">
            <a:alpha val="90000"/>
          </a:schemeClr>
        </a:solidFill>
        <a:ln>
          <a:solidFill>
            <a:schemeClr val="tx2">
              <a:alpha val="90000"/>
            </a:schemeClr>
          </a:solidFill>
        </a:ln>
      </dgm:spPr>
      <dgm:t>
        <a:bodyPr/>
        <a:lstStyle/>
        <a:p>
          <a:pPr>
            <a:lnSpc>
              <a:spcPct val="150000"/>
            </a:lnSpc>
          </a:pPr>
          <a:r>
            <a:rPr lang="el-GR" sz="1000" dirty="0">
              <a:latin typeface="Roboto" panose="02000000000000000000" pitchFamily="2" charset="0"/>
              <a:ea typeface="Roboto" panose="02000000000000000000" pitchFamily="2" charset="0"/>
            </a:rPr>
            <a:t>Υπεύθυνος</a:t>
          </a:r>
          <a:r>
            <a:rPr lang="el-GR" sz="1000" baseline="0" dirty="0">
              <a:latin typeface="Roboto" panose="02000000000000000000" pitchFamily="2" charset="0"/>
              <a:ea typeface="Roboto" panose="02000000000000000000" pitchFamily="2" charset="0"/>
            </a:rPr>
            <a:t> για τη σύνδεση των σταθμών με το Δίκτυο</a:t>
          </a:r>
          <a:endParaRPr lang="en-US" sz="1000" dirty="0">
            <a:latin typeface="Roboto" panose="02000000000000000000" pitchFamily="2" charset="0"/>
            <a:ea typeface="Roboto" panose="02000000000000000000" pitchFamily="2" charset="0"/>
          </a:endParaRPr>
        </a:p>
      </dgm:t>
    </dgm:pt>
    <dgm:pt modelId="{21557AAF-D581-4E1B-A803-B2B0573DE9BD}" type="parTrans" cxnId="{D41AF1E9-034A-41ED-8121-68DC822162E0}">
      <dgm:prSet/>
      <dgm:spPr/>
      <dgm:t>
        <a:bodyPr/>
        <a:lstStyle/>
        <a:p>
          <a:endParaRPr lang="en-US">
            <a:latin typeface="Roboto" panose="02000000000000000000" pitchFamily="2" charset="0"/>
            <a:ea typeface="Roboto" panose="02000000000000000000" pitchFamily="2" charset="0"/>
          </a:endParaRPr>
        </a:p>
      </dgm:t>
    </dgm:pt>
    <dgm:pt modelId="{4B9FB12A-06AD-42D4-8F63-990DAC574452}" type="sibTrans" cxnId="{D41AF1E9-034A-41ED-8121-68DC822162E0}">
      <dgm:prSet/>
      <dgm:spPr/>
      <dgm:t>
        <a:bodyPr/>
        <a:lstStyle/>
        <a:p>
          <a:endParaRPr lang="en-US">
            <a:latin typeface="Roboto" panose="02000000000000000000" pitchFamily="2" charset="0"/>
            <a:ea typeface="Roboto" panose="02000000000000000000" pitchFamily="2" charset="0"/>
          </a:endParaRPr>
        </a:p>
      </dgm:t>
    </dgm:pt>
    <dgm:pt modelId="{7E01B59D-1F78-4886-B03A-1FE6E68E412A}">
      <dgm:prSet phldrT="[Text]" custT="1"/>
      <dgm:spPr/>
      <dgm:t>
        <a:bodyPr/>
        <a:lstStyle/>
        <a:p>
          <a:r>
            <a:rPr lang="el-GR" sz="1050" dirty="0">
              <a:latin typeface="Roboto" panose="02000000000000000000" pitchFamily="2" charset="0"/>
              <a:ea typeface="Roboto" panose="02000000000000000000" pitchFamily="2" charset="0"/>
            </a:rPr>
            <a:t>Προμηθευτής ηλεκτρικής ενέργειας</a:t>
          </a:r>
          <a:endParaRPr lang="en-US" sz="1050" dirty="0">
            <a:latin typeface="Roboto" panose="02000000000000000000" pitchFamily="2" charset="0"/>
            <a:ea typeface="Roboto" panose="02000000000000000000" pitchFamily="2" charset="0"/>
          </a:endParaRPr>
        </a:p>
      </dgm:t>
    </dgm:pt>
    <dgm:pt modelId="{B2BBB593-0873-4A2C-B76B-F125E65366D6}" type="parTrans" cxnId="{30AD0504-88D2-4460-908E-2EB3494472B6}">
      <dgm:prSet/>
      <dgm:spPr/>
      <dgm:t>
        <a:bodyPr/>
        <a:lstStyle/>
        <a:p>
          <a:endParaRPr lang="en-US">
            <a:latin typeface="Roboto" panose="02000000000000000000" pitchFamily="2" charset="0"/>
            <a:ea typeface="Roboto" panose="02000000000000000000" pitchFamily="2" charset="0"/>
          </a:endParaRPr>
        </a:p>
      </dgm:t>
    </dgm:pt>
    <dgm:pt modelId="{3FDA2DD2-8C98-4CD2-B395-CE00213B795B}" type="sibTrans" cxnId="{30AD0504-88D2-4460-908E-2EB3494472B6}">
      <dgm:prSet/>
      <dgm:spPr/>
      <dgm:t>
        <a:bodyPr/>
        <a:lstStyle/>
        <a:p>
          <a:endParaRPr lang="en-US">
            <a:latin typeface="Roboto" panose="02000000000000000000" pitchFamily="2" charset="0"/>
            <a:ea typeface="Roboto" panose="02000000000000000000" pitchFamily="2" charset="0"/>
          </a:endParaRPr>
        </a:p>
      </dgm:t>
    </dgm:pt>
    <dgm:pt modelId="{3FBE8275-D17F-456D-A1FC-12DF918D5D8B}">
      <dgm:prSet phldrT="[Text]" custT="1"/>
      <dgm:spPr>
        <a:solidFill>
          <a:schemeClr val="bg1">
            <a:alpha val="90000"/>
          </a:schemeClr>
        </a:solidFill>
        <a:ln>
          <a:solidFill>
            <a:schemeClr val="tx2">
              <a:alpha val="90000"/>
            </a:schemeClr>
          </a:solidFill>
        </a:ln>
      </dgm:spPr>
      <dgm:t>
        <a:bodyPr/>
        <a:lstStyle/>
        <a:p>
          <a:pPr>
            <a:lnSpc>
              <a:spcPct val="150000"/>
            </a:lnSpc>
          </a:pPr>
          <a:r>
            <a:rPr lang="el-GR" sz="1050" dirty="0">
              <a:latin typeface="Roboto" panose="02000000000000000000" pitchFamily="2" charset="0"/>
              <a:ea typeface="Roboto" panose="02000000000000000000" pitchFamily="2" charset="0"/>
            </a:rPr>
            <a:t>Συμβάλλεται με ΦΕΥΦΗΟ για την προμήθεια ηλεκτρικής ενέργειας για την αξιόπιστη λειτουργία των υποδομών επαναφόρτισης</a:t>
          </a:r>
          <a:endParaRPr lang="en-US" sz="1050" dirty="0">
            <a:latin typeface="Roboto" panose="02000000000000000000" pitchFamily="2" charset="0"/>
            <a:ea typeface="Roboto" panose="02000000000000000000" pitchFamily="2" charset="0"/>
          </a:endParaRPr>
        </a:p>
      </dgm:t>
    </dgm:pt>
    <dgm:pt modelId="{54939C4C-E04E-4C87-A9A1-3F2D78B8E87E}" type="parTrans" cxnId="{403C4D15-7F33-4CE7-9A3E-1952AC280CCB}">
      <dgm:prSet/>
      <dgm:spPr/>
      <dgm:t>
        <a:bodyPr/>
        <a:lstStyle/>
        <a:p>
          <a:endParaRPr lang="en-US">
            <a:latin typeface="Roboto" panose="02000000000000000000" pitchFamily="2" charset="0"/>
            <a:ea typeface="Roboto" panose="02000000000000000000" pitchFamily="2" charset="0"/>
          </a:endParaRPr>
        </a:p>
      </dgm:t>
    </dgm:pt>
    <dgm:pt modelId="{A0D56CB8-5AF1-47BD-A43C-F7646B1BC8CA}" type="sibTrans" cxnId="{403C4D15-7F33-4CE7-9A3E-1952AC280CCB}">
      <dgm:prSet/>
      <dgm:spPr/>
      <dgm:t>
        <a:bodyPr/>
        <a:lstStyle/>
        <a:p>
          <a:endParaRPr lang="en-US">
            <a:latin typeface="Roboto" panose="02000000000000000000" pitchFamily="2" charset="0"/>
            <a:ea typeface="Roboto" panose="02000000000000000000" pitchFamily="2" charset="0"/>
          </a:endParaRPr>
        </a:p>
      </dgm:t>
    </dgm:pt>
    <dgm:pt modelId="{C93A0D46-F19F-4477-B932-5BE730CDA6E7}">
      <dgm:prSet phldrT="[Text]" custT="1"/>
      <dgm:spPr>
        <a:solidFill>
          <a:schemeClr val="bg1">
            <a:alpha val="90000"/>
          </a:schemeClr>
        </a:solidFill>
        <a:ln>
          <a:solidFill>
            <a:schemeClr val="tx2">
              <a:alpha val="90000"/>
            </a:schemeClr>
          </a:solidFill>
        </a:ln>
      </dgm:spPr>
      <dgm:t>
        <a:bodyPr/>
        <a:lstStyle/>
        <a:p>
          <a:pPr algn="l">
            <a:lnSpc>
              <a:spcPct val="150000"/>
            </a:lnSpc>
          </a:pPr>
          <a:r>
            <a:rPr lang="el-GR" sz="1000" dirty="0">
              <a:latin typeface="Roboto" panose="02000000000000000000" pitchFamily="2" charset="0"/>
              <a:ea typeface="Roboto" panose="02000000000000000000" pitchFamily="2" charset="0"/>
            </a:rPr>
            <a:t>Έχει ως δραστηριότητα να αναλαμβάνει τη σωρευτική εκπροσώπηση του φορτίου συνδεδεμένων με το δίκτυο Η/Ο, για συμμετοχή στην αγορά ηλεκτρικής ενέργειας, και την παροχή υπηρεσιών προς τους Διαχειριστές Δικτύου</a:t>
          </a:r>
          <a:endParaRPr lang="en-US" sz="1000" dirty="0">
            <a:latin typeface="Roboto" panose="02000000000000000000" pitchFamily="2" charset="0"/>
            <a:ea typeface="Roboto" panose="02000000000000000000" pitchFamily="2" charset="0"/>
          </a:endParaRPr>
        </a:p>
      </dgm:t>
    </dgm:pt>
    <dgm:pt modelId="{797B08FE-AB45-4501-BA68-47BBBFB39D1E}" type="parTrans" cxnId="{8BEAA010-E64D-4766-8B36-867070E375C6}">
      <dgm:prSet/>
      <dgm:spPr/>
      <dgm:t>
        <a:bodyPr/>
        <a:lstStyle/>
        <a:p>
          <a:endParaRPr lang="en-US">
            <a:latin typeface="Roboto" panose="02000000000000000000" pitchFamily="2" charset="0"/>
            <a:ea typeface="Roboto" panose="02000000000000000000" pitchFamily="2" charset="0"/>
          </a:endParaRPr>
        </a:p>
      </dgm:t>
    </dgm:pt>
    <dgm:pt modelId="{DF6FF1C9-4998-4C2A-8692-BF080EC20751}" type="sibTrans" cxnId="{8BEAA010-E64D-4766-8B36-867070E375C6}">
      <dgm:prSet/>
      <dgm:spPr/>
      <dgm:t>
        <a:bodyPr/>
        <a:lstStyle/>
        <a:p>
          <a:endParaRPr lang="en-US">
            <a:latin typeface="Roboto" panose="02000000000000000000" pitchFamily="2" charset="0"/>
            <a:ea typeface="Roboto" panose="02000000000000000000" pitchFamily="2" charset="0"/>
          </a:endParaRPr>
        </a:p>
      </dgm:t>
    </dgm:pt>
    <dgm:pt modelId="{8C0149DC-4E4E-4835-A638-F005D7A6B951}">
      <dgm:prSet phldrT="[Text]" custT="1"/>
      <dgm:spPr>
        <a:solidFill>
          <a:schemeClr val="bg1">
            <a:alpha val="90000"/>
          </a:schemeClr>
        </a:solidFill>
        <a:ln>
          <a:solidFill>
            <a:schemeClr val="tx2">
              <a:alpha val="90000"/>
            </a:schemeClr>
          </a:solidFill>
        </a:ln>
      </dgm:spPr>
      <dgm:t>
        <a:bodyPr/>
        <a:lstStyle/>
        <a:p>
          <a:pPr algn="l">
            <a:lnSpc>
              <a:spcPct val="150000"/>
            </a:lnSpc>
          </a:pPr>
          <a:r>
            <a:rPr lang="el-GR" sz="1000" dirty="0">
              <a:latin typeface="Roboto" panose="02000000000000000000" pitchFamily="2" charset="0"/>
              <a:ea typeface="Roboto" panose="02000000000000000000" pitchFamily="2" charset="0"/>
            </a:rPr>
            <a:t>Δύναται να συμβάλλεται με ΠΥΗ και ΦΕΥΦΗΟ, ή και απευθείας με χρήστες Η/Ο, ή κατόχους ιδιωτικών υποδομών φόρτισης</a:t>
          </a:r>
          <a:endParaRPr lang="en-US" sz="1000" dirty="0">
            <a:latin typeface="Roboto" panose="02000000000000000000" pitchFamily="2" charset="0"/>
            <a:ea typeface="Roboto" panose="02000000000000000000" pitchFamily="2" charset="0"/>
          </a:endParaRPr>
        </a:p>
      </dgm:t>
    </dgm:pt>
    <dgm:pt modelId="{5A900C48-2B64-48AE-ABFE-39BFDE131D5C}" type="parTrans" cxnId="{ECAB448A-3D95-481E-85FA-B437C9787ECC}">
      <dgm:prSet/>
      <dgm:spPr/>
      <dgm:t>
        <a:bodyPr/>
        <a:lstStyle/>
        <a:p>
          <a:endParaRPr lang="en-US">
            <a:latin typeface="Roboto" panose="02000000000000000000" pitchFamily="2" charset="0"/>
            <a:ea typeface="Roboto" panose="02000000000000000000" pitchFamily="2" charset="0"/>
          </a:endParaRPr>
        </a:p>
      </dgm:t>
    </dgm:pt>
    <dgm:pt modelId="{068FDCE9-D10E-4E0E-8584-93D77264E59A}" type="sibTrans" cxnId="{ECAB448A-3D95-481E-85FA-B437C9787ECC}">
      <dgm:prSet/>
      <dgm:spPr/>
      <dgm:t>
        <a:bodyPr/>
        <a:lstStyle/>
        <a:p>
          <a:endParaRPr lang="en-US">
            <a:latin typeface="Roboto" panose="02000000000000000000" pitchFamily="2" charset="0"/>
            <a:ea typeface="Roboto" panose="02000000000000000000" pitchFamily="2" charset="0"/>
          </a:endParaRPr>
        </a:p>
      </dgm:t>
    </dgm:pt>
    <dgm:pt modelId="{2D010EAB-0480-49C9-8A35-7D143D6AE0A7}">
      <dgm:prSet phldrT="[Text]" custT="1"/>
      <dgm:spPr>
        <a:solidFill>
          <a:schemeClr val="bg1">
            <a:alpha val="90000"/>
          </a:schemeClr>
        </a:solidFill>
        <a:ln>
          <a:solidFill>
            <a:schemeClr val="tx2">
              <a:alpha val="90000"/>
            </a:schemeClr>
          </a:solidFill>
        </a:ln>
      </dgm:spPr>
      <dgm:t>
        <a:bodyPr/>
        <a:lstStyle/>
        <a:p>
          <a:pPr algn="l">
            <a:lnSpc>
              <a:spcPct val="150000"/>
            </a:lnSpc>
          </a:pPr>
          <a:r>
            <a:rPr lang="el-GR" sz="1000" dirty="0">
              <a:latin typeface="Roboto" panose="02000000000000000000" pitchFamily="2" charset="0"/>
              <a:ea typeface="Roboto" panose="02000000000000000000" pitchFamily="2" charset="0"/>
            </a:rPr>
            <a:t>Ως ΦΟΣΕΦΗΟ μπορεί να δραστηριοποιούνται φορείς της αγοράς ηλεκτροκίνησης (π.χ. ΠΥΗ οι οποίοι διαθέτουν τη δυνατότητα ελέγχου του φορτίου των Η/Ο συμβεβλημένων χρηστών), συμμετέχοντες στην αγορά ηλεκτρικής ενέργειας (π.χ. προμηθευτές ηλεκτρικής ενέργειας, προκειμένου περί ιδιωτικών σημείων φόρτισης, με δυνατότητα εποπτείας και ελέγχου των υποδομών επαναφόρτισης), αλλά και τρίτα πρόσωπα που ικανοποιούν τις τιθέμενες προϋποθέσεις</a:t>
          </a:r>
          <a:endParaRPr lang="en-US" sz="1000" dirty="0">
            <a:latin typeface="Roboto" panose="02000000000000000000" pitchFamily="2" charset="0"/>
            <a:ea typeface="Roboto" panose="02000000000000000000" pitchFamily="2" charset="0"/>
          </a:endParaRPr>
        </a:p>
      </dgm:t>
    </dgm:pt>
    <dgm:pt modelId="{690BA84B-EF51-425E-8E2C-4CF07B2E80E4}" type="parTrans" cxnId="{0F2DE4A9-8E49-40B3-83F8-0641270A918D}">
      <dgm:prSet/>
      <dgm:spPr/>
      <dgm:t>
        <a:bodyPr/>
        <a:lstStyle/>
        <a:p>
          <a:endParaRPr lang="en-US">
            <a:latin typeface="Roboto" panose="02000000000000000000" pitchFamily="2" charset="0"/>
            <a:ea typeface="Roboto" panose="02000000000000000000" pitchFamily="2" charset="0"/>
          </a:endParaRPr>
        </a:p>
      </dgm:t>
    </dgm:pt>
    <dgm:pt modelId="{54D87278-C287-49E4-8CA9-5DFB7125E7A6}" type="sibTrans" cxnId="{0F2DE4A9-8E49-40B3-83F8-0641270A918D}">
      <dgm:prSet/>
      <dgm:spPr/>
      <dgm:t>
        <a:bodyPr/>
        <a:lstStyle/>
        <a:p>
          <a:endParaRPr lang="en-US">
            <a:latin typeface="Roboto" panose="02000000000000000000" pitchFamily="2" charset="0"/>
            <a:ea typeface="Roboto" panose="02000000000000000000" pitchFamily="2" charset="0"/>
          </a:endParaRPr>
        </a:p>
      </dgm:t>
    </dgm:pt>
    <dgm:pt modelId="{EE2834AB-F4E9-4B59-B39F-2B678FF8418E}">
      <dgm:prSet phldrT="[Text]" custT="1"/>
      <dgm:spPr>
        <a:solidFill>
          <a:schemeClr val="bg1">
            <a:alpha val="90000"/>
          </a:schemeClr>
        </a:solidFill>
        <a:ln>
          <a:solidFill>
            <a:schemeClr val="tx2">
              <a:alpha val="90000"/>
            </a:schemeClr>
          </a:solidFill>
        </a:ln>
      </dgm:spPr>
      <dgm:t>
        <a:bodyPr/>
        <a:lstStyle/>
        <a:p>
          <a:pPr algn="l">
            <a:lnSpc>
              <a:spcPct val="150000"/>
            </a:lnSpc>
          </a:pPr>
          <a:r>
            <a:rPr lang="el-GR" sz="1000" dirty="0">
              <a:latin typeface="Roboto" panose="02000000000000000000" pitchFamily="2" charset="0"/>
              <a:ea typeface="Roboto" panose="02000000000000000000" pitchFamily="2" charset="0"/>
            </a:rPr>
            <a:t>Υποχρεωτική εγγραφή στο ΜΥΦΑΗ</a:t>
          </a:r>
          <a:endParaRPr lang="en-US" sz="1000" dirty="0">
            <a:latin typeface="Roboto" panose="02000000000000000000" pitchFamily="2" charset="0"/>
            <a:ea typeface="Roboto" panose="02000000000000000000" pitchFamily="2" charset="0"/>
          </a:endParaRPr>
        </a:p>
      </dgm:t>
    </dgm:pt>
    <dgm:pt modelId="{8348ABBB-6013-42E4-A5EA-1B6924BF4616}" type="parTrans" cxnId="{AACBDE34-44E1-4D25-A917-4E0311FF91C7}">
      <dgm:prSet/>
      <dgm:spPr/>
      <dgm:t>
        <a:bodyPr/>
        <a:lstStyle/>
        <a:p>
          <a:endParaRPr lang="en-US">
            <a:latin typeface="Roboto" panose="02000000000000000000" pitchFamily="2" charset="0"/>
            <a:ea typeface="Roboto" panose="02000000000000000000" pitchFamily="2" charset="0"/>
          </a:endParaRPr>
        </a:p>
      </dgm:t>
    </dgm:pt>
    <dgm:pt modelId="{47FE38DA-8B8D-4AEC-9202-6B25A3079944}" type="sibTrans" cxnId="{AACBDE34-44E1-4D25-A917-4E0311FF91C7}">
      <dgm:prSet/>
      <dgm:spPr/>
      <dgm:t>
        <a:bodyPr/>
        <a:lstStyle/>
        <a:p>
          <a:endParaRPr lang="en-US">
            <a:latin typeface="Roboto" panose="02000000000000000000" pitchFamily="2" charset="0"/>
            <a:ea typeface="Roboto" panose="02000000000000000000" pitchFamily="2" charset="0"/>
          </a:endParaRPr>
        </a:p>
      </dgm:t>
    </dgm:pt>
    <dgm:pt modelId="{093AE036-28A1-4D8B-B24F-00F8CA335B91}">
      <dgm:prSet phldrT="[Text]" custT="1"/>
      <dgm:spPr>
        <a:solidFill>
          <a:schemeClr val="bg1">
            <a:alpha val="90000"/>
          </a:schemeClr>
        </a:solidFill>
        <a:ln>
          <a:solidFill>
            <a:schemeClr val="tx2">
              <a:alpha val="90000"/>
            </a:schemeClr>
          </a:solidFill>
        </a:ln>
      </dgm:spPr>
      <dgm:t>
        <a:bodyPr/>
        <a:lstStyle/>
        <a:p>
          <a:pPr>
            <a:lnSpc>
              <a:spcPct val="150000"/>
            </a:lnSpc>
          </a:pPr>
          <a:r>
            <a:rPr lang="el-GR" sz="1000" dirty="0">
              <a:latin typeface="Roboto" panose="02000000000000000000" pitchFamily="2" charset="0"/>
              <a:ea typeface="Roboto" panose="02000000000000000000" pitchFamily="2" charset="0"/>
            </a:rPr>
            <a:t>Εγκαθιστά και λειτουργεί τις αναγκαίες υποδομές έξυπνων συστημάτων μέτρησης, συλλέγει τα μετρητικά δεδομένα και τα αξιοποιεί</a:t>
          </a:r>
          <a:endParaRPr lang="en-US" sz="1000" dirty="0">
            <a:latin typeface="Roboto" panose="02000000000000000000" pitchFamily="2" charset="0"/>
            <a:ea typeface="Roboto" panose="02000000000000000000" pitchFamily="2" charset="0"/>
          </a:endParaRPr>
        </a:p>
      </dgm:t>
    </dgm:pt>
    <dgm:pt modelId="{5B915CE3-89F6-4454-BB80-CC508EABC3F6}" type="parTrans" cxnId="{EF395088-4A67-4EB9-8DDF-148EE19341F1}">
      <dgm:prSet/>
      <dgm:spPr/>
      <dgm:t>
        <a:bodyPr/>
        <a:lstStyle/>
        <a:p>
          <a:endParaRPr lang="en-US">
            <a:latin typeface="Roboto" panose="02000000000000000000" pitchFamily="2" charset="0"/>
            <a:ea typeface="Roboto" panose="02000000000000000000" pitchFamily="2" charset="0"/>
          </a:endParaRPr>
        </a:p>
      </dgm:t>
    </dgm:pt>
    <dgm:pt modelId="{E46BE876-93CF-4423-AE91-1066B495C938}" type="sibTrans" cxnId="{EF395088-4A67-4EB9-8DDF-148EE19341F1}">
      <dgm:prSet/>
      <dgm:spPr/>
      <dgm:t>
        <a:bodyPr/>
        <a:lstStyle/>
        <a:p>
          <a:endParaRPr lang="en-US">
            <a:latin typeface="Roboto" panose="02000000000000000000" pitchFamily="2" charset="0"/>
            <a:ea typeface="Roboto" panose="02000000000000000000" pitchFamily="2" charset="0"/>
          </a:endParaRPr>
        </a:p>
      </dgm:t>
    </dgm:pt>
    <dgm:pt modelId="{B7DCFA4B-4607-4DD4-A47F-9130010FC566}">
      <dgm:prSet phldrT="[Text]" custT="1"/>
      <dgm:spPr>
        <a:solidFill>
          <a:schemeClr val="bg1">
            <a:alpha val="90000"/>
          </a:schemeClr>
        </a:solidFill>
        <a:ln>
          <a:solidFill>
            <a:schemeClr val="tx2">
              <a:alpha val="90000"/>
            </a:schemeClr>
          </a:solidFill>
        </a:ln>
      </dgm:spPr>
      <dgm:t>
        <a:bodyPr/>
        <a:lstStyle/>
        <a:p>
          <a:pPr>
            <a:lnSpc>
              <a:spcPct val="150000"/>
            </a:lnSpc>
          </a:pPr>
          <a:r>
            <a:rPr lang="el-GR" sz="1000" dirty="0">
              <a:latin typeface="Roboto" panose="02000000000000000000" pitchFamily="2" charset="0"/>
              <a:ea typeface="Roboto" panose="02000000000000000000" pitchFamily="2" charset="0"/>
            </a:rPr>
            <a:t>Δεν του επιτρέπεται να έχει στην ιδιοκτησία του, να αναπτύσσει, να διαχειρίζονται ή να λειτουργεί σημεία φόρτισης για ηλεκτρικά οχήματα, εξαιρουμένων των περιπτώσεων στις οποίες, έχει στην ιδιοκτησία του ιδιωτικά σημεία φόρτισης αποκλειστικά για δική του χρήση</a:t>
          </a:r>
          <a:endParaRPr lang="en-US" sz="1000" dirty="0">
            <a:latin typeface="Roboto" panose="02000000000000000000" pitchFamily="2" charset="0"/>
            <a:ea typeface="Roboto" panose="02000000000000000000" pitchFamily="2" charset="0"/>
          </a:endParaRPr>
        </a:p>
      </dgm:t>
    </dgm:pt>
    <dgm:pt modelId="{1978D4C4-7189-42C7-B5C5-2E2A1D8B4A52}" type="parTrans" cxnId="{B07F8C78-3856-4824-972A-4A9C283D7387}">
      <dgm:prSet/>
      <dgm:spPr/>
      <dgm:t>
        <a:bodyPr/>
        <a:lstStyle/>
        <a:p>
          <a:endParaRPr lang="en-US">
            <a:latin typeface="Roboto" panose="02000000000000000000" pitchFamily="2" charset="0"/>
            <a:ea typeface="Roboto" panose="02000000000000000000" pitchFamily="2" charset="0"/>
          </a:endParaRPr>
        </a:p>
      </dgm:t>
    </dgm:pt>
    <dgm:pt modelId="{C2F5A78D-54EE-41C1-9400-2ADEFD155BDE}" type="sibTrans" cxnId="{B07F8C78-3856-4824-972A-4A9C283D7387}">
      <dgm:prSet/>
      <dgm:spPr/>
      <dgm:t>
        <a:bodyPr/>
        <a:lstStyle/>
        <a:p>
          <a:endParaRPr lang="en-US">
            <a:latin typeface="Roboto" panose="02000000000000000000" pitchFamily="2" charset="0"/>
            <a:ea typeface="Roboto" panose="02000000000000000000" pitchFamily="2" charset="0"/>
          </a:endParaRPr>
        </a:p>
      </dgm:t>
    </dgm:pt>
    <dgm:pt modelId="{217248D1-6717-4E40-8C35-5F5B422C903D}" type="pres">
      <dgm:prSet presAssocID="{6346323B-787E-4DA5-B0B0-1E9100AC3083}" presName="Name0" presStyleCnt="0">
        <dgm:presLayoutVars>
          <dgm:dir/>
          <dgm:animLvl val="lvl"/>
          <dgm:resizeHandles val="exact"/>
        </dgm:presLayoutVars>
      </dgm:prSet>
      <dgm:spPr/>
    </dgm:pt>
    <dgm:pt modelId="{11F6B63B-FF6E-4737-984F-4F3AEC8DDB33}" type="pres">
      <dgm:prSet presAssocID="{85ADF3AC-407D-4C5F-A8F8-6C35D20FA1E4}" presName="composite" presStyleCnt="0"/>
      <dgm:spPr/>
    </dgm:pt>
    <dgm:pt modelId="{CA3D8A8C-A06F-41EA-B8F6-B44CFEE12B60}" type="pres">
      <dgm:prSet presAssocID="{85ADF3AC-407D-4C5F-A8F8-6C35D20FA1E4}" presName="parTx" presStyleLbl="alignNode1" presStyleIdx="0" presStyleCnt="3" custScaleX="136903">
        <dgm:presLayoutVars>
          <dgm:chMax val="0"/>
          <dgm:chPref val="0"/>
          <dgm:bulletEnabled val="1"/>
        </dgm:presLayoutVars>
      </dgm:prSet>
      <dgm:spPr/>
    </dgm:pt>
    <dgm:pt modelId="{7E5BDCD9-2F07-4DC6-B5A6-3512594CAE03}" type="pres">
      <dgm:prSet presAssocID="{85ADF3AC-407D-4C5F-A8F8-6C35D20FA1E4}" presName="desTx" presStyleLbl="alignAccFollowNode1" presStyleIdx="0" presStyleCnt="3" custScaleX="136903">
        <dgm:presLayoutVars>
          <dgm:bulletEnabled val="1"/>
        </dgm:presLayoutVars>
      </dgm:prSet>
      <dgm:spPr/>
    </dgm:pt>
    <dgm:pt modelId="{0A3FCB61-DA35-4742-8E7B-69C00ADB373C}" type="pres">
      <dgm:prSet presAssocID="{D311CA32-210F-44A9-A1B8-D5CE627226C1}" presName="space" presStyleCnt="0"/>
      <dgm:spPr/>
    </dgm:pt>
    <dgm:pt modelId="{1EAD6D16-4DD4-42A1-9B6D-776F88C4AE25}" type="pres">
      <dgm:prSet presAssocID="{18C4F55F-5144-4E25-8123-AF7FBB002B54}" presName="composite" presStyleCnt="0"/>
      <dgm:spPr/>
    </dgm:pt>
    <dgm:pt modelId="{71C66D62-C7FF-44FD-A39A-BA310B0398FC}" type="pres">
      <dgm:prSet presAssocID="{18C4F55F-5144-4E25-8123-AF7FBB002B54}" presName="parTx" presStyleLbl="alignNode1" presStyleIdx="1" presStyleCnt="3">
        <dgm:presLayoutVars>
          <dgm:chMax val="0"/>
          <dgm:chPref val="0"/>
          <dgm:bulletEnabled val="1"/>
        </dgm:presLayoutVars>
      </dgm:prSet>
      <dgm:spPr/>
    </dgm:pt>
    <dgm:pt modelId="{9D49A5AE-D6DF-4F69-BEFA-73DD5C02D06E}" type="pres">
      <dgm:prSet presAssocID="{18C4F55F-5144-4E25-8123-AF7FBB002B54}" presName="desTx" presStyleLbl="alignAccFollowNode1" presStyleIdx="1" presStyleCnt="3">
        <dgm:presLayoutVars>
          <dgm:bulletEnabled val="1"/>
        </dgm:presLayoutVars>
      </dgm:prSet>
      <dgm:spPr/>
    </dgm:pt>
    <dgm:pt modelId="{D11D3068-28B7-4F67-82B6-1BAF803BD052}" type="pres">
      <dgm:prSet presAssocID="{914AD6EB-44FF-4FC4-948A-1964126B4426}" presName="space" presStyleCnt="0"/>
      <dgm:spPr/>
    </dgm:pt>
    <dgm:pt modelId="{5BBB9B29-54FE-4B1C-A7DA-BF5D1E862207}" type="pres">
      <dgm:prSet presAssocID="{7E01B59D-1F78-4886-B03A-1FE6E68E412A}" presName="composite" presStyleCnt="0"/>
      <dgm:spPr/>
    </dgm:pt>
    <dgm:pt modelId="{F8159BFC-8A43-4B3A-8268-E94F150981C1}" type="pres">
      <dgm:prSet presAssocID="{7E01B59D-1F78-4886-B03A-1FE6E68E412A}" presName="parTx" presStyleLbl="alignNode1" presStyleIdx="2" presStyleCnt="3" custScaleX="70335">
        <dgm:presLayoutVars>
          <dgm:chMax val="0"/>
          <dgm:chPref val="0"/>
          <dgm:bulletEnabled val="1"/>
        </dgm:presLayoutVars>
      </dgm:prSet>
      <dgm:spPr/>
    </dgm:pt>
    <dgm:pt modelId="{C4FC8948-F882-44DB-8366-1A59F685543A}" type="pres">
      <dgm:prSet presAssocID="{7E01B59D-1F78-4886-B03A-1FE6E68E412A}" presName="desTx" presStyleLbl="alignAccFollowNode1" presStyleIdx="2" presStyleCnt="3" custScaleX="70335">
        <dgm:presLayoutVars>
          <dgm:bulletEnabled val="1"/>
        </dgm:presLayoutVars>
      </dgm:prSet>
      <dgm:spPr/>
    </dgm:pt>
  </dgm:ptLst>
  <dgm:cxnLst>
    <dgm:cxn modelId="{30AD0504-88D2-4460-908E-2EB3494472B6}" srcId="{6346323B-787E-4DA5-B0B0-1E9100AC3083}" destId="{7E01B59D-1F78-4886-B03A-1FE6E68E412A}" srcOrd="2" destOrd="0" parTransId="{B2BBB593-0873-4A2C-B76B-F125E65366D6}" sibTransId="{3FDA2DD2-8C98-4CD2-B395-CE00213B795B}"/>
    <dgm:cxn modelId="{8E73EE0A-3A05-4428-8F39-EC20365057A9}" type="presOf" srcId="{18C4F55F-5144-4E25-8123-AF7FBB002B54}" destId="{71C66D62-C7FF-44FD-A39A-BA310B0398FC}" srcOrd="0" destOrd="0" presId="urn:microsoft.com/office/officeart/2005/8/layout/hList1"/>
    <dgm:cxn modelId="{67CE490E-988C-4CFA-B7AF-FEAF2E9E503F}" type="presOf" srcId="{093AE036-28A1-4D8B-B24F-00F8CA335B91}" destId="{9D49A5AE-D6DF-4F69-BEFA-73DD5C02D06E}" srcOrd="0" destOrd="1" presId="urn:microsoft.com/office/officeart/2005/8/layout/hList1"/>
    <dgm:cxn modelId="{5D557E0E-D960-4B74-9071-F4A4849D69A5}" type="presOf" srcId="{EE2834AB-F4E9-4B59-B39F-2B678FF8418E}" destId="{7E5BDCD9-2F07-4DC6-B5A6-3512594CAE03}" srcOrd="0" destOrd="4" presId="urn:microsoft.com/office/officeart/2005/8/layout/hList1"/>
    <dgm:cxn modelId="{8BEAA010-E64D-4766-8B36-867070E375C6}" srcId="{85ADF3AC-407D-4C5F-A8F8-6C35D20FA1E4}" destId="{C93A0D46-F19F-4477-B932-5BE730CDA6E7}" srcOrd="1" destOrd="0" parTransId="{797B08FE-AB45-4501-BA68-47BBBFB39D1E}" sibTransId="{DF6FF1C9-4998-4C2A-8692-BF080EC20751}"/>
    <dgm:cxn modelId="{403C4D15-7F33-4CE7-9A3E-1952AC280CCB}" srcId="{7E01B59D-1F78-4886-B03A-1FE6E68E412A}" destId="{3FBE8275-D17F-456D-A1FC-12DF918D5D8B}" srcOrd="0" destOrd="0" parTransId="{54939C4C-E04E-4C87-A9A1-3F2D78B8E87E}" sibTransId="{A0D56CB8-5AF1-47BD-A43C-F7646B1BC8CA}"/>
    <dgm:cxn modelId="{30A51B2B-5547-4AED-8F14-46266EDB262C}" type="presOf" srcId="{6346323B-787E-4DA5-B0B0-1E9100AC3083}" destId="{217248D1-6717-4E40-8C35-5F5B422C903D}" srcOrd="0" destOrd="0" presId="urn:microsoft.com/office/officeart/2005/8/layout/hList1"/>
    <dgm:cxn modelId="{AACBDE34-44E1-4D25-A917-4E0311FF91C7}" srcId="{85ADF3AC-407D-4C5F-A8F8-6C35D20FA1E4}" destId="{EE2834AB-F4E9-4B59-B39F-2B678FF8418E}" srcOrd="4" destOrd="0" parTransId="{8348ABBB-6013-42E4-A5EA-1B6924BF4616}" sibTransId="{47FE38DA-8B8D-4AEC-9202-6B25A3079944}"/>
    <dgm:cxn modelId="{DFDB1A38-43FC-41DD-90C1-1E68CF31B847}" type="presOf" srcId="{0003CF61-2E82-4DB7-AD3A-BCA98C4CCB9B}" destId="{7E5BDCD9-2F07-4DC6-B5A6-3512594CAE03}" srcOrd="0" destOrd="0" presId="urn:microsoft.com/office/officeart/2005/8/layout/hList1"/>
    <dgm:cxn modelId="{9A0B323B-D4B1-4D19-8336-72FE72295044}" srcId="{85ADF3AC-407D-4C5F-A8F8-6C35D20FA1E4}" destId="{0003CF61-2E82-4DB7-AD3A-BCA98C4CCB9B}" srcOrd="0" destOrd="0" parTransId="{9FE6BFE3-0093-4FBF-919A-7E533732A95A}" sibTransId="{EE0306CD-FA32-4D08-89D2-CDFDC81B63AC}"/>
    <dgm:cxn modelId="{40D9775D-B780-405C-8934-E073A650A0E6}" type="presOf" srcId="{64F25098-65D7-4F3C-AA6C-61B23504128A}" destId="{9D49A5AE-D6DF-4F69-BEFA-73DD5C02D06E}" srcOrd="0" destOrd="0" presId="urn:microsoft.com/office/officeart/2005/8/layout/hList1"/>
    <dgm:cxn modelId="{D74A8D62-3F5E-4D8C-B7AC-D7FA0A83DAA4}" srcId="{6346323B-787E-4DA5-B0B0-1E9100AC3083}" destId="{85ADF3AC-407D-4C5F-A8F8-6C35D20FA1E4}" srcOrd="0" destOrd="0" parTransId="{6BE22309-E94F-4225-9796-71EEC0CF260B}" sibTransId="{D311CA32-210F-44A9-A1B8-D5CE627226C1}"/>
    <dgm:cxn modelId="{77430C63-2906-4E7E-A537-0E68176AC52A}" srcId="{6346323B-787E-4DA5-B0B0-1E9100AC3083}" destId="{18C4F55F-5144-4E25-8123-AF7FBB002B54}" srcOrd="1" destOrd="0" parTransId="{85751CEE-BA53-4DFE-95F8-7AC79F5D7416}" sibTransId="{914AD6EB-44FF-4FC4-948A-1964126B4426}"/>
    <dgm:cxn modelId="{47B2EC64-C89F-46BF-97B1-336E23C49957}" type="presOf" srcId="{3FBE8275-D17F-456D-A1FC-12DF918D5D8B}" destId="{C4FC8948-F882-44DB-8366-1A59F685543A}" srcOrd="0" destOrd="0" presId="urn:microsoft.com/office/officeart/2005/8/layout/hList1"/>
    <dgm:cxn modelId="{EB6B6E56-3E99-4FE6-9A24-5EED277F1735}" type="presOf" srcId="{C93A0D46-F19F-4477-B932-5BE730CDA6E7}" destId="{7E5BDCD9-2F07-4DC6-B5A6-3512594CAE03}" srcOrd="0" destOrd="1" presId="urn:microsoft.com/office/officeart/2005/8/layout/hList1"/>
    <dgm:cxn modelId="{B07F8C78-3856-4824-972A-4A9C283D7387}" srcId="{18C4F55F-5144-4E25-8123-AF7FBB002B54}" destId="{B7DCFA4B-4607-4DD4-A47F-9130010FC566}" srcOrd="2" destOrd="0" parTransId="{1978D4C4-7189-42C7-B5C5-2E2A1D8B4A52}" sibTransId="{C2F5A78D-54EE-41C1-9400-2ADEFD155BDE}"/>
    <dgm:cxn modelId="{9AA3BD59-758D-4F99-8B22-3248C27EA7A4}" type="presOf" srcId="{2D010EAB-0480-49C9-8A35-7D143D6AE0A7}" destId="{7E5BDCD9-2F07-4DC6-B5A6-3512594CAE03}" srcOrd="0" destOrd="3" presId="urn:microsoft.com/office/officeart/2005/8/layout/hList1"/>
    <dgm:cxn modelId="{A6EF467D-D262-45A9-A85E-84C2DBE3B1DA}" type="presOf" srcId="{85ADF3AC-407D-4C5F-A8F8-6C35D20FA1E4}" destId="{CA3D8A8C-A06F-41EA-B8F6-B44CFEE12B60}" srcOrd="0" destOrd="0" presId="urn:microsoft.com/office/officeart/2005/8/layout/hList1"/>
    <dgm:cxn modelId="{EF395088-4A67-4EB9-8DDF-148EE19341F1}" srcId="{18C4F55F-5144-4E25-8123-AF7FBB002B54}" destId="{093AE036-28A1-4D8B-B24F-00F8CA335B91}" srcOrd="1" destOrd="0" parTransId="{5B915CE3-89F6-4454-BB80-CC508EABC3F6}" sibTransId="{E46BE876-93CF-4423-AE91-1066B495C938}"/>
    <dgm:cxn modelId="{ECAB448A-3D95-481E-85FA-B437C9787ECC}" srcId="{85ADF3AC-407D-4C5F-A8F8-6C35D20FA1E4}" destId="{8C0149DC-4E4E-4835-A638-F005D7A6B951}" srcOrd="2" destOrd="0" parTransId="{5A900C48-2B64-48AE-ABFE-39BFDE131D5C}" sibTransId="{068FDCE9-D10E-4E0E-8584-93D77264E59A}"/>
    <dgm:cxn modelId="{0DFCA390-97D2-437E-BBAA-DB9E4F83CF0E}" type="presOf" srcId="{B7DCFA4B-4607-4DD4-A47F-9130010FC566}" destId="{9D49A5AE-D6DF-4F69-BEFA-73DD5C02D06E}" srcOrd="0" destOrd="2" presId="urn:microsoft.com/office/officeart/2005/8/layout/hList1"/>
    <dgm:cxn modelId="{DFEEC7A8-D055-48F3-821C-837705758063}" type="presOf" srcId="{7E01B59D-1F78-4886-B03A-1FE6E68E412A}" destId="{F8159BFC-8A43-4B3A-8268-E94F150981C1}" srcOrd="0" destOrd="0" presId="urn:microsoft.com/office/officeart/2005/8/layout/hList1"/>
    <dgm:cxn modelId="{0F2DE4A9-8E49-40B3-83F8-0641270A918D}" srcId="{85ADF3AC-407D-4C5F-A8F8-6C35D20FA1E4}" destId="{2D010EAB-0480-49C9-8A35-7D143D6AE0A7}" srcOrd="3" destOrd="0" parTransId="{690BA84B-EF51-425E-8E2C-4CF07B2E80E4}" sibTransId="{54D87278-C287-49E4-8CA9-5DFB7125E7A6}"/>
    <dgm:cxn modelId="{ABA3C0AA-03BB-4990-B8C8-7E9B96088900}" type="presOf" srcId="{8C0149DC-4E4E-4835-A638-F005D7A6B951}" destId="{7E5BDCD9-2F07-4DC6-B5A6-3512594CAE03}" srcOrd="0" destOrd="2" presId="urn:microsoft.com/office/officeart/2005/8/layout/hList1"/>
    <dgm:cxn modelId="{D41AF1E9-034A-41ED-8121-68DC822162E0}" srcId="{18C4F55F-5144-4E25-8123-AF7FBB002B54}" destId="{64F25098-65D7-4F3C-AA6C-61B23504128A}" srcOrd="0" destOrd="0" parTransId="{21557AAF-D581-4E1B-A803-B2B0573DE9BD}" sibTransId="{4B9FB12A-06AD-42D4-8F63-990DAC574452}"/>
    <dgm:cxn modelId="{EAAD8B6B-713E-474D-B887-0E60903E2033}" type="presParOf" srcId="{217248D1-6717-4E40-8C35-5F5B422C903D}" destId="{11F6B63B-FF6E-4737-984F-4F3AEC8DDB33}" srcOrd="0" destOrd="0" presId="urn:microsoft.com/office/officeart/2005/8/layout/hList1"/>
    <dgm:cxn modelId="{2080D54C-4763-4546-822A-5ECAE7D5930F}" type="presParOf" srcId="{11F6B63B-FF6E-4737-984F-4F3AEC8DDB33}" destId="{CA3D8A8C-A06F-41EA-B8F6-B44CFEE12B60}" srcOrd="0" destOrd="0" presId="urn:microsoft.com/office/officeart/2005/8/layout/hList1"/>
    <dgm:cxn modelId="{44292139-8B54-41DA-A756-95AF58043529}" type="presParOf" srcId="{11F6B63B-FF6E-4737-984F-4F3AEC8DDB33}" destId="{7E5BDCD9-2F07-4DC6-B5A6-3512594CAE03}" srcOrd="1" destOrd="0" presId="urn:microsoft.com/office/officeart/2005/8/layout/hList1"/>
    <dgm:cxn modelId="{83CB3E13-9AB4-4BD5-A22C-367AFF5F0D87}" type="presParOf" srcId="{217248D1-6717-4E40-8C35-5F5B422C903D}" destId="{0A3FCB61-DA35-4742-8E7B-69C00ADB373C}" srcOrd="1" destOrd="0" presId="urn:microsoft.com/office/officeart/2005/8/layout/hList1"/>
    <dgm:cxn modelId="{BD648D39-F8EA-4854-BB28-BEC5E2A30574}" type="presParOf" srcId="{217248D1-6717-4E40-8C35-5F5B422C903D}" destId="{1EAD6D16-4DD4-42A1-9B6D-776F88C4AE25}" srcOrd="2" destOrd="0" presId="urn:microsoft.com/office/officeart/2005/8/layout/hList1"/>
    <dgm:cxn modelId="{3B0D8939-5A75-456A-842E-E495C4118A5B}" type="presParOf" srcId="{1EAD6D16-4DD4-42A1-9B6D-776F88C4AE25}" destId="{71C66D62-C7FF-44FD-A39A-BA310B0398FC}" srcOrd="0" destOrd="0" presId="urn:microsoft.com/office/officeart/2005/8/layout/hList1"/>
    <dgm:cxn modelId="{B618BA77-AD70-4235-9DEA-DA1C75E208B7}" type="presParOf" srcId="{1EAD6D16-4DD4-42A1-9B6D-776F88C4AE25}" destId="{9D49A5AE-D6DF-4F69-BEFA-73DD5C02D06E}" srcOrd="1" destOrd="0" presId="urn:microsoft.com/office/officeart/2005/8/layout/hList1"/>
    <dgm:cxn modelId="{19376EB1-5830-40AF-A297-9518A90FD310}" type="presParOf" srcId="{217248D1-6717-4E40-8C35-5F5B422C903D}" destId="{D11D3068-28B7-4F67-82B6-1BAF803BD052}" srcOrd="3" destOrd="0" presId="urn:microsoft.com/office/officeart/2005/8/layout/hList1"/>
    <dgm:cxn modelId="{A2BA2BC3-D871-4BB1-ABE4-92FC2A8FE8F6}" type="presParOf" srcId="{217248D1-6717-4E40-8C35-5F5B422C903D}" destId="{5BBB9B29-54FE-4B1C-A7DA-BF5D1E862207}" srcOrd="4" destOrd="0" presId="urn:microsoft.com/office/officeart/2005/8/layout/hList1"/>
    <dgm:cxn modelId="{EF91AC34-6E29-436B-87C9-34F3C32210E8}" type="presParOf" srcId="{5BBB9B29-54FE-4B1C-A7DA-BF5D1E862207}" destId="{F8159BFC-8A43-4B3A-8268-E94F150981C1}" srcOrd="0" destOrd="0" presId="urn:microsoft.com/office/officeart/2005/8/layout/hList1"/>
    <dgm:cxn modelId="{8155D83D-4DFA-496A-B9EA-B9E156AA952F}" type="presParOf" srcId="{5BBB9B29-54FE-4B1C-A7DA-BF5D1E862207}" destId="{C4FC8948-F882-44DB-8366-1A59F685543A}"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20C9F37-A16E-4FBF-B5EC-96F2C52A4F7E}"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US"/>
        </a:p>
      </dgm:t>
    </dgm:pt>
    <dgm:pt modelId="{FBF24DB3-9887-491C-807D-D59AB91E64EA}">
      <dgm:prSet phldrT="[Text]"/>
      <dgm:spPr/>
      <dgm:t>
        <a:bodyPr/>
        <a:lstStyle/>
        <a:p>
          <a:r>
            <a:rPr lang="el-GR" b="0" i="0" dirty="0">
              <a:solidFill>
                <a:schemeClr val="bg1"/>
              </a:solidFill>
              <a:latin typeface="Roboto" panose="02000000000000000000" pitchFamily="2" charset="0"/>
              <a:ea typeface="Roboto" panose="02000000000000000000" pitchFamily="2" charset="0"/>
            </a:rPr>
            <a:t>Διακήρυξη ανοικτού ηλεκτρονικού δημόσιου διαγωνισμού</a:t>
          </a:r>
          <a:endParaRPr lang="en-US" dirty="0">
            <a:solidFill>
              <a:schemeClr val="bg1"/>
            </a:solidFill>
            <a:latin typeface="Roboto" panose="02000000000000000000" pitchFamily="2" charset="0"/>
            <a:ea typeface="Roboto" panose="02000000000000000000" pitchFamily="2" charset="0"/>
          </a:endParaRPr>
        </a:p>
      </dgm:t>
    </dgm:pt>
    <dgm:pt modelId="{1927D54D-AE8B-4FED-96E0-EF7C1DD01E64}" type="parTrans" cxnId="{81ABF6E4-59C0-4E5F-9A1D-9A7AABC05E5C}">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4E266AFD-3471-4029-8E44-531E010A6DC9}" type="sibTrans" cxnId="{81ABF6E4-59C0-4E5F-9A1D-9A7AABC05E5C}">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CF215A9E-E9E9-4C0A-BFE0-0382C9820A55}">
      <dgm:prSet phldrT="[Text]" custT="1"/>
      <dgm:spPr>
        <a:solidFill>
          <a:schemeClr val="accent5">
            <a:alpha val="90000"/>
          </a:schemeClr>
        </a:solidFill>
      </dgm:spPr>
      <dgm:t>
        <a:bodyPr/>
        <a:lstStyle/>
        <a:p>
          <a:r>
            <a:rPr lang="el-GR" sz="900" b="1" i="0" dirty="0">
              <a:solidFill>
                <a:schemeClr val="bg1"/>
              </a:solidFill>
              <a:latin typeface="Roboto" panose="02000000000000000000" pitchFamily="2" charset="0"/>
              <a:ea typeface="Roboto" panose="02000000000000000000" pitchFamily="2" charset="0"/>
            </a:rPr>
            <a:t>Κριτήρια οικονομικής και χρηματο-οικονομικής επάρκειας</a:t>
          </a:r>
          <a:endParaRPr lang="en-US" sz="900" b="1" dirty="0">
            <a:solidFill>
              <a:schemeClr val="bg1"/>
            </a:solidFill>
            <a:latin typeface="Roboto" panose="02000000000000000000" pitchFamily="2" charset="0"/>
            <a:ea typeface="Roboto" panose="02000000000000000000" pitchFamily="2" charset="0"/>
          </a:endParaRPr>
        </a:p>
      </dgm:t>
    </dgm:pt>
    <dgm:pt modelId="{2282557B-7DF3-4789-A875-BFA5FC4FF684}" type="parTrans" cxnId="{FDD6EC9A-FEDA-4F8D-BD01-961DA2D80827}">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AC5EB830-45BC-4F96-8372-A80B6441480A}" type="sibTrans" cxnId="{FDD6EC9A-FEDA-4F8D-BD01-961DA2D80827}">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020D72ED-D05D-4CE7-BC2A-C06AE0517252}">
      <dgm:prSet phldrT="[Text]" custT="1"/>
      <dgm:spPr>
        <a:solidFill>
          <a:schemeClr val="accent4">
            <a:alpha val="90000"/>
          </a:schemeClr>
        </a:solidFill>
      </dgm:spPr>
      <dgm:t>
        <a:bodyPr/>
        <a:lstStyle/>
        <a:p>
          <a:r>
            <a:rPr lang="el-GR" sz="900" b="1" i="0" dirty="0">
              <a:solidFill>
                <a:schemeClr val="bg1"/>
              </a:solidFill>
              <a:latin typeface="Roboto" panose="02000000000000000000" pitchFamily="2" charset="0"/>
              <a:ea typeface="Roboto" panose="02000000000000000000" pitchFamily="2" charset="0"/>
            </a:rPr>
            <a:t>Κριτήρια τεχνικής και επαγγελματικής ικανότητας </a:t>
          </a:r>
          <a:endParaRPr lang="en-US" sz="900" b="1" dirty="0">
            <a:solidFill>
              <a:schemeClr val="bg1"/>
            </a:solidFill>
            <a:latin typeface="Roboto" panose="02000000000000000000" pitchFamily="2" charset="0"/>
            <a:ea typeface="Roboto" panose="02000000000000000000" pitchFamily="2" charset="0"/>
          </a:endParaRPr>
        </a:p>
      </dgm:t>
    </dgm:pt>
    <dgm:pt modelId="{ACFE98F3-EFAE-471E-B073-9A0D8AC58E89}" type="parTrans" cxnId="{6CAA7264-C8F3-4AC4-8E07-8B80F4078202}">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D2D77ACB-D901-4A05-BB06-EFE3D077D8E1}" type="sibTrans" cxnId="{6CAA7264-C8F3-4AC4-8E07-8B80F4078202}">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98A5D5B1-23CB-4BF5-B34C-37FB06055174}">
      <dgm:prSet phldrT="[Text]"/>
      <dgm:spPr/>
      <dgm:t>
        <a:bodyPr/>
        <a:lstStyle/>
        <a:p>
          <a:r>
            <a:rPr lang="el-GR" b="0" i="0" dirty="0">
              <a:solidFill>
                <a:schemeClr val="bg1"/>
              </a:solidFill>
              <a:latin typeface="Roboto" panose="02000000000000000000" pitchFamily="2" charset="0"/>
              <a:ea typeface="Roboto" panose="02000000000000000000" pitchFamily="2" charset="0"/>
            </a:rPr>
            <a:t>Σύμβαση παραχώρησης</a:t>
          </a:r>
          <a:endParaRPr lang="en-US" dirty="0">
            <a:solidFill>
              <a:schemeClr val="bg1"/>
            </a:solidFill>
            <a:latin typeface="Roboto" panose="02000000000000000000" pitchFamily="2" charset="0"/>
            <a:ea typeface="Roboto" panose="02000000000000000000" pitchFamily="2" charset="0"/>
          </a:endParaRPr>
        </a:p>
      </dgm:t>
    </dgm:pt>
    <dgm:pt modelId="{6C44A406-96F5-4512-B532-B2C389369863}" type="parTrans" cxnId="{AE2094ED-12B0-4ED5-8EE2-A2D2A1DACDA2}">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F2DDCADE-DEF8-4F76-BC44-1EE6F8D085EC}" type="sibTrans" cxnId="{AE2094ED-12B0-4ED5-8EE2-A2D2A1DACDA2}">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84B1E91F-7F44-4D42-8A6B-59395C1C9843}">
      <dgm:prSet phldrT="[Text]" custT="1"/>
      <dgm:spPr/>
      <dgm:t>
        <a:bodyPr/>
        <a:lstStyle/>
        <a:p>
          <a:r>
            <a:rPr lang="el-GR" sz="900" dirty="0">
              <a:solidFill>
                <a:schemeClr val="tx1"/>
              </a:solidFill>
              <a:latin typeface="Roboto" panose="02000000000000000000" pitchFamily="2" charset="0"/>
              <a:ea typeface="Roboto" panose="02000000000000000000" pitchFamily="2" charset="0"/>
            </a:rPr>
            <a:t>Διάρκεια σύμβασης</a:t>
          </a:r>
          <a:endParaRPr lang="en-US" sz="900" dirty="0">
            <a:solidFill>
              <a:schemeClr val="tx1"/>
            </a:solidFill>
            <a:latin typeface="Roboto" panose="02000000000000000000" pitchFamily="2" charset="0"/>
            <a:ea typeface="Roboto" panose="02000000000000000000" pitchFamily="2" charset="0"/>
          </a:endParaRPr>
        </a:p>
      </dgm:t>
    </dgm:pt>
    <dgm:pt modelId="{48D66A56-7EF4-4C3C-BA91-04948A367825}" type="parTrans" cxnId="{A7BF5DEB-09E1-4986-BEAF-EC8A32F023AB}">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14858705-83DF-45BC-8207-6FFB79DEC14E}" type="sibTrans" cxnId="{A7BF5DEB-09E1-4986-BEAF-EC8A32F023AB}">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CBC55DEC-CE84-42DA-8A73-BE99FC25B75E}">
      <dgm:prSet phldrT="[Text]" custT="1"/>
      <dgm:spPr/>
      <dgm:t>
        <a:bodyPr/>
        <a:lstStyle/>
        <a:p>
          <a:r>
            <a:rPr lang="el-GR" sz="900" dirty="0">
              <a:solidFill>
                <a:schemeClr val="tx1"/>
              </a:solidFill>
              <a:latin typeface="Roboto" panose="02000000000000000000" pitchFamily="2" charset="0"/>
              <a:ea typeface="Roboto" panose="02000000000000000000" pitchFamily="2" charset="0"/>
            </a:rPr>
            <a:t>Πλαίσιο λειτουργίας, συντήρησης δικτύου</a:t>
          </a:r>
          <a:endParaRPr lang="en-US" sz="900" dirty="0">
            <a:solidFill>
              <a:schemeClr val="tx1"/>
            </a:solidFill>
            <a:latin typeface="Roboto" panose="02000000000000000000" pitchFamily="2" charset="0"/>
            <a:ea typeface="Roboto" panose="02000000000000000000" pitchFamily="2" charset="0"/>
          </a:endParaRPr>
        </a:p>
      </dgm:t>
    </dgm:pt>
    <dgm:pt modelId="{2E7C4426-F997-4CE5-989E-5F5A345C498B}" type="parTrans" cxnId="{4319EBC8-E66E-4346-8927-6ABB5BCD3175}">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A9949331-0DD2-4C2A-8356-CBAA489B9680}" type="sibTrans" cxnId="{4319EBC8-E66E-4346-8927-6ABB5BCD3175}">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8ADFCD20-4991-4267-9969-4143670F7F6C}">
      <dgm:prSet phldrT="[Text]" custT="1"/>
      <dgm:spPr>
        <a:noFill/>
      </dgm:spPr>
      <dgm:t>
        <a:bodyPr/>
        <a:lstStyle/>
        <a:p>
          <a:r>
            <a:rPr lang="el-GR" sz="900" b="0" dirty="0">
              <a:solidFill>
                <a:schemeClr val="tx1"/>
              </a:solidFill>
              <a:latin typeface="Roboto" panose="02000000000000000000" pitchFamily="2" charset="0"/>
              <a:ea typeface="Roboto" panose="02000000000000000000" pitchFamily="2" charset="0"/>
            </a:rPr>
            <a:t>Κριτήρια αξιολόγησης τεχνικής και οικονομικής προσφοράς </a:t>
          </a:r>
          <a:endParaRPr lang="en-US" sz="900" b="0" dirty="0">
            <a:solidFill>
              <a:schemeClr val="tx1"/>
            </a:solidFill>
            <a:latin typeface="Roboto" panose="02000000000000000000" pitchFamily="2" charset="0"/>
            <a:ea typeface="Roboto" panose="02000000000000000000" pitchFamily="2" charset="0"/>
          </a:endParaRPr>
        </a:p>
      </dgm:t>
    </dgm:pt>
    <dgm:pt modelId="{1628C5CD-AD0A-4D26-B2FD-863F7F46C15E}" type="parTrans" cxnId="{BA38A3CB-9CB3-470D-84CE-8424DDD73066}">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5BF1F37A-B886-49F2-81F3-534C6C10590E}" type="sibTrans" cxnId="{BA38A3CB-9CB3-470D-84CE-8424DDD73066}">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2071967F-6EAB-4815-970D-F8E06207ECE2}">
      <dgm:prSet custT="1"/>
      <dgm:spPr/>
      <dgm:t>
        <a:bodyPr/>
        <a:lstStyle/>
        <a:p>
          <a:r>
            <a:rPr lang="el-GR" sz="900" dirty="0">
              <a:solidFill>
                <a:schemeClr val="tx1"/>
              </a:solidFill>
              <a:latin typeface="Roboto" panose="02000000000000000000" pitchFamily="2" charset="0"/>
              <a:ea typeface="Roboto" panose="02000000000000000000" pitchFamily="2" charset="0"/>
            </a:rPr>
            <a:t>Οικονομικοί όροι (τέλη παραχώρησης και χρέωση χρηστών)</a:t>
          </a:r>
          <a:endParaRPr lang="en-US" sz="900" dirty="0">
            <a:solidFill>
              <a:schemeClr val="tx1"/>
            </a:solidFill>
            <a:latin typeface="Roboto" panose="02000000000000000000" pitchFamily="2" charset="0"/>
            <a:ea typeface="Roboto" panose="02000000000000000000" pitchFamily="2" charset="0"/>
          </a:endParaRPr>
        </a:p>
      </dgm:t>
    </dgm:pt>
    <dgm:pt modelId="{0F9CA291-B1D3-480B-9F4F-47CCDE67A482}" type="parTrans" cxnId="{E64EE0D2-E223-4CF4-A6F0-072663F8E3AE}">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121E5000-3CD5-4E3E-9919-A23674800C4A}" type="sibTrans" cxnId="{E64EE0D2-E223-4CF4-A6F0-072663F8E3AE}">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94B8CB6C-2360-4239-8830-661D3E3D08CE}">
      <dgm:prSet phldrT="[Text]" custT="1"/>
      <dgm:spPr/>
      <dgm:t>
        <a:bodyPr/>
        <a:lstStyle/>
        <a:p>
          <a:r>
            <a:rPr lang="el-GR" sz="900" dirty="0">
              <a:solidFill>
                <a:schemeClr val="tx1"/>
              </a:solidFill>
              <a:latin typeface="Roboto" panose="02000000000000000000" pitchFamily="2" charset="0"/>
              <a:ea typeface="Roboto" panose="02000000000000000000" pitchFamily="2" charset="0"/>
            </a:rPr>
            <a:t>Πλαίσιο εκμετάλλευσης δικτύου</a:t>
          </a:r>
          <a:endParaRPr lang="en-US" sz="900" dirty="0">
            <a:solidFill>
              <a:schemeClr val="tx1"/>
            </a:solidFill>
            <a:latin typeface="Roboto" panose="02000000000000000000" pitchFamily="2" charset="0"/>
            <a:ea typeface="Roboto" panose="02000000000000000000" pitchFamily="2" charset="0"/>
          </a:endParaRPr>
        </a:p>
      </dgm:t>
    </dgm:pt>
    <dgm:pt modelId="{D448A5DF-5C52-4C29-9800-4C2012F11516}" type="parTrans" cxnId="{6E6AAF44-14A3-444F-A853-10B0BFF9C941}">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B1C6408E-61D4-4005-ADD5-0EA5DA0079D0}" type="sibTrans" cxnId="{6E6AAF44-14A3-444F-A853-10B0BFF9C941}">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AFCD8489-0F38-4266-9994-BDFED390804F}">
      <dgm:prSet phldrT="[Text]" custT="1"/>
      <dgm:spPr/>
      <dgm:t>
        <a:bodyPr/>
        <a:lstStyle/>
        <a:p>
          <a:r>
            <a:rPr lang="el-GR" sz="900" dirty="0">
              <a:solidFill>
                <a:schemeClr val="tx1"/>
              </a:solidFill>
              <a:latin typeface="Roboto" panose="02000000000000000000" pitchFamily="2" charset="0"/>
              <a:ea typeface="Roboto" panose="02000000000000000000" pitchFamily="2" charset="0"/>
            </a:rPr>
            <a:t>Μοντέλο χρέωσης χρηστών</a:t>
          </a:r>
          <a:endParaRPr lang="en-US" sz="900" dirty="0">
            <a:solidFill>
              <a:schemeClr val="tx1"/>
            </a:solidFill>
            <a:latin typeface="Roboto" panose="02000000000000000000" pitchFamily="2" charset="0"/>
            <a:ea typeface="Roboto" panose="02000000000000000000" pitchFamily="2" charset="0"/>
          </a:endParaRPr>
        </a:p>
      </dgm:t>
    </dgm:pt>
    <dgm:pt modelId="{A0F7E388-F7ED-4063-BE12-86BDA1BE3D7C}" type="parTrans" cxnId="{D2831485-149F-425D-B25F-CD00F138F79B}">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E8C772FE-9287-4FCF-B058-F22DC2CF0DE2}" type="sibTrans" cxnId="{D2831485-149F-425D-B25F-CD00F138F79B}">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D3811E0D-B29A-4C8F-BD05-6E385A60AA20}">
      <dgm:prSet phldrT="[Text]" custT="1"/>
      <dgm:spPr/>
      <dgm:t>
        <a:bodyPr/>
        <a:lstStyle/>
        <a:p>
          <a:r>
            <a:rPr lang="el-GR" sz="900" dirty="0">
              <a:solidFill>
                <a:schemeClr val="tx1"/>
              </a:solidFill>
              <a:latin typeface="Roboto" panose="02000000000000000000" pitchFamily="2" charset="0"/>
              <a:ea typeface="Roboto" panose="02000000000000000000" pitchFamily="2" charset="0"/>
            </a:rPr>
            <a:t>Λοιπά θέματα: Ρήτρα αποκλειστικότητας, κυριότητα εξοπλισμού, τροποποίηση σύμβασης</a:t>
          </a:r>
          <a:endParaRPr lang="en-US" sz="900" dirty="0">
            <a:solidFill>
              <a:schemeClr val="tx1"/>
            </a:solidFill>
            <a:latin typeface="Roboto" panose="02000000000000000000" pitchFamily="2" charset="0"/>
            <a:ea typeface="Roboto" panose="02000000000000000000" pitchFamily="2" charset="0"/>
          </a:endParaRPr>
        </a:p>
      </dgm:t>
    </dgm:pt>
    <dgm:pt modelId="{4BDBD4F6-CEEB-4C43-BBDE-67F18ECD0673}" type="parTrans" cxnId="{09FBEC9C-F017-4124-A6C0-AF457372593C}">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FBA7A372-3B23-42BF-8ED6-191DB0A31649}" type="sibTrans" cxnId="{09FBEC9C-F017-4124-A6C0-AF457372593C}">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1E943FAB-8D8B-4ECB-887C-6ACA68358C67}" type="pres">
      <dgm:prSet presAssocID="{420C9F37-A16E-4FBF-B5EC-96F2C52A4F7E}" presName="diagram" presStyleCnt="0">
        <dgm:presLayoutVars>
          <dgm:chPref val="1"/>
          <dgm:dir/>
          <dgm:animOne val="branch"/>
          <dgm:animLvl val="lvl"/>
          <dgm:resizeHandles/>
        </dgm:presLayoutVars>
      </dgm:prSet>
      <dgm:spPr/>
    </dgm:pt>
    <dgm:pt modelId="{443BB23F-C8BF-4E10-A6AC-533CF120F3A3}" type="pres">
      <dgm:prSet presAssocID="{FBF24DB3-9887-491C-807D-D59AB91E64EA}" presName="root" presStyleCnt="0"/>
      <dgm:spPr/>
    </dgm:pt>
    <dgm:pt modelId="{777E6F8C-25B2-43DB-AF93-F3DD032D7F25}" type="pres">
      <dgm:prSet presAssocID="{FBF24DB3-9887-491C-807D-D59AB91E64EA}" presName="rootComposite" presStyleCnt="0"/>
      <dgm:spPr/>
    </dgm:pt>
    <dgm:pt modelId="{64BA5EA3-6835-4750-9756-ADB0D03BCEB2}" type="pres">
      <dgm:prSet presAssocID="{FBF24DB3-9887-491C-807D-D59AB91E64EA}" presName="rootText" presStyleLbl="node1" presStyleIdx="0" presStyleCnt="2"/>
      <dgm:spPr/>
    </dgm:pt>
    <dgm:pt modelId="{7A806527-A4D0-4D3C-8D67-9C2E9ADFC3C1}" type="pres">
      <dgm:prSet presAssocID="{FBF24DB3-9887-491C-807D-D59AB91E64EA}" presName="rootConnector" presStyleLbl="node1" presStyleIdx="0" presStyleCnt="2"/>
      <dgm:spPr/>
    </dgm:pt>
    <dgm:pt modelId="{10CB558A-368B-40C9-AB86-5280B83E694A}" type="pres">
      <dgm:prSet presAssocID="{FBF24DB3-9887-491C-807D-D59AB91E64EA}" presName="childShape" presStyleCnt="0"/>
      <dgm:spPr/>
    </dgm:pt>
    <dgm:pt modelId="{A7D112DB-F7ED-4DED-8C71-31FB0495D683}" type="pres">
      <dgm:prSet presAssocID="{2282557B-7DF3-4789-A875-BFA5FC4FF684}" presName="Name13" presStyleLbl="parChTrans1D2" presStyleIdx="0" presStyleCnt="9"/>
      <dgm:spPr/>
    </dgm:pt>
    <dgm:pt modelId="{4C5D1C49-CB6C-4B13-8B39-2E256A7A87AD}" type="pres">
      <dgm:prSet presAssocID="{CF215A9E-E9E9-4C0A-BFE0-0382C9820A55}" presName="childText" presStyleLbl="bgAcc1" presStyleIdx="0" presStyleCnt="9" custScaleX="180493">
        <dgm:presLayoutVars>
          <dgm:bulletEnabled val="1"/>
        </dgm:presLayoutVars>
      </dgm:prSet>
      <dgm:spPr/>
    </dgm:pt>
    <dgm:pt modelId="{63F8D7BD-FAAB-48D8-A655-3D2414332DB8}" type="pres">
      <dgm:prSet presAssocID="{ACFE98F3-EFAE-471E-B073-9A0D8AC58E89}" presName="Name13" presStyleLbl="parChTrans1D2" presStyleIdx="1" presStyleCnt="9"/>
      <dgm:spPr/>
    </dgm:pt>
    <dgm:pt modelId="{827DDF09-2A14-49AF-9455-C12866BC63DD}" type="pres">
      <dgm:prSet presAssocID="{020D72ED-D05D-4CE7-BC2A-C06AE0517252}" presName="childText" presStyleLbl="bgAcc1" presStyleIdx="1" presStyleCnt="9" custScaleX="180493">
        <dgm:presLayoutVars>
          <dgm:bulletEnabled val="1"/>
        </dgm:presLayoutVars>
      </dgm:prSet>
      <dgm:spPr/>
    </dgm:pt>
    <dgm:pt modelId="{D1077AEB-81A9-4E9A-8AB3-0B36895AE393}" type="pres">
      <dgm:prSet presAssocID="{1628C5CD-AD0A-4D26-B2FD-863F7F46C15E}" presName="Name13" presStyleLbl="parChTrans1D2" presStyleIdx="2" presStyleCnt="9"/>
      <dgm:spPr/>
    </dgm:pt>
    <dgm:pt modelId="{51849047-5B74-4758-A275-4C919707481F}" type="pres">
      <dgm:prSet presAssocID="{8ADFCD20-4991-4267-9969-4143670F7F6C}" presName="childText" presStyleLbl="bgAcc1" presStyleIdx="2" presStyleCnt="9" custScaleX="180493">
        <dgm:presLayoutVars>
          <dgm:bulletEnabled val="1"/>
        </dgm:presLayoutVars>
      </dgm:prSet>
      <dgm:spPr/>
    </dgm:pt>
    <dgm:pt modelId="{902EF235-856F-477B-BDAD-551882BB417E}" type="pres">
      <dgm:prSet presAssocID="{98A5D5B1-23CB-4BF5-B34C-37FB06055174}" presName="root" presStyleCnt="0"/>
      <dgm:spPr/>
    </dgm:pt>
    <dgm:pt modelId="{F965CE92-B02C-46A7-9C3E-5A3931DE86F1}" type="pres">
      <dgm:prSet presAssocID="{98A5D5B1-23CB-4BF5-B34C-37FB06055174}" presName="rootComposite" presStyleCnt="0"/>
      <dgm:spPr/>
    </dgm:pt>
    <dgm:pt modelId="{B374122B-DD88-4F47-8C3C-362EBD2C9E57}" type="pres">
      <dgm:prSet presAssocID="{98A5D5B1-23CB-4BF5-B34C-37FB06055174}" presName="rootText" presStyleLbl="node1" presStyleIdx="1" presStyleCnt="2"/>
      <dgm:spPr/>
    </dgm:pt>
    <dgm:pt modelId="{16B0275D-89A3-4F6A-9CBB-B0C0ED363019}" type="pres">
      <dgm:prSet presAssocID="{98A5D5B1-23CB-4BF5-B34C-37FB06055174}" presName="rootConnector" presStyleLbl="node1" presStyleIdx="1" presStyleCnt="2"/>
      <dgm:spPr/>
    </dgm:pt>
    <dgm:pt modelId="{06E6D1EB-ADB7-4764-80B8-443D7BCA912A}" type="pres">
      <dgm:prSet presAssocID="{98A5D5B1-23CB-4BF5-B34C-37FB06055174}" presName="childShape" presStyleCnt="0"/>
      <dgm:spPr/>
    </dgm:pt>
    <dgm:pt modelId="{9C0FDD7F-04AC-4CED-AB1D-C0A69CD4A6D7}" type="pres">
      <dgm:prSet presAssocID="{48D66A56-7EF4-4C3C-BA91-04948A367825}" presName="Name13" presStyleLbl="parChTrans1D2" presStyleIdx="3" presStyleCnt="9"/>
      <dgm:spPr/>
    </dgm:pt>
    <dgm:pt modelId="{7DB5AF85-68CC-4D6B-9E7C-3ECF3B5F6AF2}" type="pres">
      <dgm:prSet presAssocID="{84B1E91F-7F44-4D42-8A6B-59395C1C9843}" presName="childText" presStyleLbl="bgAcc1" presStyleIdx="3" presStyleCnt="9" custScaleX="183462">
        <dgm:presLayoutVars>
          <dgm:bulletEnabled val="1"/>
        </dgm:presLayoutVars>
      </dgm:prSet>
      <dgm:spPr/>
    </dgm:pt>
    <dgm:pt modelId="{7CE850E4-3024-4DA3-8338-2BC8CB57084A}" type="pres">
      <dgm:prSet presAssocID="{0F9CA291-B1D3-480B-9F4F-47CCDE67A482}" presName="Name13" presStyleLbl="parChTrans1D2" presStyleIdx="4" presStyleCnt="9"/>
      <dgm:spPr/>
    </dgm:pt>
    <dgm:pt modelId="{4407ED32-946A-4CC1-945E-7798C545917B}" type="pres">
      <dgm:prSet presAssocID="{2071967F-6EAB-4815-970D-F8E06207ECE2}" presName="childText" presStyleLbl="bgAcc1" presStyleIdx="4" presStyleCnt="9" custScaleX="183462">
        <dgm:presLayoutVars>
          <dgm:bulletEnabled val="1"/>
        </dgm:presLayoutVars>
      </dgm:prSet>
      <dgm:spPr/>
    </dgm:pt>
    <dgm:pt modelId="{F2659D83-0968-425D-AD4A-274D003C232F}" type="pres">
      <dgm:prSet presAssocID="{2E7C4426-F997-4CE5-989E-5F5A345C498B}" presName="Name13" presStyleLbl="parChTrans1D2" presStyleIdx="5" presStyleCnt="9"/>
      <dgm:spPr/>
    </dgm:pt>
    <dgm:pt modelId="{5059F066-6D56-4E9E-8901-CC823DFD07FF}" type="pres">
      <dgm:prSet presAssocID="{CBC55DEC-CE84-42DA-8A73-BE99FC25B75E}" presName="childText" presStyleLbl="bgAcc1" presStyleIdx="5" presStyleCnt="9" custScaleX="183462">
        <dgm:presLayoutVars>
          <dgm:bulletEnabled val="1"/>
        </dgm:presLayoutVars>
      </dgm:prSet>
      <dgm:spPr/>
    </dgm:pt>
    <dgm:pt modelId="{58D89021-ED38-41A2-9686-1F157B7E45AC}" type="pres">
      <dgm:prSet presAssocID="{D448A5DF-5C52-4C29-9800-4C2012F11516}" presName="Name13" presStyleLbl="parChTrans1D2" presStyleIdx="6" presStyleCnt="9"/>
      <dgm:spPr/>
    </dgm:pt>
    <dgm:pt modelId="{77353ED6-0D49-451F-99D5-7C45360539E5}" type="pres">
      <dgm:prSet presAssocID="{94B8CB6C-2360-4239-8830-661D3E3D08CE}" presName="childText" presStyleLbl="bgAcc1" presStyleIdx="6" presStyleCnt="9" custScaleX="183462">
        <dgm:presLayoutVars>
          <dgm:bulletEnabled val="1"/>
        </dgm:presLayoutVars>
      </dgm:prSet>
      <dgm:spPr/>
    </dgm:pt>
    <dgm:pt modelId="{A3AF8946-9CF5-4381-B8CF-5C7B97E442FA}" type="pres">
      <dgm:prSet presAssocID="{A0F7E388-F7ED-4063-BE12-86BDA1BE3D7C}" presName="Name13" presStyleLbl="parChTrans1D2" presStyleIdx="7" presStyleCnt="9"/>
      <dgm:spPr/>
    </dgm:pt>
    <dgm:pt modelId="{FA3382EA-3EDA-4F34-8B01-56CC394D85C5}" type="pres">
      <dgm:prSet presAssocID="{AFCD8489-0F38-4266-9994-BDFED390804F}" presName="childText" presStyleLbl="bgAcc1" presStyleIdx="7" presStyleCnt="9" custScaleX="183462">
        <dgm:presLayoutVars>
          <dgm:bulletEnabled val="1"/>
        </dgm:presLayoutVars>
      </dgm:prSet>
      <dgm:spPr/>
    </dgm:pt>
    <dgm:pt modelId="{7A2C92AB-C558-419C-BC5B-5CCF715C7CD5}" type="pres">
      <dgm:prSet presAssocID="{4BDBD4F6-CEEB-4C43-BBDE-67F18ECD0673}" presName="Name13" presStyleLbl="parChTrans1D2" presStyleIdx="8" presStyleCnt="9"/>
      <dgm:spPr/>
    </dgm:pt>
    <dgm:pt modelId="{0FBCEE86-2E54-4747-9B32-98815B6C8625}" type="pres">
      <dgm:prSet presAssocID="{D3811E0D-B29A-4C8F-BD05-6E385A60AA20}" presName="childText" presStyleLbl="bgAcc1" presStyleIdx="8" presStyleCnt="9" custScaleX="189322">
        <dgm:presLayoutVars>
          <dgm:bulletEnabled val="1"/>
        </dgm:presLayoutVars>
      </dgm:prSet>
      <dgm:spPr/>
    </dgm:pt>
  </dgm:ptLst>
  <dgm:cxnLst>
    <dgm:cxn modelId="{A3E27A01-048E-4608-A5AA-DE7F60283625}" type="presOf" srcId="{84B1E91F-7F44-4D42-8A6B-59395C1C9843}" destId="{7DB5AF85-68CC-4D6B-9E7C-3ECF3B5F6AF2}" srcOrd="0" destOrd="0" presId="urn:microsoft.com/office/officeart/2005/8/layout/hierarchy3"/>
    <dgm:cxn modelId="{3889DC06-D667-4BDA-A8A5-1EDE9D27B4FC}" type="presOf" srcId="{020D72ED-D05D-4CE7-BC2A-C06AE0517252}" destId="{827DDF09-2A14-49AF-9455-C12866BC63DD}" srcOrd="0" destOrd="0" presId="urn:microsoft.com/office/officeart/2005/8/layout/hierarchy3"/>
    <dgm:cxn modelId="{ADEFDA16-9270-4D0A-B75B-39250F2C979E}" type="presOf" srcId="{2E7C4426-F997-4CE5-989E-5F5A345C498B}" destId="{F2659D83-0968-425D-AD4A-274D003C232F}" srcOrd="0" destOrd="0" presId="urn:microsoft.com/office/officeart/2005/8/layout/hierarchy3"/>
    <dgm:cxn modelId="{2FA99218-84EE-4392-898A-E6CBC93478A0}" type="presOf" srcId="{1628C5CD-AD0A-4D26-B2FD-863F7F46C15E}" destId="{D1077AEB-81A9-4E9A-8AB3-0B36895AE393}" srcOrd="0" destOrd="0" presId="urn:microsoft.com/office/officeart/2005/8/layout/hierarchy3"/>
    <dgm:cxn modelId="{6CAA7264-C8F3-4AC4-8E07-8B80F4078202}" srcId="{FBF24DB3-9887-491C-807D-D59AB91E64EA}" destId="{020D72ED-D05D-4CE7-BC2A-C06AE0517252}" srcOrd="1" destOrd="0" parTransId="{ACFE98F3-EFAE-471E-B073-9A0D8AC58E89}" sibTransId="{D2D77ACB-D901-4A05-BB06-EFE3D077D8E1}"/>
    <dgm:cxn modelId="{6E6AAF44-14A3-444F-A853-10B0BFF9C941}" srcId="{98A5D5B1-23CB-4BF5-B34C-37FB06055174}" destId="{94B8CB6C-2360-4239-8830-661D3E3D08CE}" srcOrd="3" destOrd="0" parTransId="{D448A5DF-5C52-4C29-9800-4C2012F11516}" sibTransId="{B1C6408E-61D4-4005-ADD5-0EA5DA0079D0}"/>
    <dgm:cxn modelId="{248BF065-A629-49CE-A31F-41B7B6BED71F}" type="presOf" srcId="{420C9F37-A16E-4FBF-B5EC-96F2C52A4F7E}" destId="{1E943FAB-8D8B-4ECB-887C-6ACA68358C67}" srcOrd="0" destOrd="0" presId="urn:microsoft.com/office/officeart/2005/8/layout/hierarchy3"/>
    <dgm:cxn modelId="{D538EB67-9FB8-4AC6-8CE2-D32BE6E99863}" type="presOf" srcId="{2282557B-7DF3-4789-A875-BFA5FC4FF684}" destId="{A7D112DB-F7ED-4DED-8C71-31FB0495D683}" srcOrd="0" destOrd="0" presId="urn:microsoft.com/office/officeart/2005/8/layout/hierarchy3"/>
    <dgm:cxn modelId="{AB40996B-CAF9-4EC9-B002-AA6A01B23846}" type="presOf" srcId="{FBF24DB3-9887-491C-807D-D59AB91E64EA}" destId="{7A806527-A4D0-4D3C-8D67-9C2E9ADFC3C1}" srcOrd="1" destOrd="0" presId="urn:microsoft.com/office/officeart/2005/8/layout/hierarchy3"/>
    <dgm:cxn modelId="{C1E4B64F-F4D9-43D9-BF0F-E61D57FDF9E6}" type="presOf" srcId="{2071967F-6EAB-4815-970D-F8E06207ECE2}" destId="{4407ED32-946A-4CC1-945E-7798C545917B}" srcOrd="0" destOrd="0" presId="urn:microsoft.com/office/officeart/2005/8/layout/hierarchy3"/>
    <dgm:cxn modelId="{B1573B75-08A7-4A7F-A626-E9222BB06942}" type="presOf" srcId="{4BDBD4F6-CEEB-4C43-BBDE-67F18ECD0673}" destId="{7A2C92AB-C558-419C-BC5B-5CCF715C7CD5}" srcOrd="0" destOrd="0" presId="urn:microsoft.com/office/officeart/2005/8/layout/hierarchy3"/>
    <dgm:cxn modelId="{1C8A9A5A-E654-4A92-A704-BB051D16D3FD}" type="presOf" srcId="{98A5D5B1-23CB-4BF5-B34C-37FB06055174}" destId="{16B0275D-89A3-4F6A-9CBB-B0C0ED363019}" srcOrd="1" destOrd="0" presId="urn:microsoft.com/office/officeart/2005/8/layout/hierarchy3"/>
    <dgm:cxn modelId="{C19BED7A-87BB-433D-9B6C-886FE50360B5}" type="presOf" srcId="{8ADFCD20-4991-4267-9969-4143670F7F6C}" destId="{51849047-5B74-4758-A275-4C919707481F}" srcOrd="0" destOrd="0" presId="urn:microsoft.com/office/officeart/2005/8/layout/hierarchy3"/>
    <dgm:cxn modelId="{349ECF83-0DC6-4B8F-A0D0-C3ACDE8C7BC5}" type="presOf" srcId="{CBC55DEC-CE84-42DA-8A73-BE99FC25B75E}" destId="{5059F066-6D56-4E9E-8901-CC823DFD07FF}" srcOrd="0" destOrd="0" presId="urn:microsoft.com/office/officeart/2005/8/layout/hierarchy3"/>
    <dgm:cxn modelId="{D2831485-149F-425D-B25F-CD00F138F79B}" srcId="{98A5D5B1-23CB-4BF5-B34C-37FB06055174}" destId="{AFCD8489-0F38-4266-9994-BDFED390804F}" srcOrd="4" destOrd="0" parTransId="{A0F7E388-F7ED-4063-BE12-86BDA1BE3D7C}" sibTransId="{E8C772FE-9287-4FCF-B058-F22DC2CF0DE2}"/>
    <dgm:cxn modelId="{063BD28E-4631-4098-BBD3-AE3FE6ED55E0}" type="presOf" srcId="{A0F7E388-F7ED-4063-BE12-86BDA1BE3D7C}" destId="{A3AF8946-9CF5-4381-B8CF-5C7B97E442FA}" srcOrd="0" destOrd="0" presId="urn:microsoft.com/office/officeart/2005/8/layout/hierarchy3"/>
    <dgm:cxn modelId="{EB788B91-942D-43C3-BBD3-3EF5E4107DFE}" type="presOf" srcId="{AFCD8489-0F38-4266-9994-BDFED390804F}" destId="{FA3382EA-3EDA-4F34-8B01-56CC394D85C5}" srcOrd="0" destOrd="0" presId="urn:microsoft.com/office/officeart/2005/8/layout/hierarchy3"/>
    <dgm:cxn modelId="{0C91CE97-601C-4B95-A026-225F812064E6}" type="presOf" srcId="{98A5D5B1-23CB-4BF5-B34C-37FB06055174}" destId="{B374122B-DD88-4F47-8C3C-362EBD2C9E57}" srcOrd="0" destOrd="0" presId="urn:microsoft.com/office/officeart/2005/8/layout/hierarchy3"/>
    <dgm:cxn modelId="{FDD6EC9A-FEDA-4F8D-BD01-961DA2D80827}" srcId="{FBF24DB3-9887-491C-807D-D59AB91E64EA}" destId="{CF215A9E-E9E9-4C0A-BFE0-0382C9820A55}" srcOrd="0" destOrd="0" parTransId="{2282557B-7DF3-4789-A875-BFA5FC4FF684}" sibTransId="{AC5EB830-45BC-4F96-8372-A80B6441480A}"/>
    <dgm:cxn modelId="{09FBEC9C-F017-4124-A6C0-AF457372593C}" srcId="{98A5D5B1-23CB-4BF5-B34C-37FB06055174}" destId="{D3811E0D-B29A-4C8F-BD05-6E385A60AA20}" srcOrd="5" destOrd="0" parTransId="{4BDBD4F6-CEEB-4C43-BBDE-67F18ECD0673}" sibTransId="{FBA7A372-3B23-42BF-8ED6-191DB0A31649}"/>
    <dgm:cxn modelId="{9A7B9DA2-C57E-4DF7-B49F-480716766CED}" type="presOf" srcId="{48D66A56-7EF4-4C3C-BA91-04948A367825}" destId="{9C0FDD7F-04AC-4CED-AB1D-C0A69CD4A6D7}" srcOrd="0" destOrd="0" presId="urn:microsoft.com/office/officeart/2005/8/layout/hierarchy3"/>
    <dgm:cxn modelId="{15BE70A8-0722-4BEF-A7F6-492EA30F8261}" type="presOf" srcId="{94B8CB6C-2360-4239-8830-661D3E3D08CE}" destId="{77353ED6-0D49-451F-99D5-7C45360539E5}" srcOrd="0" destOrd="0" presId="urn:microsoft.com/office/officeart/2005/8/layout/hierarchy3"/>
    <dgm:cxn modelId="{6194AEC4-9F17-485B-95A6-811FC63BBBF3}" type="presOf" srcId="{CF215A9E-E9E9-4C0A-BFE0-0382C9820A55}" destId="{4C5D1C49-CB6C-4B13-8B39-2E256A7A87AD}" srcOrd="0" destOrd="0" presId="urn:microsoft.com/office/officeart/2005/8/layout/hierarchy3"/>
    <dgm:cxn modelId="{4319EBC8-E66E-4346-8927-6ABB5BCD3175}" srcId="{98A5D5B1-23CB-4BF5-B34C-37FB06055174}" destId="{CBC55DEC-CE84-42DA-8A73-BE99FC25B75E}" srcOrd="2" destOrd="0" parTransId="{2E7C4426-F997-4CE5-989E-5F5A345C498B}" sibTransId="{A9949331-0DD2-4C2A-8356-CBAA489B9680}"/>
    <dgm:cxn modelId="{BA38A3CB-9CB3-470D-84CE-8424DDD73066}" srcId="{FBF24DB3-9887-491C-807D-D59AB91E64EA}" destId="{8ADFCD20-4991-4267-9969-4143670F7F6C}" srcOrd="2" destOrd="0" parTransId="{1628C5CD-AD0A-4D26-B2FD-863F7F46C15E}" sibTransId="{5BF1F37A-B886-49F2-81F3-534C6C10590E}"/>
    <dgm:cxn modelId="{E64EE0D2-E223-4CF4-A6F0-072663F8E3AE}" srcId="{98A5D5B1-23CB-4BF5-B34C-37FB06055174}" destId="{2071967F-6EAB-4815-970D-F8E06207ECE2}" srcOrd="1" destOrd="0" parTransId="{0F9CA291-B1D3-480B-9F4F-47CCDE67A482}" sibTransId="{121E5000-3CD5-4E3E-9919-A23674800C4A}"/>
    <dgm:cxn modelId="{E125D7DC-9CF5-45AB-A756-6EB3D44E3A1F}" type="presOf" srcId="{ACFE98F3-EFAE-471E-B073-9A0D8AC58E89}" destId="{63F8D7BD-FAAB-48D8-A655-3D2414332DB8}" srcOrd="0" destOrd="0" presId="urn:microsoft.com/office/officeart/2005/8/layout/hierarchy3"/>
    <dgm:cxn modelId="{81ABF6E4-59C0-4E5F-9A1D-9A7AABC05E5C}" srcId="{420C9F37-A16E-4FBF-B5EC-96F2C52A4F7E}" destId="{FBF24DB3-9887-491C-807D-D59AB91E64EA}" srcOrd="0" destOrd="0" parTransId="{1927D54D-AE8B-4FED-96E0-EF7C1DD01E64}" sibTransId="{4E266AFD-3471-4029-8E44-531E010A6DC9}"/>
    <dgm:cxn modelId="{A7BF5DEB-09E1-4986-BEAF-EC8A32F023AB}" srcId="{98A5D5B1-23CB-4BF5-B34C-37FB06055174}" destId="{84B1E91F-7F44-4D42-8A6B-59395C1C9843}" srcOrd="0" destOrd="0" parTransId="{48D66A56-7EF4-4C3C-BA91-04948A367825}" sibTransId="{14858705-83DF-45BC-8207-6FFB79DEC14E}"/>
    <dgm:cxn modelId="{AE2094ED-12B0-4ED5-8EE2-A2D2A1DACDA2}" srcId="{420C9F37-A16E-4FBF-B5EC-96F2C52A4F7E}" destId="{98A5D5B1-23CB-4BF5-B34C-37FB06055174}" srcOrd="1" destOrd="0" parTransId="{6C44A406-96F5-4512-B532-B2C389369863}" sibTransId="{F2DDCADE-DEF8-4F76-BC44-1EE6F8D085EC}"/>
    <dgm:cxn modelId="{1C3A70EE-5357-469D-A7CB-B6A22EF25D87}" type="presOf" srcId="{FBF24DB3-9887-491C-807D-D59AB91E64EA}" destId="{64BA5EA3-6835-4750-9756-ADB0D03BCEB2}" srcOrd="0" destOrd="0" presId="urn:microsoft.com/office/officeart/2005/8/layout/hierarchy3"/>
    <dgm:cxn modelId="{A6551EFA-ED86-410C-A65E-F75728184A76}" type="presOf" srcId="{D448A5DF-5C52-4C29-9800-4C2012F11516}" destId="{58D89021-ED38-41A2-9686-1F157B7E45AC}" srcOrd="0" destOrd="0" presId="urn:microsoft.com/office/officeart/2005/8/layout/hierarchy3"/>
    <dgm:cxn modelId="{092EC9FD-0E11-4A26-AE7E-3FB67923F3EE}" type="presOf" srcId="{0F9CA291-B1D3-480B-9F4F-47CCDE67A482}" destId="{7CE850E4-3024-4DA3-8338-2BC8CB57084A}" srcOrd="0" destOrd="0" presId="urn:microsoft.com/office/officeart/2005/8/layout/hierarchy3"/>
    <dgm:cxn modelId="{E7AC3FFE-CE54-43C8-BC1A-401543AD4F4E}" type="presOf" srcId="{D3811E0D-B29A-4C8F-BD05-6E385A60AA20}" destId="{0FBCEE86-2E54-4747-9B32-98815B6C8625}" srcOrd="0" destOrd="0" presId="urn:microsoft.com/office/officeart/2005/8/layout/hierarchy3"/>
    <dgm:cxn modelId="{144F72AC-EDE7-474F-82BC-861F71EB9404}" type="presParOf" srcId="{1E943FAB-8D8B-4ECB-887C-6ACA68358C67}" destId="{443BB23F-C8BF-4E10-A6AC-533CF120F3A3}" srcOrd="0" destOrd="0" presId="urn:microsoft.com/office/officeart/2005/8/layout/hierarchy3"/>
    <dgm:cxn modelId="{04C18413-2B99-411B-8746-B3724CD70FA6}" type="presParOf" srcId="{443BB23F-C8BF-4E10-A6AC-533CF120F3A3}" destId="{777E6F8C-25B2-43DB-AF93-F3DD032D7F25}" srcOrd="0" destOrd="0" presId="urn:microsoft.com/office/officeart/2005/8/layout/hierarchy3"/>
    <dgm:cxn modelId="{7515822B-9AE5-4BD1-B136-68C660C1CEB0}" type="presParOf" srcId="{777E6F8C-25B2-43DB-AF93-F3DD032D7F25}" destId="{64BA5EA3-6835-4750-9756-ADB0D03BCEB2}" srcOrd="0" destOrd="0" presId="urn:microsoft.com/office/officeart/2005/8/layout/hierarchy3"/>
    <dgm:cxn modelId="{D9E9AEEC-C1E3-4F96-A70B-0A5C1C38AC5D}" type="presParOf" srcId="{777E6F8C-25B2-43DB-AF93-F3DD032D7F25}" destId="{7A806527-A4D0-4D3C-8D67-9C2E9ADFC3C1}" srcOrd="1" destOrd="0" presId="urn:microsoft.com/office/officeart/2005/8/layout/hierarchy3"/>
    <dgm:cxn modelId="{F2871F8F-CBAA-46F7-8DE1-ACD17553C011}" type="presParOf" srcId="{443BB23F-C8BF-4E10-A6AC-533CF120F3A3}" destId="{10CB558A-368B-40C9-AB86-5280B83E694A}" srcOrd="1" destOrd="0" presId="urn:microsoft.com/office/officeart/2005/8/layout/hierarchy3"/>
    <dgm:cxn modelId="{B5BE8D16-0DB2-46C3-A40F-A6038498971B}" type="presParOf" srcId="{10CB558A-368B-40C9-AB86-5280B83E694A}" destId="{A7D112DB-F7ED-4DED-8C71-31FB0495D683}" srcOrd="0" destOrd="0" presId="urn:microsoft.com/office/officeart/2005/8/layout/hierarchy3"/>
    <dgm:cxn modelId="{0009416E-F1F2-4311-9121-CFCA94DE6E88}" type="presParOf" srcId="{10CB558A-368B-40C9-AB86-5280B83E694A}" destId="{4C5D1C49-CB6C-4B13-8B39-2E256A7A87AD}" srcOrd="1" destOrd="0" presId="urn:microsoft.com/office/officeart/2005/8/layout/hierarchy3"/>
    <dgm:cxn modelId="{F0451564-42C4-47A0-BA57-5CFA7330C89B}" type="presParOf" srcId="{10CB558A-368B-40C9-AB86-5280B83E694A}" destId="{63F8D7BD-FAAB-48D8-A655-3D2414332DB8}" srcOrd="2" destOrd="0" presId="urn:microsoft.com/office/officeart/2005/8/layout/hierarchy3"/>
    <dgm:cxn modelId="{4C7D77FC-DDF1-49C8-9D4B-D31F0A86A6EE}" type="presParOf" srcId="{10CB558A-368B-40C9-AB86-5280B83E694A}" destId="{827DDF09-2A14-49AF-9455-C12866BC63DD}" srcOrd="3" destOrd="0" presId="urn:microsoft.com/office/officeart/2005/8/layout/hierarchy3"/>
    <dgm:cxn modelId="{073AD3BD-A5AC-44FD-B2C3-DB287EA01394}" type="presParOf" srcId="{10CB558A-368B-40C9-AB86-5280B83E694A}" destId="{D1077AEB-81A9-4E9A-8AB3-0B36895AE393}" srcOrd="4" destOrd="0" presId="urn:microsoft.com/office/officeart/2005/8/layout/hierarchy3"/>
    <dgm:cxn modelId="{3CEFC664-7F5E-422C-993F-4CAC6B361D0E}" type="presParOf" srcId="{10CB558A-368B-40C9-AB86-5280B83E694A}" destId="{51849047-5B74-4758-A275-4C919707481F}" srcOrd="5" destOrd="0" presId="urn:microsoft.com/office/officeart/2005/8/layout/hierarchy3"/>
    <dgm:cxn modelId="{FB8EC5BB-9190-4F69-A09E-3D3078FB4F6B}" type="presParOf" srcId="{1E943FAB-8D8B-4ECB-887C-6ACA68358C67}" destId="{902EF235-856F-477B-BDAD-551882BB417E}" srcOrd="1" destOrd="0" presId="urn:microsoft.com/office/officeart/2005/8/layout/hierarchy3"/>
    <dgm:cxn modelId="{F53B7043-BC84-4858-8233-F3D1A22C8878}" type="presParOf" srcId="{902EF235-856F-477B-BDAD-551882BB417E}" destId="{F965CE92-B02C-46A7-9C3E-5A3931DE86F1}" srcOrd="0" destOrd="0" presId="urn:microsoft.com/office/officeart/2005/8/layout/hierarchy3"/>
    <dgm:cxn modelId="{F0DF27C7-F53E-4455-A0CF-FB5FD990A011}" type="presParOf" srcId="{F965CE92-B02C-46A7-9C3E-5A3931DE86F1}" destId="{B374122B-DD88-4F47-8C3C-362EBD2C9E57}" srcOrd="0" destOrd="0" presId="urn:microsoft.com/office/officeart/2005/8/layout/hierarchy3"/>
    <dgm:cxn modelId="{2467C4B7-A60E-47E5-B29A-B80C29394736}" type="presParOf" srcId="{F965CE92-B02C-46A7-9C3E-5A3931DE86F1}" destId="{16B0275D-89A3-4F6A-9CBB-B0C0ED363019}" srcOrd="1" destOrd="0" presId="urn:microsoft.com/office/officeart/2005/8/layout/hierarchy3"/>
    <dgm:cxn modelId="{29C90A6C-FA18-4AAC-B869-FDAFA1FEB1A6}" type="presParOf" srcId="{902EF235-856F-477B-BDAD-551882BB417E}" destId="{06E6D1EB-ADB7-4764-80B8-443D7BCA912A}" srcOrd="1" destOrd="0" presId="urn:microsoft.com/office/officeart/2005/8/layout/hierarchy3"/>
    <dgm:cxn modelId="{EA926205-7537-4380-BBA8-FFFCD8309A7C}" type="presParOf" srcId="{06E6D1EB-ADB7-4764-80B8-443D7BCA912A}" destId="{9C0FDD7F-04AC-4CED-AB1D-C0A69CD4A6D7}" srcOrd="0" destOrd="0" presId="urn:microsoft.com/office/officeart/2005/8/layout/hierarchy3"/>
    <dgm:cxn modelId="{E8969437-3D72-4696-9961-BAFBDF7EF7D9}" type="presParOf" srcId="{06E6D1EB-ADB7-4764-80B8-443D7BCA912A}" destId="{7DB5AF85-68CC-4D6B-9E7C-3ECF3B5F6AF2}" srcOrd="1" destOrd="0" presId="urn:microsoft.com/office/officeart/2005/8/layout/hierarchy3"/>
    <dgm:cxn modelId="{11D53BA7-1143-4FC2-8593-F173F2D19B84}" type="presParOf" srcId="{06E6D1EB-ADB7-4764-80B8-443D7BCA912A}" destId="{7CE850E4-3024-4DA3-8338-2BC8CB57084A}" srcOrd="2" destOrd="0" presId="urn:microsoft.com/office/officeart/2005/8/layout/hierarchy3"/>
    <dgm:cxn modelId="{9D5D2B71-07AC-41D4-80B6-4CD46C90B504}" type="presParOf" srcId="{06E6D1EB-ADB7-4764-80B8-443D7BCA912A}" destId="{4407ED32-946A-4CC1-945E-7798C545917B}" srcOrd="3" destOrd="0" presId="urn:microsoft.com/office/officeart/2005/8/layout/hierarchy3"/>
    <dgm:cxn modelId="{E98A445F-D2DE-48B5-A38B-A3ADACB8D26B}" type="presParOf" srcId="{06E6D1EB-ADB7-4764-80B8-443D7BCA912A}" destId="{F2659D83-0968-425D-AD4A-274D003C232F}" srcOrd="4" destOrd="0" presId="urn:microsoft.com/office/officeart/2005/8/layout/hierarchy3"/>
    <dgm:cxn modelId="{685BE911-C51A-4359-A4E9-2D962B1FE000}" type="presParOf" srcId="{06E6D1EB-ADB7-4764-80B8-443D7BCA912A}" destId="{5059F066-6D56-4E9E-8901-CC823DFD07FF}" srcOrd="5" destOrd="0" presId="urn:microsoft.com/office/officeart/2005/8/layout/hierarchy3"/>
    <dgm:cxn modelId="{202EE837-F030-4D84-BDCD-A191E9FBB820}" type="presParOf" srcId="{06E6D1EB-ADB7-4764-80B8-443D7BCA912A}" destId="{58D89021-ED38-41A2-9686-1F157B7E45AC}" srcOrd="6" destOrd="0" presId="urn:microsoft.com/office/officeart/2005/8/layout/hierarchy3"/>
    <dgm:cxn modelId="{FC6A6D6A-8053-4057-9D14-2257BE611CF1}" type="presParOf" srcId="{06E6D1EB-ADB7-4764-80B8-443D7BCA912A}" destId="{77353ED6-0D49-451F-99D5-7C45360539E5}" srcOrd="7" destOrd="0" presId="urn:microsoft.com/office/officeart/2005/8/layout/hierarchy3"/>
    <dgm:cxn modelId="{1C5D45AD-2D70-464A-9F3A-BED9EDCA2FA4}" type="presParOf" srcId="{06E6D1EB-ADB7-4764-80B8-443D7BCA912A}" destId="{A3AF8946-9CF5-4381-B8CF-5C7B97E442FA}" srcOrd="8" destOrd="0" presId="urn:microsoft.com/office/officeart/2005/8/layout/hierarchy3"/>
    <dgm:cxn modelId="{9B7B56EF-3BB6-4314-8D51-0D80701B8378}" type="presParOf" srcId="{06E6D1EB-ADB7-4764-80B8-443D7BCA912A}" destId="{FA3382EA-3EDA-4F34-8B01-56CC394D85C5}" srcOrd="9" destOrd="0" presId="urn:microsoft.com/office/officeart/2005/8/layout/hierarchy3"/>
    <dgm:cxn modelId="{9DE6348D-3EC7-45D8-A3E1-9D8F9D828D88}" type="presParOf" srcId="{06E6D1EB-ADB7-4764-80B8-443D7BCA912A}" destId="{7A2C92AB-C558-419C-BC5B-5CCF715C7CD5}" srcOrd="10" destOrd="0" presId="urn:microsoft.com/office/officeart/2005/8/layout/hierarchy3"/>
    <dgm:cxn modelId="{8C894F59-EEF8-4D21-87F8-84C94E91E5E2}" type="presParOf" srcId="{06E6D1EB-ADB7-4764-80B8-443D7BCA912A}" destId="{0FBCEE86-2E54-4747-9B32-98815B6C8625}" srcOrd="11"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20C9F37-A16E-4FBF-B5EC-96F2C52A4F7E}"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US"/>
        </a:p>
      </dgm:t>
    </dgm:pt>
    <dgm:pt modelId="{FBF24DB3-9887-491C-807D-D59AB91E64EA}">
      <dgm:prSet phldrT="[Text]"/>
      <dgm:spPr/>
      <dgm:t>
        <a:bodyPr/>
        <a:lstStyle/>
        <a:p>
          <a:r>
            <a:rPr lang="el-GR" b="0" i="0" dirty="0">
              <a:solidFill>
                <a:schemeClr val="bg1"/>
              </a:solidFill>
              <a:latin typeface="Roboto" panose="02000000000000000000" pitchFamily="2" charset="0"/>
              <a:ea typeface="Roboto" panose="02000000000000000000" pitchFamily="2" charset="0"/>
            </a:rPr>
            <a:t>Διακήρυξη ανοικτού ηλεκτρονικού δημόσιου διαγωνισμού</a:t>
          </a:r>
          <a:endParaRPr lang="en-US" dirty="0">
            <a:solidFill>
              <a:schemeClr val="bg1"/>
            </a:solidFill>
            <a:latin typeface="Roboto" panose="02000000000000000000" pitchFamily="2" charset="0"/>
            <a:ea typeface="Roboto" panose="02000000000000000000" pitchFamily="2" charset="0"/>
          </a:endParaRPr>
        </a:p>
      </dgm:t>
    </dgm:pt>
    <dgm:pt modelId="{1927D54D-AE8B-4FED-96E0-EF7C1DD01E64}" type="parTrans" cxnId="{81ABF6E4-59C0-4E5F-9A1D-9A7AABC05E5C}">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4E266AFD-3471-4029-8E44-531E010A6DC9}" type="sibTrans" cxnId="{81ABF6E4-59C0-4E5F-9A1D-9A7AABC05E5C}">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CF215A9E-E9E9-4C0A-BFE0-0382C9820A55}">
      <dgm:prSet phldrT="[Text]" custT="1"/>
      <dgm:spPr/>
      <dgm:t>
        <a:bodyPr/>
        <a:lstStyle/>
        <a:p>
          <a:r>
            <a:rPr lang="el-GR" sz="900" b="0" i="0" dirty="0">
              <a:solidFill>
                <a:schemeClr val="tx1"/>
              </a:solidFill>
              <a:latin typeface="Roboto" panose="02000000000000000000" pitchFamily="2" charset="0"/>
              <a:ea typeface="Roboto" panose="02000000000000000000" pitchFamily="2" charset="0"/>
            </a:rPr>
            <a:t>Κριτήρια οικονομικής και χρηματο-οικονομικής επάρκειας</a:t>
          </a:r>
          <a:endParaRPr lang="en-US" sz="900" b="0" dirty="0">
            <a:solidFill>
              <a:schemeClr val="tx1"/>
            </a:solidFill>
            <a:latin typeface="Roboto" panose="02000000000000000000" pitchFamily="2" charset="0"/>
            <a:ea typeface="Roboto" panose="02000000000000000000" pitchFamily="2" charset="0"/>
          </a:endParaRPr>
        </a:p>
      </dgm:t>
    </dgm:pt>
    <dgm:pt modelId="{2282557B-7DF3-4789-A875-BFA5FC4FF684}" type="parTrans" cxnId="{FDD6EC9A-FEDA-4F8D-BD01-961DA2D80827}">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AC5EB830-45BC-4F96-8372-A80B6441480A}" type="sibTrans" cxnId="{FDD6EC9A-FEDA-4F8D-BD01-961DA2D80827}">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020D72ED-D05D-4CE7-BC2A-C06AE0517252}">
      <dgm:prSet phldrT="[Text]" custT="1"/>
      <dgm:spPr/>
      <dgm:t>
        <a:bodyPr/>
        <a:lstStyle/>
        <a:p>
          <a:r>
            <a:rPr lang="el-GR" sz="900" b="0" i="0" dirty="0">
              <a:solidFill>
                <a:schemeClr val="tx1"/>
              </a:solidFill>
              <a:latin typeface="Roboto" panose="02000000000000000000" pitchFamily="2" charset="0"/>
              <a:ea typeface="Roboto" panose="02000000000000000000" pitchFamily="2" charset="0"/>
            </a:rPr>
            <a:t>Κριτήρια τεχνικής και επαγγελματικής ικανότητας </a:t>
          </a:r>
          <a:endParaRPr lang="en-US" sz="900" b="0" dirty="0">
            <a:solidFill>
              <a:schemeClr val="tx1"/>
            </a:solidFill>
            <a:latin typeface="Roboto" panose="02000000000000000000" pitchFamily="2" charset="0"/>
            <a:ea typeface="Roboto" panose="02000000000000000000" pitchFamily="2" charset="0"/>
          </a:endParaRPr>
        </a:p>
      </dgm:t>
    </dgm:pt>
    <dgm:pt modelId="{ACFE98F3-EFAE-471E-B073-9A0D8AC58E89}" type="parTrans" cxnId="{6CAA7264-C8F3-4AC4-8E07-8B80F4078202}">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D2D77ACB-D901-4A05-BB06-EFE3D077D8E1}" type="sibTrans" cxnId="{6CAA7264-C8F3-4AC4-8E07-8B80F4078202}">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98A5D5B1-23CB-4BF5-B34C-37FB06055174}">
      <dgm:prSet phldrT="[Text]"/>
      <dgm:spPr/>
      <dgm:t>
        <a:bodyPr/>
        <a:lstStyle/>
        <a:p>
          <a:r>
            <a:rPr lang="el-GR" b="0" i="0" dirty="0">
              <a:solidFill>
                <a:schemeClr val="bg1"/>
              </a:solidFill>
              <a:latin typeface="Roboto" panose="02000000000000000000" pitchFamily="2" charset="0"/>
              <a:ea typeface="Roboto" panose="02000000000000000000" pitchFamily="2" charset="0"/>
            </a:rPr>
            <a:t>Σύμβαση παραχώρησης</a:t>
          </a:r>
          <a:endParaRPr lang="en-US" dirty="0">
            <a:solidFill>
              <a:schemeClr val="bg1"/>
            </a:solidFill>
            <a:latin typeface="Roboto" panose="02000000000000000000" pitchFamily="2" charset="0"/>
            <a:ea typeface="Roboto" panose="02000000000000000000" pitchFamily="2" charset="0"/>
          </a:endParaRPr>
        </a:p>
      </dgm:t>
    </dgm:pt>
    <dgm:pt modelId="{6C44A406-96F5-4512-B532-B2C389369863}" type="parTrans" cxnId="{AE2094ED-12B0-4ED5-8EE2-A2D2A1DACDA2}">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F2DDCADE-DEF8-4F76-BC44-1EE6F8D085EC}" type="sibTrans" cxnId="{AE2094ED-12B0-4ED5-8EE2-A2D2A1DACDA2}">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84B1E91F-7F44-4D42-8A6B-59395C1C9843}">
      <dgm:prSet phldrT="[Text]" custT="1"/>
      <dgm:spPr/>
      <dgm:t>
        <a:bodyPr/>
        <a:lstStyle/>
        <a:p>
          <a:r>
            <a:rPr lang="el-GR" sz="900" dirty="0">
              <a:solidFill>
                <a:schemeClr val="tx1"/>
              </a:solidFill>
              <a:latin typeface="Roboto" panose="02000000000000000000" pitchFamily="2" charset="0"/>
              <a:ea typeface="Roboto" panose="02000000000000000000" pitchFamily="2" charset="0"/>
            </a:rPr>
            <a:t>Διάρκεια σύμβασης</a:t>
          </a:r>
          <a:endParaRPr lang="en-US" sz="900" dirty="0">
            <a:solidFill>
              <a:schemeClr val="tx1"/>
            </a:solidFill>
            <a:latin typeface="Roboto" panose="02000000000000000000" pitchFamily="2" charset="0"/>
            <a:ea typeface="Roboto" panose="02000000000000000000" pitchFamily="2" charset="0"/>
          </a:endParaRPr>
        </a:p>
      </dgm:t>
    </dgm:pt>
    <dgm:pt modelId="{48D66A56-7EF4-4C3C-BA91-04948A367825}" type="parTrans" cxnId="{A7BF5DEB-09E1-4986-BEAF-EC8A32F023AB}">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14858705-83DF-45BC-8207-6FFB79DEC14E}" type="sibTrans" cxnId="{A7BF5DEB-09E1-4986-BEAF-EC8A32F023AB}">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CBC55DEC-CE84-42DA-8A73-BE99FC25B75E}">
      <dgm:prSet phldrT="[Text]" custT="1"/>
      <dgm:spPr/>
      <dgm:t>
        <a:bodyPr/>
        <a:lstStyle/>
        <a:p>
          <a:r>
            <a:rPr lang="el-GR" sz="900" dirty="0">
              <a:solidFill>
                <a:schemeClr val="tx1"/>
              </a:solidFill>
              <a:latin typeface="Roboto" panose="02000000000000000000" pitchFamily="2" charset="0"/>
              <a:ea typeface="Roboto" panose="02000000000000000000" pitchFamily="2" charset="0"/>
            </a:rPr>
            <a:t>Πλαίσιο λειτουργίας, συντήρησης δικτύου</a:t>
          </a:r>
          <a:endParaRPr lang="en-US" sz="900" dirty="0">
            <a:solidFill>
              <a:schemeClr val="tx1"/>
            </a:solidFill>
            <a:latin typeface="Roboto" panose="02000000000000000000" pitchFamily="2" charset="0"/>
            <a:ea typeface="Roboto" panose="02000000000000000000" pitchFamily="2" charset="0"/>
          </a:endParaRPr>
        </a:p>
      </dgm:t>
    </dgm:pt>
    <dgm:pt modelId="{2E7C4426-F997-4CE5-989E-5F5A345C498B}" type="parTrans" cxnId="{4319EBC8-E66E-4346-8927-6ABB5BCD3175}">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A9949331-0DD2-4C2A-8356-CBAA489B9680}" type="sibTrans" cxnId="{4319EBC8-E66E-4346-8927-6ABB5BCD3175}">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8ADFCD20-4991-4267-9969-4143670F7F6C}">
      <dgm:prSet phldrT="[Text]" custT="1"/>
      <dgm:spPr>
        <a:solidFill>
          <a:schemeClr val="accent5">
            <a:alpha val="90000"/>
          </a:schemeClr>
        </a:solidFill>
      </dgm:spPr>
      <dgm:t>
        <a:bodyPr/>
        <a:lstStyle/>
        <a:p>
          <a:r>
            <a:rPr lang="el-GR" sz="900" b="1" dirty="0">
              <a:solidFill>
                <a:schemeClr val="bg1"/>
              </a:solidFill>
              <a:latin typeface="Roboto" panose="02000000000000000000" pitchFamily="2" charset="0"/>
              <a:ea typeface="Roboto" panose="02000000000000000000" pitchFamily="2" charset="0"/>
            </a:rPr>
            <a:t>Κριτήρια αξιολόγησης τεχνικής και οικονομικής προσφοράς </a:t>
          </a:r>
          <a:endParaRPr lang="en-US" sz="900" b="1" dirty="0">
            <a:solidFill>
              <a:schemeClr val="bg1"/>
            </a:solidFill>
            <a:latin typeface="Roboto" panose="02000000000000000000" pitchFamily="2" charset="0"/>
            <a:ea typeface="Roboto" panose="02000000000000000000" pitchFamily="2" charset="0"/>
          </a:endParaRPr>
        </a:p>
      </dgm:t>
    </dgm:pt>
    <dgm:pt modelId="{1628C5CD-AD0A-4D26-B2FD-863F7F46C15E}" type="parTrans" cxnId="{BA38A3CB-9CB3-470D-84CE-8424DDD73066}">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5BF1F37A-B886-49F2-81F3-534C6C10590E}" type="sibTrans" cxnId="{BA38A3CB-9CB3-470D-84CE-8424DDD73066}">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2071967F-6EAB-4815-970D-F8E06207ECE2}">
      <dgm:prSet custT="1"/>
      <dgm:spPr/>
      <dgm:t>
        <a:bodyPr/>
        <a:lstStyle/>
        <a:p>
          <a:r>
            <a:rPr lang="el-GR" sz="900" dirty="0">
              <a:solidFill>
                <a:schemeClr val="tx1"/>
              </a:solidFill>
              <a:latin typeface="Roboto" panose="02000000000000000000" pitchFamily="2" charset="0"/>
              <a:ea typeface="Roboto" panose="02000000000000000000" pitchFamily="2" charset="0"/>
            </a:rPr>
            <a:t>Οικονομικοί όροι (τέλη παραχώρησης και χρέωση χρηστών)</a:t>
          </a:r>
          <a:endParaRPr lang="en-US" sz="900" dirty="0">
            <a:solidFill>
              <a:schemeClr val="tx1"/>
            </a:solidFill>
            <a:latin typeface="Roboto" panose="02000000000000000000" pitchFamily="2" charset="0"/>
            <a:ea typeface="Roboto" panose="02000000000000000000" pitchFamily="2" charset="0"/>
          </a:endParaRPr>
        </a:p>
      </dgm:t>
    </dgm:pt>
    <dgm:pt modelId="{0F9CA291-B1D3-480B-9F4F-47CCDE67A482}" type="parTrans" cxnId="{E64EE0D2-E223-4CF4-A6F0-072663F8E3AE}">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121E5000-3CD5-4E3E-9919-A23674800C4A}" type="sibTrans" cxnId="{E64EE0D2-E223-4CF4-A6F0-072663F8E3AE}">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94B8CB6C-2360-4239-8830-661D3E3D08CE}">
      <dgm:prSet phldrT="[Text]" custT="1"/>
      <dgm:spPr/>
      <dgm:t>
        <a:bodyPr/>
        <a:lstStyle/>
        <a:p>
          <a:r>
            <a:rPr lang="el-GR" sz="900" dirty="0">
              <a:solidFill>
                <a:schemeClr val="tx1"/>
              </a:solidFill>
              <a:latin typeface="Roboto" panose="02000000000000000000" pitchFamily="2" charset="0"/>
              <a:ea typeface="Roboto" panose="02000000000000000000" pitchFamily="2" charset="0"/>
            </a:rPr>
            <a:t>Πλαίσιο εκμετάλλευσης δικτύου</a:t>
          </a:r>
          <a:endParaRPr lang="en-US" sz="900" dirty="0">
            <a:solidFill>
              <a:schemeClr val="tx1"/>
            </a:solidFill>
            <a:latin typeface="Roboto" panose="02000000000000000000" pitchFamily="2" charset="0"/>
            <a:ea typeface="Roboto" panose="02000000000000000000" pitchFamily="2" charset="0"/>
          </a:endParaRPr>
        </a:p>
      </dgm:t>
    </dgm:pt>
    <dgm:pt modelId="{D448A5DF-5C52-4C29-9800-4C2012F11516}" type="parTrans" cxnId="{6E6AAF44-14A3-444F-A853-10B0BFF9C941}">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B1C6408E-61D4-4005-ADD5-0EA5DA0079D0}" type="sibTrans" cxnId="{6E6AAF44-14A3-444F-A853-10B0BFF9C941}">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AFCD8489-0F38-4266-9994-BDFED390804F}">
      <dgm:prSet phldrT="[Text]" custT="1"/>
      <dgm:spPr/>
      <dgm:t>
        <a:bodyPr/>
        <a:lstStyle/>
        <a:p>
          <a:r>
            <a:rPr lang="el-GR" sz="900" dirty="0">
              <a:solidFill>
                <a:schemeClr val="tx1"/>
              </a:solidFill>
              <a:latin typeface="Roboto" panose="02000000000000000000" pitchFamily="2" charset="0"/>
              <a:ea typeface="Roboto" panose="02000000000000000000" pitchFamily="2" charset="0"/>
            </a:rPr>
            <a:t>Μοντέλο χρέωσης χρηστών</a:t>
          </a:r>
          <a:endParaRPr lang="en-US" sz="900" dirty="0">
            <a:solidFill>
              <a:schemeClr val="tx1"/>
            </a:solidFill>
            <a:latin typeface="Roboto" panose="02000000000000000000" pitchFamily="2" charset="0"/>
            <a:ea typeface="Roboto" panose="02000000000000000000" pitchFamily="2" charset="0"/>
          </a:endParaRPr>
        </a:p>
      </dgm:t>
    </dgm:pt>
    <dgm:pt modelId="{A0F7E388-F7ED-4063-BE12-86BDA1BE3D7C}" type="parTrans" cxnId="{D2831485-149F-425D-B25F-CD00F138F79B}">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E8C772FE-9287-4FCF-B058-F22DC2CF0DE2}" type="sibTrans" cxnId="{D2831485-149F-425D-B25F-CD00F138F79B}">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D3811E0D-B29A-4C8F-BD05-6E385A60AA20}">
      <dgm:prSet phldrT="[Text]" custT="1"/>
      <dgm:spPr/>
      <dgm:t>
        <a:bodyPr/>
        <a:lstStyle/>
        <a:p>
          <a:r>
            <a:rPr lang="el-GR" sz="900" dirty="0">
              <a:solidFill>
                <a:schemeClr val="tx1"/>
              </a:solidFill>
              <a:latin typeface="Roboto" panose="02000000000000000000" pitchFamily="2" charset="0"/>
              <a:ea typeface="Roboto" panose="02000000000000000000" pitchFamily="2" charset="0"/>
            </a:rPr>
            <a:t>Λοιπά θέματα: Ρήτρα αποκλειστικότητας, κυριότητα εξοπλισμού, τροποποίηση σύμβασης</a:t>
          </a:r>
          <a:endParaRPr lang="en-US" sz="900" dirty="0">
            <a:solidFill>
              <a:schemeClr val="tx1"/>
            </a:solidFill>
            <a:latin typeface="Roboto" panose="02000000000000000000" pitchFamily="2" charset="0"/>
            <a:ea typeface="Roboto" panose="02000000000000000000" pitchFamily="2" charset="0"/>
          </a:endParaRPr>
        </a:p>
      </dgm:t>
    </dgm:pt>
    <dgm:pt modelId="{4BDBD4F6-CEEB-4C43-BBDE-67F18ECD0673}" type="parTrans" cxnId="{09FBEC9C-F017-4124-A6C0-AF457372593C}">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FBA7A372-3B23-42BF-8ED6-191DB0A31649}" type="sibTrans" cxnId="{09FBEC9C-F017-4124-A6C0-AF457372593C}">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1E943FAB-8D8B-4ECB-887C-6ACA68358C67}" type="pres">
      <dgm:prSet presAssocID="{420C9F37-A16E-4FBF-B5EC-96F2C52A4F7E}" presName="diagram" presStyleCnt="0">
        <dgm:presLayoutVars>
          <dgm:chPref val="1"/>
          <dgm:dir/>
          <dgm:animOne val="branch"/>
          <dgm:animLvl val="lvl"/>
          <dgm:resizeHandles/>
        </dgm:presLayoutVars>
      </dgm:prSet>
      <dgm:spPr/>
    </dgm:pt>
    <dgm:pt modelId="{443BB23F-C8BF-4E10-A6AC-533CF120F3A3}" type="pres">
      <dgm:prSet presAssocID="{FBF24DB3-9887-491C-807D-D59AB91E64EA}" presName="root" presStyleCnt="0"/>
      <dgm:spPr/>
    </dgm:pt>
    <dgm:pt modelId="{777E6F8C-25B2-43DB-AF93-F3DD032D7F25}" type="pres">
      <dgm:prSet presAssocID="{FBF24DB3-9887-491C-807D-D59AB91E64EA}" presName="rootComposite" presStyleCnt="0"/>
      <dgm:spPr/>
    </dgm:pt>
    <dgm:pt modelId="{64BA5EA3-6835-4750-9756-ADB0D03BCEB2}" type="pres">
      <dgm:prSet presAssocID="{FBF24DB3-9887-491C-807D-D59AB91E64EA}" presName="rootText" presStyleLbl="node1" presStyleIdx="0" presStyleCnt="2"/>
      <dgm:spPr/>
    </dgm:pt>
    <dgm:pt modelId="{7A806527-A4D0-4D3C-8D67-9C2E9ADFC3C1}" type="pres">
      <dgm:prSet presAssocID="{FBF24DB3-9887-491C-807D-D59AB91E64EA}" presName="rootConnector" presStyleLbl="node1" presStyleIdx="0" presStyleCnt="2"/>
      <dgm:spPr/>
    </dgm:pt>
    <dgm:pt modelId="{10CB558A-368B-40C9-AB86-5280B83E694A}" type="pres">
      <dgm:prSet presAssocID="{FBF24DB3-9887-491C-807D-D59AB91E64EA}" presName="childShape" presStyleCnt="0"/>
      <dgm:spPr/>
    </dgm:pt>
    <dgm:pt modelId="{A7D112DB-F7ED-4DED-8C71-31FB0495D683}" type="pres">
      <dgm:prSet presAssocID="{2282557B-7DF3-4789-A875-BFA5FC4FF684}" presName="Name13" presStyleLbl="parChTrans1D2" presStyleIdx="0" presStyleCnt="9"/>
      <dgm:spPr/>
    </dgm:pt>
    <dgm:pt modelId="{4C5D1C49-CB6C-4B13-8B39-2E256A7A87AD}" type="pres">
      <dgm:prSet presAssocID="{CF215A9E-E9E9-4C0A-BFE0-0382C9820A55}" presName="childText" presStyleLbl="bgAcc1" presStyleIdx="0" presStyleCnt="9" custScaleX="180493">
        <dgm:presLayoutVars>
          <dgm:bulletEnabled val="1"/>
        </dgm:presLayoutVars>
      </dgm:prSet>
      <dgm:spPr/>
    </dgm:pt>
    <dgm:pt modelId="{63F8D7BD-FAAB-48D8-A655-3D2414332DB8}" type="pres">
      <dgm:prSet presAssocID="{ACFE98F3-EFAE-471E-B073-9A0D8AC58E89}" presName="Name13" presStyleLbl="parChTrans1D2" presStyleIdx="1" presStyleCnt="9"/>
      <dgm:spPr/>
    </dgm:pt>
    <dgm:pt modelId="{827DDF09-2A14-49AF-9455-C12866BC63DD}" type="pres">
      <dgm:prSet presAssocID="{020D72ED-D05D-4CE7-BC2A-C06AE0517252}" presName="childText" presStyleLbl="bgAcc1" presStyleIdx="1" presStyleCnt="9" custScaleX="180493">
        <dgm:presLayoutVars>
          <dgm:bulletEnabled val="1"/>
        </dgm:presLayoutVars>
      </dgm:prSet>
      <dgm:spPr/>
    </dgm:pt>
    <dgm:pt modelId="{D1077AEB-81A9-4E9A-8AB3-0B36895AE393}" type="pres">
      <dgm:prSet presAssocID="{1628C5CD-AD0A-4D26-B2FD-863F7F46C15E}" presName="Name13" presStyleLbl="parChTrans1D2" presStyleIdx="2" presStyleCnt="9"/>
      <dgm:spPr/>
    </dgm:pt>
    <dgm:pt modelId="{51849047-5B74-4758-A275-4C919707481F}" type="pres">
      <dgm:prSet presAssocID="{8ADFCD20-4991-4267-9969-4143670F7F6C}" presName="childText" presStyleLbl="bgAcc1" presStyleIdx="2" presStyleCnt="9" custScaleX="180493">
        <dgm:presLayoutVars>
          <dgm:bulletEnabled val="1"/>
        </dgm:presLayoutVars>
      </dgm:prSet>
      <dgm:spPr/>
    </dgm:pt>
    <dgm:pt modelId="{902EF235-856F-477B-BDAD-551882BB417E}" type="pres">
      <dgm:prSet presAssocID="{98A5D5B1-23CB-4BF5-B34C-37FB06055174}" presName="root" presStyleCnt="0"/>
      <dgm:spPr/>
    </dgm:pt>
    <dgm:pt modelId="{F965CE92-B02C-46A7-9C3E-5A3931DE86F1}" type="pres">
      <dgm:prSet presAssocID="{98A5D5B1-23CB-4BF5-B34C-37FB06055174}" presName="rootComposite" presStyleCnt="0"/>
      <dgm:spPr/>
    </dgm:pt>
    <dgm:pt modelId="{B374122B-DD88-4F47-8C3C-362EBD2C9E57}" type="pres">
      <dgm:prSet presAssocID="{98A5D5B1-23CB-4BF5-B34C-37FB06055174}" presName="rootText" presStyleLbl="node1" presStyleIdx="1" presStyleCnt="2"/>
      <dgm:spPr/>
    </dgm:pt>
    <dgm:pt modelId="{16B0275D-89A3-4F6A-9CBB-B0C0ED363019}" type="pres">
      <dgm:prSet presAssocID="{98A5D5B1-23CB-4BF5-B34C-37FB06055174}" presName="rootConnector" presStyleLbl="node1" presStyleIdx="1" presStyleCnt="2"/>
      <dgm:spPr/>
    </dgm:pt>
    <dgm:pt modelId="{06E6D1EB-ADB7-4764-80B8-443D7BCA912A}" type="pres">
      <dgm:prSet presAssocID="{98A5D5B1-23CB-4BF5-B34C-37FB06055174}" presName="childShape" presStyleCnt="0"/>
      <dgm:spPr/>
    </dgm:pt>
    <dgm:pt modelId="{9C0FDD7F-04AC-4CED-AB1D-C0A69CD4A6D7}" type="pres">
      <dgm:prSet presAssocID="{48D66A56-7EF4-4C3C-BA91-04948A367825}" presName="Name13" presStyleLbl="parChTrans1D2" presStyleIdx="3" presStyleCnt="9"/>
      <dgm:spPr/>
    </dgm:pt>
    <dgm:pt modelId="{7DB5AF85-68CC-4D6B-9E7C-3ECF3B5F6AF2}" type="pres">
      <dgm:prSet presAssocID="{84B1E91F-7F44-4D42-8A6B-59395C1C9843}" presName="childText" presStyleLbl="bgAcc1" presStyleIdx="3" presStyleCnt="9" custScaleX="183462">
        <dgm:presLayoutVars>
          <dgm:bulletEnabled val="1"/>
        </dgm:presLayoutVars>
      </dgm:prSet>
      <dgm:spPr/>
    </dgm:pt>
    <dgm:pt modelId="{7CE850E4-3024-4DA3-8338-2BC8CB57084A}" type="pres">
      <dgm:prSet presAssocID="{0F9CA291-B1D3-480B-9F4F-47CCDE67A482}" presName="Name13" presStyleLbl="parChTrans1D2" presStyleIdx="4" presStyleCnt="9"/>
      <dgm:spPr/>
    </dgm:pt>
    <dgm:pt modelId="{4407ED32-946A-4CC1-945E-7798C545917B}" type="pres">
      <dgm:prSet presAssocID="{2071967F-6EAB-4815-970D-F8E06207ECE2}" presName="childText" presStyleLbl="bgAcc1" presStyleIdx="4" presStyleCnt="9" custScaleX="183462">
        <dgm:presLayoutVars>
          <dgm:bulletEnabled val="1"/>
        </dgm:presLayoutVars>
      </dgm:prSet>
      <dgm:spPr/>
    </dgm:pt>
    <dgm:pt modelId="{F2659D83-0968-425D-AD4A-274D003C232F}" type="pres">
      <dgm:prSet presAssocID="{2E7C4426-F997-4CE5-989E-5F5A345C498B}" presName="Name13" presStyleLbl="parChTrans1D2" presStyleIdx="5" presStyleCnt="9"/>
      <dgm:spPr/>
    </dgm:pt>
    <dgm:pt modelId="{5059F066-6D56-4E9E-8901-CC823DFD07FF}" type="pres">
      <dgm:prSet presAssocID="{CBC55DEC-CE84-42DA-8A73-BE99FC25B75E}" presName="childText" presStyleLbl="bgAcc1" presStyleIdx="5" presStyleCnt="9" custScaleX="183462">
        <dgm:presLayoutVars>
          <dgm:bulletEnabled val="1"/>
        </dgm:presLayoutVars>
      </dgm:prSet>
      <dgm:spPr/>
    </dgm:pt>
    <dgm:pt modelId="{58D89021-ED38-41A2-9686-1F157B7E45AC}" type="pres">
      <dgm:prSet presAssocID="{D448A5DF-5C52-4C29-9800-4C2012F11516}" presName="Name13" presStyleLbl="parChTrans1D2" presStyleIdx="6" presStyleCnt="9"/>
      <dgm:spPr/>
    </dgm:pt>
    <dgm:pt modelId="{77353ED6-0D49-451F-99D5-7C45360539E5}" type="pres">
      <dgm:prSet presAssocID="{94B8CB6C-2360-4239-8830-661D3E3D08CE}" presName="childText" presStyleLbl="bgAcc1" presStyleIdx="6" presStyleCnt="9" custScaleX="183462">
        <dgm:presLayoutVars>
          <dgm:bulletEnabled val="1"/>
        </dgm:presLayoutVars>
      </dgm:prSet>
      <dgm:spPr/>
    </dgm:pt>
    <dgm:pt modelId="{A3AF8946-9CF5-4381-B8CF-5C7B97E442FA}" type="pres">
      <dgm:prSet presAssocID="{A0F7E388-F7ED-4063-BE12-86BDA1BE3D7C}" presName="Name13" presStyleLbl="parChTrans1D2" presStyleIdx="7" presStyleCnt="9"/>
      <dgm:spPr/>
    </dgm:pt>
    <dgm:pt modelId="{FA3382EA-3EDA-4F34-8B01-56CC394D85C5}" type="pres">
      <dgm:prSet presAssocID="{AFCD8489-0F38-4266-9994-BDFED390804F}" presName="childText" presStyleLbl="bgAcc1" presStyleIdx="7" presStyleCnt="9" custScaleX="183462">
        <dgm:presLayoutVars>
          <dgm:bulletEnabled val="1"/>
        </dgm:presLayoutVars>
      </dgm:prSet>
      <dgm:spPr/>
    </dgm:pt>
    <dgm:pt modelId="{7A2C92AB-C558-419C-BC5B-5CCF715C7CD5}" type="pres">
      <dgm:prSet presAssocID="{4BDBD4F6-CEEB-4C43-BBDE-67F18ECD0673}" presName="Name13" presStyleLbl="parChTrans1D2" presStyleIdx="8" presStyleCnt="9"/>
      <dgm:spPr/>
    </dgm:pt>
    <dgm:pt modelId="{0FBCEE86-2E54-4747-9B32-98815B6C8625}" type="pres">
      <dgm:prSet presAssocID="{D3811E0D-B29A-4C8F-BD05-6E385A60AA20}" presName="childText" presStyleLbl="bgAcc1" presStyleIdx="8" presStyleCnt="9" custScaleX="189322">
        <dgm:presLayoutVars>
          <dgm:bulletEnabled val="1"/>
        </dgm:presLayoutVars>
      </dgm:prSet>
      <dgm:spPr/>
    </dgm:pt>
  </dgm:ptLst>
  <dgm:cxnLst>
    <dgm:cxn modelId="{A3E27A01-048E-4608-A5AA-DE7F60283625}" type="presOf" srcId="{84B1E91F-7F44-4D42-8A6B-59395C1C9843}" destId="{7DB5AF85-68CC-4D6B-9E7C-3ECF3B5F6AF2}" srcOrd="0" destOrd="0" presId="urn:microsoft.com/office/officeart/2005/8/layout/hierarchy3"/>
    <dgm:cxn modelId="{3889DC06-D667-4BDA-A8A5-1EDE9D27B4FC}" type="presOf" srcId="{020D72ED-D05D-4CE7-BC2A-C06AE0517252}" destId="{827DDF09-2A14-49AF-9455-C12866BC63DD}" srcOrd="0" destOrd="0" presId="urn:microsoft.com/office/officeart/2005/8/layout/hierarchy3"/>
    <dgm:cxn modelId="{ADEFDA16-9270-4D0A-B75B-39250F2C979E}" type="presOf" srcId="{2E7C4426-F997-4CE5-989E-5F5A345C498B}" destId="{F2659D83-0968-425D-AD4A-274D003C232F}" srcOrd="0" destOrd="0" presId="urn:microsoft.com/office/officeart/2005/8/layout/hierarchy3"/>
    <dgm:cxn modelId="{2FA99218-84EE-4392-898A-E6CBC93478A0}" type="presOf" srcId="{1628C5CD-AD0A-4D26-B2FD-863F7F46C15E}" destId="{D1077AEB-81A9-4E9A-8AB3-0B36895AE393}" srcOrd="0" destOrd="0" presId="urn:microsoft.com/office/officeart/2005/8/layout/hierarchy3"/>
    <dgm:cxn modelId="{6CAA7264-C8F3-4AC4-8E07-8B80F4078202}" srcId="{FBF24DB3-9887-491C-807D-D59AB91E64EA}" destId="{020D72ED-D05D-4CE7-BC2A-C06AE0517252}" srcOrd="1" destOrd="0" parTransId="{ACFE98F3-EFAE-471E-B073-9A0D8AC58E89}" sibTransId="{D2D77ACB-D901-4A05-BB06-EFE3D077D8E1}"/>
    <dgm:cxn modelId="{6E6AAF44-14A3-444F-A853-10B0BFF9C941}" srcId="{98A5D5B1-23CB-4BF5-B34C-37FB06055174}" destId="{94B8CB6C-2360-4239-8830-661D3E3D08CE}" srcOrd="3" destOrd="0" parTransId="{D448A5DF-5C52-4C29-9800-4C2012F11516}" sibTransId="{B1C6408E-61D4-4005-ADD5-0EA5DA0079D0}"/>
    <dgm:cxn modelId="{248BF065-A629-49CE-A31F-41B7B6BED71F}" type="presOf" srcId="{420C9F37-A16E-4FBF-B5EC-96F2C52A4F7E}" destId="{1E943FAB-8D8B-4ECB-887C-6ACA68358C67}" srcOrd="0" destOrd="0" presId="urn:microsoft.com/office/officeart/2005/8/layout/hierarchy3"/>
    <dgm:cxn modelId="{D538EB67-9FB8-4AC6-8CE2-D32BE6E99863}" type="presOf" srcId="{2282557B-7DF3-4789-A875-BFA5FC4FF684}" destId="{A7D112DB-F7ED-4DED-8C71-31FB0495D683}" srcOrd="0" destOrd="0" presId="urn:microsoft.com/office/officeart/2005/8/layout/hierarchy3"/>
    <dgm:cxn modelId="{AB40996B-CAF9-4EC9-B002-AA6A01B23846}" type="presOf" srcId="{FBF24DB3-9887-491C-807D-D59AB91E64EA}" destId="{7A806527-A4D0-4D3C-8D67-9C2E9ADFC3C1}" srcOrd="1" destOrd="0" presId="urn:microsoft.com/office/officeart/2005/8/layout/hierarchy3"/>
    <dgm:cxn modelId="{C1E4B64F-F4D9-43D9-BF0F-E61D57FDF9E6}" type="presOf" srcId="{2071967F-6EAB-4815-970D-F8E06207ECE2}" destId="{4407ED32-946A-4CC1-945E-7798C545917B}" srcOrd="0" destOrd="0" presId="urn:microsoft.com/office/officeart/2005/8/layout/hierarchy3"/>
    <dgm:cxn modelId="{B1573B75-08A7-4A7F-A626-E9222BB06942}" type="presOf" srcId="{4BDBD4F6-CEEB-4C43-BBDE-67F18ECD0673}" destId="{7A2C92AB-C558-419C-BC5B-5CCF715C7CD5}" srcOrd="0" destOrd="0" presId="urn:microsoft.com/office/officeart/2005/8/layout/hierarchy3"/>
    <dgm:cxn modelId="{1C8A9A5A-E654-4A92-A704-BB051D16D3FD}" type="presOf" srcId="{98A5D5B1-23CB-4BF5-B34C-37FB06055174}" destId="{16B0275D-89A3-4F6A-9CBB-B0C0ED363019}" srcOrd="1" destOrd="0" presId="urn:microsoft.com/office/officeart/2005/8/layout/hierarchy3"/>
    <dgm:cxn modelId="{C19BED7A-87BB-433D-9B6C-886FE50360B5}" type="presOf" srcId="{8ADFCD20-4991-4267-9969-4143670F7F6C}" destId="{51849047-5B74-4758-A275-4C919707481F}" srcOrd="0" destOrd="0" presId="urn:microsoft.com/office/officeart/2005/8/layout/hierarchy3"/>
    <dgm:cxn modelId="{349ECF83-0DC6-4B8F-A0D0-C3ACDE8C7BC5}" type="presOf" srcId="{CBC55DEC-CE84-42DA-8A73-BE99FC25B75E}" destId="{5059F066-6D56-4E9E-8901-CC823DFD07FF}" srcOrd="0" destOrd="0" presId="urn:microsoft.com/office/officeart/2005/8/layout/hierarchy3"/>
    <dgm:cxn modelId="{D2831485-149F-425D-B25F-CD00F138F79B}" srcId="{98A5D5B1-23CB-4BF5-B34C-37FB06055174}" destId="{AFCD8489-0F38-4266-9994-BDFED390804F}" srcOrd="4" destOrd="0" parTransId="{A0F7E388-F7ED-4063-BE12-86BDA1BE3D7C}" sibTransId="{E8C772FE-9287-4FCF-B058-F22DC2CF0DE2}"/>
    <dgm:cxn modelId="{063BD28E-4631-4098-BBD3-AE3FE6ED55E0}" type="presOf" srcId="{A0F7E388-F7ED-4063-BE12-86BDA1BE3D7C}" destId="{A3AF8946-9CF5-4381-B8CF-5C7B97E442FA}" srcOrd="0" destOrd="0" presId="urn:microsoft.com/office/officeart/2005/8/layout/hierarchy3"/>
    <dgm:cxn modelId="{EB788B91-942D-43C3-BBD3-3EF5E4107DFE}" type="presOf" srcId="{AFCD8489-0F38-4266-9994-BDFED390804F}" destId="{FA3382EA-3EDA-4F34-8B01-56CC394D85C5}" srcOrd="0" destOrd="0" presId="urn:microsoft.com/office/officeart/2005/8/layout/hierarchy3"/>
    <dgm:cxn modelId="{0C91CE97-601C-4B95-A026-225F812064E6}" type="presOf" srcId="{98A5D5B1-23CB-4BF5-B34C-37FB06055174}" destId="{B374122B-DD88-4F47-8C3C-362EBD2C9E57}" srcOrd="0" destOrd="0" presId="urn:microsoft.com/office/officeart/2005/8/layout/hierarchy3"/>
    <dgm:cxn modelId="{FDD6EC9A-FEDA-4F8D-BD01-961DA2D80827}" srcId="{FBF24DB3-9887-491C-807D-D59AB91E64EA}" destId="{CF215A9E-E9E9-4C0A-BFE0-0382C9820A55}" srcOrd="0" destOrd="0" parTransId="{2282557B-7DF3-4789-A875-BFA5FC4FF684}" sibTransId="{AC5EB830-45BC-4F96-8372-A80B6441480A}"/>
    <dgm:cxn modelId="{09FBEC9C-F017-4124-A6C0-AF457372593C}" srcId="{98A5D5B1-23CB-4BF5-B34C-37FB06055174}" destId="{D3811E0D-B29A-4C8F-BD05-6E385A60AA20}" srcOrd="5" destOrd="0" parTransId="{4BDBD4F6-CEEB-4C43-BBDE-67F18ECD0673}" sibTransId="{FBA7A372-3B23-42BF-8ED6-191DB0A31649}"/>
    <dgm:cxn modelId="{9A7B9DA2-C57E-4DF7-B49F-480716766CED}" type="presOf" srcId="{48D66A56-7EF4-4C3C-BA91-04948A367825}" destId="{9C0FDD7F-04AC-4CED-AB1D-C0A69CD4A6D7}" srcOrd="0" destOrd="0" presId="urn:microsoft.com/office/officeart/2005/8/layout/hierarchy3"/>
    <dgm:cxn modelId="{15BE70A8-0722-4BEF-A7F6-492EA30F8261}" type="presOf" srcId="{94B8CB6C-2360-4239-8830-661D3E3D08CE}" destId="{77353ED6-0D49-451F-99D5-7C45360539E5}" srcOrd="0" destOrd="0" presId="urn:microsoft.com/office/officeart/2005/8/layout/hierarchy3"/>
    <dgm:cxn modelId="{6194AEC4-9F17-485B-95A6-811FC63BBBF3}" type="presOf" srcId="{CF215A9E-E9E9-4C0A-BFE0-0382C9820A55}" destId="{4C5D1C49-CB6C-4B13-8B39-2E256A7A87AD}" srcOrd="0" destOrd="0" presId="urn:microsoft.com/office/officeart/2005/8/layout/hierarchy3"/>
    <dgm:cxn modelId="{4319EBC8-E66E-4346-8927-6ABB5BCD3175}" srcId="{98A5D5B1-23CB-4BF5-B34C-37FB06055174}" destId="{CBC55DEC-CE84-42DA-8A73-BE99FC25B75E}" srcOrd="2" destOrd="0" parTransId="{2E7C4426-F997-4CE5-989E-5F5A345C498B}" sibTransId="{A9949331-0DD2-4C2A-8356-CBAA489B9680}"/>
    <dgm:cxn modelId="{BA38A3CB-9CB3-470D-84CE-8424DDD73066}" srcId="{FBF24DB3-9887-491C-807D-D59AB91E64EA}" destId="{8ADFCD20-4991-4267-9969-4143670F7F6C}" srcOrd="2" destOrd="0" parTransId="{1628C5CD-AD0A-4D26-B2FD-863F7F46C15E}" sibTransId="{5BF1F37A-B886-49F2-81F3-534C6C10590E}"/>
    <dgm:cxn modelId="{E64EE0D2-E223-4CF4-A6F0-072663F8E3AE}" srcId="{98A5D5B1-23CB-4BF5-B34C-37FB06055174}" destId="{2071967F-6EAB-4815-970D-F8E06207ECE2}" srcOrd="1" destOrd="0" parTransId="{0F9CA291-B1D3-480B-9F4F-47CCDE67A482}" sibTransId="{121E5000-3CD5-4E3E-9919-A23674800C4A}"/>
    <dgm:cxn modelId="{E125D7DC-9CF5-45AB-A756-6EB3D44E3A1F}" type="presOf" srcId="{ACFE98F3-EFAE-471E-B073-9A0D8AC58E89}" destId="{63F8D7BD-FAAB-48D8-A655-3D2414332DB8}" srcOrd="0" destOrd="0" presId="urn:microsoft.com/office/officeart/2005/8/layout/hierarchy3"/>
    <dgm:cxn modelId="{81ABF6E4-59C0-4E5F-9A1D-9A7AABC05E5C}" srcId="{420C9F37-A16E-4FBF-B5EC-96F2C52A4F7E}" destId="{FBF24DB3-9887-491C-807D-D59AB91E64EA}" srcOrd="0" destOrd="0" parTransId="{1927D54D-AE8B-4FED-96E0-EF7C1DD01E64}" sibTransId="{4E266AFD-3471-4029-8E44-531E010A6DC9}"/>
    <dgm:cxn modelId="{A7BF5DEB-09E1-4986-BEAF-EC8A32F023AB}" srcId="{98A5D5B1-23CB-4BF5-B34C-37FB06055174}" destId="{84B1E91F-7F44-4D42-8A6B-59395C1C9843}" srcOrd="0" destOrd="0" parTransId="{48D66A56-7EF4-4C3C-BA91-04948A367825}" sibTransId="{14858705-83DF-45BC-8207-6FFB79DEC14E}"/>
    <dgm:cxn modelId="{AE2094ED-12B0-4ED5-8EE2-A2D2A1DACDA2}" srcId="{420C9F37-A16E-4FBF-B5EC-96F2C52A4F7E}" destId="{98A5D5B1-23CB-4BF5-B34C-37FB06055174}" srcOrd="1" destOrd="0" parTransId="{6C44A406-96F5-4512-B532-B2C389369863}" sibTransId="{F2DDCADE-DEF8-4F76-BC44-1EE6F8D085EC}"/>
    <dgm:cxn modelId="{1C3A70EE-5357-469D-A7CB-B6A22EF25D87}" type="presOf" srcId="{FBF24DB3-9887-491C-807D-D59AB91E64EA}" destId="{64BA5EA3-6835-4750-9756-ADB0D03BCEB2}" srcOrd="0" destOrd="0" presId="urn:microsoft.com/office/officeart/2005/8/layout/hierarchy3"/>
    <dgm:cxn modelId="{A6551EFA-ED86-410C-A65E-F75728184A76}" type="presOf" srcId="{D448A5DF-5C52-4C29-9800-4C2012F11516}" destId="{58D89021-ED38-41A2-9686-1F157B7E45AC}" srcOrd="0" destOrd="0" presId="urn:microsoft.com/office/officeart/2005/8/layout/hierarchy3"/>
    <dgm:cxn modelId="{092EC9FD-0E11-4A26-AE7E-3FB67923F3EE}" type="presOf" srcId="{0F9CA291-B1D3-480B-9F4F-47CCDE67A482}" destId="{7CE850E4-3024-4DA3-8338-2BC8CB57084A}" srcOrd="0" destOrd="0" presId="urn:microsoft.com/office/officeart/2005/8/layout/hierarchy3"/>
    <dgm:cxn modelId="{E7AC3FFE-CE54-43C8-BC1A-401543AD4F4E}" type="presOf" srcId="{D3811E0D-B29A-4C8F-BD05-6E385A60AA20}" destId="{0FBCEE86-2E54-4747-9B32-98815B6C8625}" srcOrd="0" destOrd="0" presId="urn:microsoft.com/office/officeart/2005/8/layout/hierarchy3"/>
    <dgm:cxn modelId="{144F72AC-EDE7-474F-82BC-861F71EB9404}" type="presParOf" srcId="{1E943FAB-8D8B-4ECB-887C-6ACA68358C67}" destId="{443BB23F-C8BF-4E10-A6AC-533CF120F3A3}" srcOrd="0" destOrd="0" presId="urn:microsoft.com/office/officeart/2005/8/layout/hierarchy3"/>
    <dgm:cxn modelId="{04C18413-2B99-411B-8746-B3724CD70FA6}" type="presParOf" srcId="{443BB23F-C8BF-4E10-A6AC-533CF120F3A3}" destId="{777E6F8C-25B2-43DB-AF93-F3DD032D7F25}" srcOrd="0" destOrd="0" presId="urn:microsoft.com/office/officeart/2005/8/layout/hierarchy3"/>
    <dgm:cxn modelId="{7515822B-9AE5-4BD1-B136-68C660C1CEB0}" type="presParOf" srcId="{777E6F8C-25B2-43DB-AF93-F3DD032D7F25}" destId="{64BA5EA3-6835-4750-9756-ADB0D03BCEB2}" srcOrd="0" destOrd="0" presId="urn:microsoft.com/office/officeart/2005/8/layout/hierarchy3"/>
    <dgm:cxn modelId="{D9E9AEEC-C1E3-4F96-A70B-0A5C1C38AC5D}" type="presParOf" srcId="{777E6F8C-25B2-43DB-AF93-F3DD032D7F25}" destId="{7A806527-A4D0-4D3C-8D67-9C2E9ADFC3C1}" srcOrd="1" destOrd="0" presId="urn:microsoft.com/office/officeart/2005/8/layout/hierarchy3"/>
    <dgm:cxn modelId="{F2871F8F-CBAA-46F7-8DE1-ACD17553C011}" type="presParOf" srcId="{443BB23F-C8BF-4E10-A6AC-533CF120F3A3}" destId="{10CB558A-368B-40C9-AB86-5280B83E694A}" srcOrd="1" destOrd="0" presId="urn:microsoft.com/office/officeart/2005/8/layout/hierarchy3"/>
    <dgm:cxn modelId="{B5BE8D16-0DB2-46C3-A40F-A6038498971B}" type="presParOf" srcId="{10CB558A-368B-40C9-AB86-5280B83E694A}" destId="{A7D112DB-F7ED-4DED-8C71-31FB0495D683}" srcOrd="0" destOrd="0" presId="urn:microsoft.com/office/officeart/2005/8/layout/hierarchy3"/>
    <dgm:cxn modelId="{0009416E-F1F2-4311-9121-CFCA94DE6E88}" type="presParOf" srcId="{10CB558A-368B-40C9-AB86-5280B83E694A}" destId="{4C5D1C49-CB6C-4B13-8B39-2E256A7A87AD}" srcOrd="1" destOrd="0" presId="urn:microsoft.com/office/officeart/2005/8/layout/hierarchy3"/>
    <dgm:cxn modelId="{F0451564-42C4-47A0-BA57-5CFA7330C89B}" type="presParOf" srcId="{10CB558A-368B-40C9-AB86-5280B83E694A}" destId="{63F8D7BD-FAAB-48D8-A655-3D2414332DB8}" srcOrd="2" destOrd="0" presId="urn:microsoft.com/office/officeart/2005/8/layout/hierarchy3"/>
    <dgm:cxn modelId="{4C7D77FC-DDF1-49C8-9D4B-D31F0A86A6EE}" type="presParOf" srcId="{10CB558A-368B-40C9-AB86-5280B83E694A}" destId="{827DDF09-2A14-49AF-9455-C12866BC63DD}" srcOrd="3" destOrd="0" presId="urn:microsoft.com/office/officeart/2005/8/layout/hierarchy3"/>
    <dgm:cxn modelId="{073AD3BD-A5AC-44FD-B2C3-DB287EA01394}" type="presParOf" srcId="{10CB558A-368B-40C9-AB86-5280B83E694A}" destId="{D1077AEB-81A9-4E9A-8AB3-0B36895AE393}" srcOrd="4" destOrd="0" presId="urn:microsoft.com/office/officeart/2005/8/layout/hierarchy3"/>
    <dgm:cxn modelId="{3CEFC664-7F5E-422C-993F-4CAC6B361D0E}" type="presParOf" srcId="{10CB558A-368B-40C9-AB86-5280B83E694A}" destId="{51849047-5B74-4758-A275-4C919707481F}" srcOrd="5" destOrd="0" presId="urn:microsoft.com/office/officeart/2005/8/layout/hierarchy3"/>
    <dgm:cxn modelId="{FB8EC5BB-9190-4F69-A09E-3D3078FB4F6B}" type="presParOf" srcId="{1E943FAB-8D8B-4ECB-887C-6ACA68358C67}" destId="{902EF235-856F-477B-BDAD-551882BB417E}" srcOrd="1" destOrd="0" presId="urn:microsoft.com/office/officeart/2005/8/layout/hierarchy3"/>
    <dgm:cxn modelId="{F53B7043-BC84-4858-8233-F3D1A22C8878}" type="presParOf" srcId="{902EF235-856F-477B-BDAD-551882BB417E}" destId="{F965CE92-B02C-46A7-9C3E-5A3931DE86F1}" srcOrd="0" destOrd="0" presId="urn:microsoft.com/office/officeart/2005/8/layout/hierarchy3"/>
    <dgm:cxn modelId="{F0DF27C7-F53E-4455-A0CF-FB5FD990A011}" type="presParOf" srcId="{F965CE92-B02C-46A7-9C3E-5A3931DE86F1}" destId="{B374122B-DD88-4F47-8C3C-362EBD2C9E57}" srcOrd="0" destOrd="0" presId="urn:microsoft.com/office/officeart/2005/8/layout/hierarchy3"/>
    <dgm:cxn modelId="{2467C4B7-A60E-47E5-B29A-B80C29394736}" type="presParOf" srcId="{F965CE92-B02C-46A7-9C3E-5A3931DE86F1}" destId="{16B0275D-89A3-4F6A-9CBB-B0C0ED363019}" srcOrd="1" destOrd="0" presId="urn:microsoft.com/office/officeart/2005/8/layout/hierarchy3"/>
    <dgm:cxn modelId="{29C90A6C-FA18-4AAC-B869-FDAFA1FEB1A6}" type="presParOf" srcId="{902EF235-856F-477B-BDAD-551882BB417E}" destId="{06E6D1EB-ADB7-4764-80B8-443D7BCA912A}" srcOrd="1" destOrd="0" presId="urn:microsoft.com/office/officeart/2005/8/layout/hierarchy3"/>
    <dgm:cxn modelId="{EA926205-7537-4380-BBA8-FFFCD8309A7C}" type="presParOf" srcId="{06E6D1EB-ADB7-4764-80B8-443D7BCA912A}" destId="{9C0FDD7F-04AC-4CED-AB1D-C0A69CD4A6D7}" srcOrd="0" destOrd="0" presId="urn:microsoft.com/office/officeart/2005/8/layout/hierarchy3"/>
    <dgm:cxn modelId="{E8969437-3D72-4696-9961-BAFBDF7EF7D9}" type="presParOf" srcId="{06E6D1EB-ADB7-4764-80B8-443D7BCA912A}" destId="{7DB5AF85-68CC-4D6B-9E7C-3ECF3B5F6AF2}" srcOrd="1" destOrd="0" presId="urn:microsoft.com/office/officeart/2005/8/layout/hierarchy3"/>
    <dgm:cxn modelId="{11D53BA7-1143-4FC2-8593-F173F2D19B84}" type="presParOf" srcId="{06E6D1EB-ADB7-4764-80B8-443D7BCA912A}" destId="{7CE850E4-3024-4DA3-8338-2BC8CB57084A}" srcOrd="2" destOrd="0" presId="urn:microsoft.com/office/officeart/2005/8/layout/hierarchy3"/>
    <dgm:cxn modelId="{9D5D2B71-07AC-41D4-80B6-4CD46C90B504}" type="presParOf" srcId="{06E6D1EB-ADB7-4764-80B8-443D7BCA912A}" destId="{4407ED32-946A-4CC1-945E-7798C545917B}" srcOrd="3" destOrd="0" presId="urn:microsoft.com/office/officeart/2005/8/layout/hierarchy3"/>
    <dgm:cxn modelId="{E98A445F-D2DE-48B5-A38B-A3ADACB8D26B}" type="presParOf" srcId="{06E6D1EB-ADB7-4764-80B8-443D7BCA912A}" destId="{F2659D83-0968-425D-AD4A-274D003C232F}" srcOrd="4" destOrd="0" presId="urn:microsoft.com/office/officeart/2005/8/layout/hierarchy3"/>
    <dgm:cxn modelId="{685BE911-C51A-4359-A4E9-2D962B1FE000}" type="presParOf" srcId="{06E6D1EB-ADB7-4764-80B8-443D7BCA912A}" destId="{5059F066-6D56-4E9E-8901-CC823DFD07FF}" srcOrd="5" destOrd="0" presId="urn:microsoft.com/office/officeart/2005/8/layout/hierarchy3"/>
    <dgm:cxn modelId="{202EE837-F030-4D84-BDCD-A191E9FBB820}" type="presParOf" srcId="{06E6D1EB-ADB7-4764-80B8-443D7BCA912A}" destId="{58D89021-ED38-41A2-9686-1F157B7E45AC}" srcOrd="6" destOrd="0" presId="urn:microsoft.com/office/officeart/2005/8/layout/hierarchy3"/>
    <dgm:cxn modelId="{FC6A6D6A-8053-4057-9D14-2257BE611CF1}" type="presParOf" srcId="{06E6D1EB-ADB7-4764-80B8-443D7BCA912A}" destId="{77353ED6-0D49-451F-99D5-7C45360539E5}" srcOrd="7" destOrd="0" presId="urn:microsoft.com/office/officeart/2005/8/layout/hierarchy3"/>
    <dgm:cxn modelId="{1C5D45AD-2D70-464A-9F3A-BED9EDCA2FA4}" type="presParOf" srcId="{06E6D1EB-ADB7-4764-80B8-443D7BCA912A}" destId="{A3AF8946-9CF5-4381-B8CF-5C7B97E442FA}" srcOrd="8" destOrd="0" presId="urn:microsoft.com/office/officeart/2005/8/layout/hierarchy3"/>
    <dgm:cxn modelId="{9B7B56EF-3BB6-4314-8D51-0D80701B8378}" type="presParOf" srcId="{06E6D1EB-ADB7-4764-80B8-443D7BCA912A}" destId="{FA3382EA-3EDA-4F34-8B01-56CC394D85C5}" srcOrd="9" destOrd="0" presId="urn:microsoft.com/office/officeart/2005/8/layout/hierarchy3"/>
    <dgm:cxn modelId="{9DE6348D-3EC7-45D8-A3E1-9D8F9D828D88}" type="presParOf" srcId="{06E6D1EB-ADB7-4764-80B8-443D7BCA912A}" destId="{7A2C92AB-C558-419C-BC5B-5CCF715C7CD5}" srcOrd="10" destOrd="0" presId="urn:microsoft.com/office/officeart/2005/8/layout/hierarchy3"/>
    <dgm:cxn modelId="{8C894F59-EEF8-4D21-87F8-84C94E91E5E2}" type="presParOf" srcId="{06E6D1EB-ADB7-4764-80B8-443D7BCA912A}" destId="{0FBCEE86-2E54-4747-9B32-98815B6C8625}" srcOrd="11"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990C5DF-6453-44B6-8CF6-F46538EF5B16}" type="doc">
      <dgm:prSet loTypeId="urn:microsoft.com/office/officeart/2005/8/layout/hProcess7" loCatId="list" qsTypeId="urn:microsoft.com/office/officeart/2005/8/quickstyle/simple1" qsCatId="simple" csTypeId="urn:microsoft.com/office/officeart/2005/8/colors/accent1_2" csCatId="accent1" phldr="1"/>
      <dgm:spPr/>
      <dgm:t>
        <a:bodyPr/>
        <a:lstStyle/>
        <a:p>
          <a:endParaRPr lang="en-US"/>
        </a:p>
      </dgm:t>
    </dgm:pt>
    <dgm:pt modelId="{057385E1-3253-4BA8-914C-3B8C74879FBE}">
      <dgm:prSet phldrT="[Text]" custT="1"/>
      <dgm:spPr>
        <a:solidFill>
          <a:schemeClr val="accent5"/>
        </a:solidFill>
      </dgm:spPr>
      <dgm:t>
        <a:bodyPr/>
        <a:lstStyle/>
        <a:p>
          <a:r>
            <a:rPr lang="en-US" sz="2000" dirty="0"/>
            <a:t>30%</a:t>
          </a:r>
        </a:p>
      </dgm:t>
    </dgm:pt>
    <dgm:pt modelId="{FD049818-E82A-41D3-8DBB-147756521AAE}" type="parTrans" cxnId="{DB076C73-5382-45E3-A455-DA531063BE15}">
      <dgm:prSet/>
      <dgm:spPr/>
      <dgm:t>
        <a:bodyPr/>
        <a:lstStyle/>
        <a:p>
          <a:endParaRPr lang="en-US"/>
        </a:p>
      </dgm:t>
    </dgm:pt>
    <dgm:pt modelId="{CD8CC0B2-3133-4E28-A9C7-B845055FB213}" type="sibTrans" cxnId="{DB076C73-5382-45E3-A455-DA531063BE15}">
      <dgm:prSet/>
      <dgm:spPr/>
      <dgm:t>
        <a:bodyPr/>
        <a:lstStyle/>
        <a:p>
          <a:endParaRPr lang="en-US"/>
        </a:p>
      </dgm:t>
    </dgm:pt>
    <dgm:pt modelId="{59332ADF-358F-4176-821A-7AC9B851BA92}">
      <dgm:prSet phldrT="[Text]" custT="1"/>
      <dgm:spPr/>
      <dgm:t>
        <a:bodyPr/>
        <a:lstStyle/>
        <a:p>
          <a:pPr>
            <a:lnSpc>
              <a:spcPct val="150000"/>
            </a:lnSpc>
          </a:pPr>
          <a:r>
            <a:rPr lang="el-GR" sz="1200" b="1" dirty="0">
              <a:latin typeface="Roboto" panose="02000000000000000000" pitchFamily="2" charset="0"/>
              <a:ea typeface="Roboto" panose="02000000000000000000" pitchFamily="2" charset="0"/>
            </a:rPr>
            <a:t>Κριτήριο Κ1 Χρόνος ανταπόκρισης σε περίπτωση βλαβών</a:t>
          </a:r>
          <a:r>
            <a:rPr lang="el-GR" sz="1200" dirty="0">
              <a:latin typeface="Roboto" panose="02000000000000000000" pitchFamily="2" charset="0"/>
              <a:ea typeface="Roboto" panose="02000000000000000000" pitchFamily="2" charset="0"/>
            </a:rPr>
            <a:t>, με μέγιστο χρόνο απόκρισης αυτόν των 48 ωρών</a:t>
          </a:r>
          <a:endParaRPr lang="en-US" sz="1200" dirty="0">
            <a:latin typeface="Roboto" panose="02000000000000000000" pitchFamily="2" charset="0"/>
            <a:ea typeface="Roboto" panose="02000000000000000000" pitchFamily="2" charset="0"/>
          </a:endParaRPr>
        </a:p>
      </dgm:t>
    </dgm:pt>
    <dgm:pt modelId="{258FD1D1-E820-4619-9684-933DFE137EEE}" type="parTrans" cxnId="{B90E3624-D88F-4006-AD91-98B6CACBE09F}">
      <dgm:prSet/>
      <dgm:spPr/>
      <dgm:t>
        <a:bodyPr/>
        <a:lstStyle/>
        <a:p>
          <a:endParaRPr lang="en-US"/>
        </a:p>
      </dgm:t>
    </dgm:pt>
    <dgm:pt modelId="{1DC9E947-610B-4617-A5A0-C61ED0119652}" type="sibTrans" cxnId="{B90E3624-D88F-4006-AD91-98B6CACBE09F}">
      <dgm:prSet/>
      <dgm:spPr/>
      <dgm:t>
        <a:bodyPr/>
        <a:lstStyle/>
        <a:p>
          <a:endParaRPr lang="en-US"/>
        </a:p>
      </dgm:t>
    </dgm:pt>
    <dgm:pt modelId="{BD25986B-1781-4952-9134-CBB9F33388DC}">
      <dgm:prSet phldrT="[Text]" custT="1"/>
      <dgm:spPr>
        <a:solidFill>
          <a:schemeClr val="accent5"/>
        </a:solidFill>
      </dgm:spPr>
      <dgm:t>
        <a:bodyPr/>
        <a:lstStyle/>
        <a:p>
          <a:r>
            <a:rPr lang="el-GR" sz="2000" dirty="0"/>
            <a:t>30%</a:t>
          </a:r>
          <a:endParaRPr lang="en-US" sz="2000" dirty="0"/>
        </a:p>
      </dgm:t>
    </dgm:pt>
    <dgm:pt modelId="{5E501FE0-BD0A-4FA6-837D-51A2BAF44330}" type="parTrans" cxnId="{CAE249E3-A26F-409D-AFB1-25AF17CD0B6B}">
      <dgm:prSet/>
      <dgm:spPr/>
      <dgm:t>
        <a:bodyPr/>
        <a:lstStyle/>
        <a:p>
          <a:endParaRPr lang="en-US"/>
        </a:p>
      </dgm:t>
    </dgm:pt>
    <dgm:pt modelId="{C30EA9BE-DBB8-4A62-BBB4-A526636BA5DB}" type="sibTrans" cxnId="{CAE249E3-A26F-409D-AFB1-25AF17CD0B6B}">
      <dgm:prSet/>
      <dgm:spPr/>
      <dgm:t>
        <a:bodyPr/>
        <a:lstStyle/>
        <a:p>
          <a:endParaRPr lang="en-US"/>
        </a:p>
      </dgm:t>
    </dgm:pt>
    <dgm:pt modelId="{CC457FBA-632D-4752-AE16-ADE2BD9ABC75}">
      <dgm:prSet phldrT="[Text]" custT="1"/>
      <dgm:spPr/>
      <dgm:t>
        <a:bodyPr/>
        <a:lstStyle/>
        <a:p>
          <a:pPr>
            <a:lnSpc>
              <a:spcPct val="150000"/>
            </a:lnSpc>
          </a:pPr>
          <a:r>
            <a:rPr lang="el-GR" sz="1200" b="1" dirty="0">
              <a:latin typeface="Roboto" panose="02000000000000000000" pitchFamily="2" charset="0"/>
              <a:ea typeface="Roboto" panose="02000000000000000000" pitchFamily="2" charset="0"/>
            </a:rPr>
            <a:t>Κριτήριο Κ2 Χρόνος εγκατάστασης των φορτιστών</a:t>
          </a:r>
          <a:r>
            <a:rPr lang="el-GR" sz="1200" dirty="0">
              <a:latin typeface="Roboto" panose="02000000000000000000" pitchFamily="2" charset="0"/>
              <a:ea typeface="Roboto" panose="02000000000000000000" pitchFamily="2" charset="0"/>
            </a:rPr>
            <a:t> και ο χρόνος έναρξης της φάσης λειτουργίας, με μέγιστο χρόνο αυτό των 12 μηνών(ανά φάση) από την έναρξη ισχύος της Σύμβασης</a:t>
          </a:r>
          <a:endParaRPr lang="en-US" sz="1200" dirty="0">
            <a:latin typeface="Roboto" panose="02000000000000000000" pitchFamily="2" charset="0"/>
            <a:ea typeface="Roboto" panose="02000000000000000000" pitchFamily="2" charset="0"/>
          </a:endParaRPr>
        </a:p>
      </dgm:t>
    </dgm:pt>
    <dgm:pt modelId="{A0DACC3E-54AC-4B08-B86A-14087CE664C6}" type="parTrans" cxnId="{D8D82C89-FA0D-4E52-A89C-82CBB16476CA}">
      <dgm:prSet/>
      <dgm:spPr/>
      <dgm:t>
        <a:bodyPr/>
        <a:lstStyle/>
        <a:p>
          <a:endParaRPr lang="en-US"/>
        </a:p>
      </dgm:t>
    </dgm:pt>
    <dgm:pt modelId="{A9D3CB3E-2C9A-4A93-B6BF-D4A26F02B0A0}" type="sibTrans" cxnId="{D8D82C89-FA0D-4E52-A89C-82CBB16476CA}">
      <dgm:prSet/>
      <dgm:spPr/>
      <dgm:t>
        <a:bodyPr/>
        <a:lstStyle/>
        <a:p>
          <a:endParaRPr lang="en-US"/>
        </a:p>
      </dgm:t>
    </dgm:pt>
    <dgm:pt modelId="{D8772592-8DBD-41B3-B44D-723C5C149151}">
      <dgm:prSet phldrT="[Text]" custT="1"/>
      <dgm:spPr>
        <a:solidFill>
          <a:schemeClr val="accent5"/>
        </a:solidFill>
      </dgm:spPr>
      <dgm:t>
        <a:bodyPr/>
        <a:lstStyle/>
        <a:p>
          <a:r>
            <a:rPr lang="el-GR" sz="2000" dirty="0"/>
            <a:t>30%</a:t>
          </a:r>
          <a:endParaRPr lang="en-US" sz="2000" dirty="0"/>
        </a:p>
      </dgm:t>
    </dgm:pt>
    <dgm:pt modelId="{9D1588BF-7DDB-4408-88FD-E09F4B92A799}" type="parTrans" cxnId="{890D3DB3-9A1B-4714-84E6-F2A811F8964A}">
      <dgm:prSet/>
      <dgm:spPr/>
      <dgm:t>
        <a:bodyPr/>
        <a:lstStyle/>
        <a:p>
          <a:endParaRPr lang="en-US"/>
        </a:p>
      </dgm:t>
    </dgm:pt>
    <dgm:pt modelId="{F27A3D35-87C2-4790-8B4C-34148A07B48A}" type="sibTrans" cxnId="{890D3DB3-9A1B-4714-84E6-F2A811F8964A}">
      <dgm:prSet/>
      <dgm:spPr/>
      <dgm:t>
        <a:bodyPr/>
        <a:lstStyle/>
        <a:p>
          <a:endParaRPr lang="en-US"/>
        </a:p>
      </dgm:t>
    </dgm:pt>
    <dgm:pt modelId="{0860CDD5-B2B9-4FBA-899B-D91948A1EF55}">
      <dgm:prSet phldrT="[Text]" custT="1"/>
      <dgm:spPr/>
      <dgm:t>
        <a:bodyPr/>
        <a:lstStyle/>
        <a:p>
          <a:pPr>
            <a:lnSpc>
              <a:spcPct val="150000"/>
            </a:lnSpc>
          </a:pPr>
          <a:r>
            <a:rPr lang="el-GR" sz="1200" b="1" dirty="0">
              <a:latin typeface="Roboto" panose="02000000000000000000" pitchFamily="2" charset="0"/>
              <a:ea typeface="Roboto" panose="02000000000000000000" pitchFamily="2" charset="0"/>
            </a:rPr>
            <a:t>Κριτήριο Κ3 Τεχνικά χαρακτηριστικά </a:t>
          </a:r>
          <a:r>
            <a:rPr lang="el-GR" sz="1200" dirty="0">
              <a:latin typeface="Roboto" panose="02000000000000000000" pitchFamily="2" charset="0"/>
              <a:ea typeface="Roboto" panose="02000000000000000000" pitchFamily="2" charset="0"/>
            </a:rPr>
            <a:t>και μοντέλο παρακολούθησης λειτουργίας των Σταθμών</a:t>
          </a:r>
          <a:endParaRPr lang="en-US" sz="1200" dirty="0">
            <a:latin typeface="Roboto" panose="02000000000000000000" pitchFamily="2" charset="0"/>
            <a:ea typeface="Roboto" panose="02000000000000000000" pitchFamily="2" charset="0"/>
          </a:endParaRPr>
        </a:p>
      </dgm:t>
    </dgm:pt>
    <dgm:pt modelId="{3745785F-7077-499B-AB19-7E758CCF2E13}" type="parTrans" cxnId="{9A1FA0B7-97CA-48A0-B837-C2D8C286A5A8}">
      <dgm:prSet/>
      <dgm:spPr/>
      <dgm:t>
        <a:bodyPr/>
        <a:lstStyle/>
        <a:p>
          <a:endParaRPr lang="en-US"/>
        </a:p>
      </dgm:t>
    </dgm:pt>
    <dgm:pt modelId="{5F868E58-2289-48C1-8C41-EAE67A26502E}" type="sibTrans" cxnId="{9A1FA0B7-97CA-48A0-B837-C2D8C286A5A8}">
      <dgm:prSet/>
      <dgm:spPr/>
      <dgm:t>
        <a:bodyPr/>
        <a:lstStyle/>
        <a:p>
          <a:endParaRPr lang="en-US"/>
        </a:p>
      </dgm:t>
    </dgm:pt>
    <dgm:pt modelId="{2E14D513-5CBB-49D9-9D0E-23AA5194AD02}">
      <dgm:prSet phldrT="[Text]" custT="1"/>
      <dgm:spPr/>
      <dgm:t>
        <a:bodyPr/>
        <a:lstStyle/>
        <a:p>
          <a:pPr>
            <a:lnSpc>
              <a:spcPct val="150000"/>
            </a:lnSpc>
          </a:pPr>
          <a:r>
            <a:rPr lang="el-GR" sz="1200" b="1" dirty="0">
              <a:latin typeface="Roboto" panose="02000000000000000000" pitchFamily="2" charset="0"/>
              <a:ea typeface="Roboto" panose="02000000000000000000" pitchFamily="2" charset="0"/>
            </a:rPr>
            <a:t>Κριτήριο Κ4 </a:t>
          </a:r>
          <a:r>
            <a:rPr lang="el-GR" sz="1200" dirty="0">
              <a:latin typeface="Roboto" panose="02000000000000000000" pitchFamily="2" charset="0"/>
              <a:ea typeface="Roboto" panose="02000000000000000000" pitchFamily="2" charset="0"/>
            </a:rPr>
            <a:t>Περιβαλλοντικά χαρακτηριστικά, και ιδίως η </a:t>
          </a:r>
          <a:r>
            <a:rPr lang="el-GR" sz="1200" b="1" dirty="0">
              <a:latin typeface="Roboto" panose="02000000000000000000" pitchFamily="2" charset="0"/>
              <a:ea typeface="Roboto" panose="02000000000000000000" pitchFamily="2" charset="0"/>
            </a:rPr>
            <a:t>χρήση ηλεκτρικής ενέργειας από ανανεώσιμες πηγές</a:t>
          </a:r>
          <a:r>
            <a:rPr lang="el-GR" sz="1200" dirty="0">
              <a:latin typeface="Roboto" panose="02000000000000000000" pitchFamily="2" charset="0"/>
              <a:ea typeface="Roboto" panose="02000000000000000000" pitchFamily="2" charset="0"/>
            </a:rPr>
            <a:t> σε ποσοστό μεγαλύτερο του 50% της συνολικής ενέργειας που απαιτείται</a:t>
          </a:r>
          <a:endParaRPr lang="en-US" sz="1200" dirty="0">
            <a:latin typeface="Roboto" panose="02000000000000000000" pitchFamily="2" charset="0"/>
            <a:ea typeface="Roboto" panose="02000000000000000000" pitchFamily="2" charset="0"/>
          </a:endParaRPr>
        </a:p>
      </dgm:t>
    </dgm:pt>
    <dgm:pt modelId="{96F937F5-CCC7-4A31-8946-A61BB33AA405}" type="parTrans" cxnId="{A34F8648-1765-4ABE-B08D-E6CE0C65B8E2}">
      <dgm:prSet/>
      <dgm:spPr/>
      <dgm:t>
        <a:bodyPr/>
        <a:lstStyle/>
        <a:p>
          <a:endParaRPr lang="en-US"/>
        </a:p>
      </dgm:t>
    </dgm:pt>
    <dgm:pt modelId="{D18B271D-2751-429E-AF23-0FA4409FAED9}" type="sibTrans" cxnId="{A34F8648-1765-4ABE-B08D-E6CE0C65B8E2}">
      <dgm:prSet/>
      <dgm:spPr/>
      <dgm:t>
        <a:bodyPr/>
        <a:lstStyle/>
        <a:p>
          <a:endParaRPr lang="en-US"/>
        </a:p>
      </dgm:t>
    </dgm:pt>
    <dgm:pt modelId="{21B5B695-CC4D-4421-8A48-D50BFBC243EC}">
      <dgm:prSet phldrT="[Text]" custT="1"/>
      <dgm:spPr>
        <a:solidFill>
          <a:schemeClr val="accent5"/>
        </a:solidFill>
      </dgm:spPr>
      <dgm:t>
        <a:bodyPr/>
        <a:lstStyle/>
        <a:p>
          <a:r>
            <a:rPr lang="el-GR" sz="2000" dirty="0"/>
            <a:t>10%</a:t>
          </a:r>
          <a:endParaRPr lang="en-US" sz="2000" dirty="0"/>
        </a:p>
      </dgm:t>
    </dgm:pt>
    <dgm:pt modelId="{3678C472-DD2A-4DC8-9D09-2892D6774969}" type="parTrans" cxnId="{56DFE1C0-195F-46DE-AC75-CB977871F4C6}">
      <dgm:prSet/>
      <dgm:spPr/>
      <dgm:t>
        <a:bodyPr/>
        <a:lstStyle/>
        <a:p>
          <a:endParaRPr lang="en-US"/>
        </a:p>
      </dgm:t>
    </dgm:pt>
    <dgm:pt modelId="{79322675-787C-4119-8BEE-1AA413D365E0}" type="sibTrans" cxnId="{56DFE1C0-195F-46DE-AC75-CB977871F4C6}">
      <dgm:prSet/>
      <dgm:spPr/>
      <dgm:t>
        <a:bodyPr/>
        <a:lstStyle/>
        <a:p>
          <a:endParaRPr lang="en-US"/>
        </a:p>
      </dgm:t>
    </dgm:pt>
    <dgm:pt modelId="{BFC14A6D-B0A3-40DF-B117-AAF9CD36BAB4}" type="pres">
      <dgm:prSet presAssocID="{4990C5DF-6453-44B6-8CF6-F46538EF5B16}" presName="Name0" presStyleCnt="0">
        <dgm:presLayoutVars>
          <dgm:dir/>
          <dgm:animLvl val="lvl"/>
          <dgm:resizeHandles val="exact"/>
        </dgm:presLayoutVars>
      </dgm:prSet>
      <dgm:spPr/>
    </dgm:pt>
    <dgm:pt modelId="{44C47338-C6D9-47CE-B4C3-AF05D2C3CA17}" type="pres">
      <dgm:prSet presAssocID="{057385E1-3253-4BA8-914C-3B8C74879FBE}" presName="compositeNode" presStyleCnt="0">
        <dgm:presLayoutVars>
          <dgm:bulletEnabled val="1"/>
        </dgm:presLayoutVars>
      </dgm:prSet>
      <dgm:spPr/>
    </dgm:pt>
    <dgm:pt modelId="{7EFF5D77-8AFD-4DC5-8425-28A55A25AD20}" type="pres">
      <dgm:prSet presAssocID="{057385E1-3253-4BA8-914C-3B8C74879FBE}" presName="bgRect" presStyleLbl="node1" presStyleIdx="0" presStyleCnt="4" custScaleY="204924"/>
      <dgm:spPr/>
    </dgm:pt>
    <dgm:pt modelId="{7BF4624B-7EB3-416B-8FFF-464FC63009F9}" type="pres">
      <dgm:prSet presAssocID="{057385E1-3253-4BA8-914C-3B8C74879FBE}" presName="parentNode" presStyleLbl="node1" presStyleIdx="0" presStyleCnt="4">
        <dgm:presLayoutVars>
          <dgm:chMax val="0"/>
          <dgm:bulletEnabled val="1"/>
        </dgm:presLayoutVars>
      </dgm:prSet>
      <dgm:spPr/>
    </dgm:pt>
    <dgm:pt modelId="{AD7C5129-CEB8-4889-9A91-D0EBE96DBA6F}" type="pres">
      <dgm:prSet presAssocID="{057385E1-3253-4BA8-914C-3B8C74879FBE}" presName="childNode" presStyleLbl="node1" presStyleIdx="0" presStyleCnt="4">
        <dgm:presLayoutVars>
          <dgm:bulletEnabled val="1"/>
        </dgm:presLayoutVars>
      </dgm:prSet>
      <dgm:spPr/>
    </dgm:pt>
    <dgm:pt modelId="{9A35F180-854C-4AF3-8303-2073F2D2E18D}" type="pres">
      <dgm:prSet presAssocID="{CD8CC0B2-3133-4E28-A9C7-B845055FB213}" presName="hSp" presStyleCnt="0"/>
      <dgm:spPr/>
    </dgm:pt>
    <dgm:pt modelId="{703326EF-C792-480B-9B7B-25AF69B37BD5}" type="pres">
      <dgm:prSet presAssocID="{CD8CC0B2-3133-4E28-A9C7-B845055FB213}" presName="vProcSp" presStyleCnt="0"/>
      <dgm:spPr/>
    </dgm:pt>
    <dgm:pt modelId="{95580EE5-25F8-4D09-B0F4-8716E6369237}" type="pres">
      <dgm:prSet presAssocID="{CD8CC0B2-3133-4E28-A9C7-B845055FB213}" presName="vSp1" presStyleCnt="0"/>
      <dgm:spPr/>
    </dgm:pt>
    <dgm:pt modelId="{B650B3FD-C87A-4B86-8F73-489E434C4701}" type="pres">
      <dgm:prSet presAssocID="{CD8CC0B2-3133-4E28-A9C7-B845055FB213}" presName="simulatedConn" presStyleLbl="solidFgAcc1" presStyleIdx="0" presStyleCnt="3"/>
      <dgm:spPr/>
    </dgm:pt>
    <dgm:pt modelId="{5710C9E3-D63C-487C-BEA9-B6B31876B87A}" type="pres">
      <dgm:prSet presAssocID="{CD8CC0B2-3133-4E28-A9C7-B845055FB213}" presName="vSp2" presStyleCnt="0"/>
      <dgm:spPr/>
    </dgm:pt>
    <dgm:pt modelId="{8E12F7EE-A9E9-40CD-9E0F-C7A675DD307D}" type="pres">
      <dgm:prSet presAssocID="{CD8CC0B2-3133-4E28-A9C7-B845055FB213}" presName="sibTrans" presStyleCnt="0"/>
      <dgm:spPr/>
    </dgm:pt>
    <dgm:pt modelId="{D6657134-EECE-4A2D-9A75-0A21F6D82C1D}" type="pres">
      <dgm:prSet presAssocID="{BD25986B-1781-4952-9134-CBB9F33388DC}" presName="compositeNode" presStyleCnt="0">
        <dgm:presLayoutVars>
          <dgm:bulletEnabled val="1"/>
        </dgm:presLayoutVars>
      </dgm:prSet>
      <dgm:spPr/>
    </dgm:pt>
    <dgm:pt modelId="{00FA19F2-9F8A-4839-9C70-1C3C1BC3B29A}" type="pres">
      <dgm:prSet presAssocID="{BD25986B-1781-4952-9134-CBB9F33388DC}" presName="bgRect" presStyleLbl="node1" presStyleIdx="1" presStyleCnt="4" custScaleY="204924"/>
      <dgm:spPr/>
    </dgm:pt>
    <dgm:pt modelId="{41265EEA-0E24-411F-BEB3-33F4C013D11B}" type="pres">
      <dgm:prSet presAssocID="{BD25986B-1781-4952-9134-CBB9F33388DC}" presName="parentNode" presStyleLbl="node1" presStyleIdx="1" presStyleCnt="4">
        <dgm:presLayoutVars>
          <dgm:chMax val="0"/>
          <dgm:bulletEnabled val="1"/>
        </dgm:presLayoutVars>
      </dgm:prSet>
      <dgm:spPr/>
    </dgm:pt>
    <dgm:pt modelId="{A12717BC-DC70-4BE2-9354-1DD31AAF4900}" type="pres">
      <dgm:prSet presAssocID="{BD25986B-1781-4952-9134-CBB9F33388DC}" presName="childNode" presStyleLbl="node1" presStyleIdx="1" presStyleCnt="4">
        <dgm:presLayoutVars>
          <dgm:bulletEnabled val="1"/>
        </dgm:presLayoutVars>
      </dgm:prSet>
      <dgm:spPr/>
    </dgm:pt>
    <dgm:pt modelId="{132E9966-E23B-46E1-84E9-57BFCE97E37B}" type="pres">
      <dgm:prSet presAssocID="{C30EA9BE-DBB8-4A62-BBB4-A526636BA5DB}" presName="hSp" presStyleCnt="0"/>
      <dgm:spPr/>
    </dgm:pt>
    <dgm:pt modelId="{F5BD0848-B61C-4493-BFCE-E53C4C73341A}" type="pres">
      <dgm:prSet presAssocID="{C30EA9BE-DBB8-4A62-BBB4-A526636BA5DB}" presName="vProcSp" presStyleCnt="0"/>
      <dgm:spPr/>
    </dgm:pt>
    <dgm:pt modelId="{4351B649-BC0D-40C8-A3F2-B26CD4B18EA9}" type="pres">
      <dgm:prSet presAssocID="{C30EA9BE-DBB8-4A62-BBB4-A526636BA5DB}" presName="vSp1" presStyleCnt="0"/>
      <dgm:spPr/>
    </dgm:pt>
    <dgm:pt modelId="{1D0594FD-C378-4656-AB63-711B279FDD44}" type="pres">
      <dgm:prSet presAssocID="{C30EA9BE-DBB8-4A62-BBB4-A526636BA5DB}" presName="simulatedConn" presStyleLbl="solidFgAcc1" presStyleIdx="1" presStyleCnt="3"/>
      <dgm:spPr/>
    </dgm:pt>
    <dgm:pt modelId="{6A7223C1-1A9D-413D-B6FE-27EBF982DA27}" type="pres">
      <dgm:prSet presAssocID="{C30EA9BE-DBB8-4A62-BBB4-A526636BA5DB}" presName="vSp2" presStyleCnt="0"/>
      <dgm:spPr/>
    </dgm:pt>
    <dgm:pt modelId="{DD823DB1-17D6-4355-8B49-E9BC7F57F0E6}" type="pres">
      <dgm:prSet presAssocID="{C30EA9BE-DBB8-4A62-BBB4-A526636BA5DB}" presName="sibTrans" presStyleCnt="0"/>
      <dgm:spPr/>
    </dgm:pt>
    <dgm:pt modelId="{DD4A18A7-3E05-4ABE-85E8-4254EFB26100}" type="pres">
      <dgm:prSet presAssocID="{D8772592-8DBD-41B3-B44D-723C5C149151}" presName="compositeNode" presStyleCnt="0">
        <dgm:presLayoutVars>
          <dgm:bulletEnabled val="1"/>
        </dgm:presLayoutVars>
      </dgm:prSet>
      <dgm:spPr/>
    </dgm:pt>
    <dgm:pt modelId="{7EC95C35-3343-46EC-88F3-49A0CC01A9AE}" type="pres">
      <dgm:prSet presAssocID="{D8772592-8DBD-41B3-B44D-723C5C149151}" presName="bgRect" presStyleLbl="node1" presStyleIdx="2" presStyleCnt="4" custScaleY="204924" custLinFactNeighborX="-313" custLinFactNeighborY="13"/>
      <dgm:spPr/>
    </dgm:pt>
    <dgm:pt modelId="{A7F9A446-E705-488A-8C08-BD6C2DBA7E7D}" type="pres">
      <dgm:prSet presAssocID="{D8772592-8DBD-41B3-B44D-723C5C149151}" presName="parentNode" presStyleLbl="node1" presStyleIdx="2" presStyleCnt="4">
        <dgm:presLayoutVars>
          <dgm:chMax val="0"/>
          <dgm:bulletEnabled val="1"/>
        </dgm:presLayoutVars>
      </dgm:prSet>
      <dgm:spPr/>
    </dgm:pt>
    <dgm:pt modelId="{3C448AA5-7444-4015-8CCB-F9E9D9152E11}" type="pres">
      <dgm:prSet presAssocID="{D8772592-8DBD-41B3-B44D-723C5C149151}" presName="childNode" presStyleLbl="node1" presStyleIdx="2" presStyleCnt="4">
        <dgm:presLayoutVars>
          <dgm:bulletEnabled val="1"/>
        </dgm:presLayoutVars>
      </dgm:prSet>
      <dgm:spPr/>
    </dgm:pt>
    <dgm:pt modelId="{821D333E-8A61-451E-BCB7-C1C41C287F1D}" type="pres">
      <dgm:prSet presAssocID="{F27A3D35-87C2-4790-8B4C-34148A07B48A}" presName="hSp" presStyleCnt="0"/>
      <dgm:spPr/>
    </dgm:pt>
    <dgm:pt modelId="{DDB14742-A311-4A7D-AA49-6FFD78FD50C6}" type="pres">
      <dgm:prSet presAssocID="{F27A3D35-87C2-4790-8B4C-34148A07B48A}" presName="vProcSp" presStyleCnt="0"/>
      <dgm:spPr/>
    </dgm:pt>
    <dgm:pt modelId="{D68C31C0-34AD-4D02-8C20-30F5C0C1A902}" type="pres">
      <dgm:prSet presAssocID="{F27A3D35-87C2-4790-8B4C-34148A07B48A}" presName="vSp1" presStyleCnt="0"/>
      <dgm:spPr/>
    </dgm:pt>
    <dgm:pt modelId="{408DBC2C-B98D-4831-A722-16738EB694FD}" type="pres">
      <dgm:prSet presAssocID="{F27A3D35-87C2-4790-8B4C-34148A07B48A}" presName="simulatedConn" presStyleLbl="solidFgAcc1" presStyleIdx="2" presStyleCnt="3"/>
      <dgm:spPr/>
    </dgm:pt>
    <dgm:pt modelId="{24ABF3F1-315C-487E-83A2-AC03DBBACA18}" type="pres">
      <dgm:prSet presAssocID="{F27A3D35-87C2-4790-8B4C-34148A07B48A}" presName="vSp2" presStyleCnt="0"/>
      <dgm:spPr/>
    </dgm:pt>
    <dgm:pt modelId="{0D025311-9717-4696-BB97-30FED5BA0B16}" type="pres">
      <dgm:prSet presAssocID="{F27A3D35-87C2-4790-8B4C-34148A07B48A}" presName="sibTrans" presStyleCnt="0"/>
      <dgm:spPr/>
    </dgm:pt>
    <dgm:pt modelId="{0674E16C-183F-432D-BE36-2EA6FAB4CC5A}" type="pres">
      <dgm:prSet presAssocID="{21B5B695-CC4D-4421-8A48-D50BFBC243EC}" presName="compositeNode" presStyleCnt="0">
        <dgm:presLayoutVars>
          <dgm:bulletEnabled val="1"/>
        </dgm:presLayoutVars>
      </dgm:prSet>
      <dgm:spPr/>
    </dgm:pt>
    <dgm:pt modelId="{C4637D88-0BDC-429A-B74A-44C5361EB122}" type="pres">
      <dgm:prSet presAssocID="{21B5B695-CC4D-4421-8A48-D50BFBC243EC}" presName="bgRect" presStyleLbl="node1" presStyleIdx="3" presStyleCnt="4" custScaleY="204924" custLinFactNeighborX="8013" custLinFactNeighborY="399"/>
      <dgm:spPr/>
    </dgm:pt>
    <dgm:pt modelId="{FEBA753D-E59A-40BE-B7C3-9E83870F2BCC}" type="pres">
      <dgm:prSet presAssocID="{21B5B695-CC4D-4421-8A48-D50BFBC243EC}" presName="parentNode" presStyleLbl="node1" presStyleIdx="3" presStyleCnt="4">
        <dgm:presLayoutVars>
          <dgm:chMax val="0"/>
          <dgm:bulletEnabled val="1"/>
        </dgm:presLayoutVars>
      </dgm:prSet>
      <dgm:spPr/>
    </dgm:pt>
    <dgm:pt modelId="{69073439-7B95-4C94-86A3-EA16987C16E9}" type="pres">
      <dgm:prSet presAssocID="{21B5B695-CC4D-4421-8A48-D50BFBC243EC}" presName="childNode" presStyleLbl="node1" presStyleIdx="3" presStyleCnt="4">
        <dgm:presLayoutVars>
          <dgm:bulletEnabled val="1"/>
        </dgm:presLayoutVars>
      </dgm:prSet>
      <dgm:spPr/>
    </dgm:pt>
  </dgm:ptLst>
  <dgm:cxnLst>
    <dgm:cxn modelId="{0FAC1701-1162-40EF-8250-390A1C5654E8}" type="presOf" srcId="{2E14D513-5CBB-49D9-9D0E-23AA5194AD02}" destId="{69073439-7B95-4C94-86A3-EA16987C16E9}" srcOrd="0" destOrd="0" presId="urn:microsoft.com/office/officeart/2005/8/layout/hProcess7"/>
    <dgm:cxn modelId="{9A3B6F0A-3489-444A-AE3C-70CEFBCDA6D0}" type="presOf" srcId="{CC457FBA-632D-4752-AE16-ADE2BD9ABC75}" destId="{A12717BC-DC70-4BE2-9354-1DD31AAF4900}" srcOrd="0" destOrd="0" presId="urn:microsoft.com/office/officeart/2005/8/layout/hProcess7"/>
    <dgm:cxn modelId="{70D64C10-E2F5-4DAD-94B7-7CFC71BDCF0E}" type="presOf" srcId="{59332ADF-358F-4176-821A-7AC9B851BA92}" destId="{AD7C5129-CEB8-4889-9A91-D0EBE96DBA6F}" srcOrd="0" destOrd="0" presId="urn:microsoft.com/office/officeart/2005/8/layout/hProcess7"/>
    <dgm:cxn modelId="{2E736F11-F45E-4A37-A3D3-E49DA5F9608A}" type="presOf" srcId="{057385E1-3253-4BA8-914C-3B8C74879FBE}" destId="{7EFF5D77-8AFD-4DC5-8425-28A55A25AD20}" srcOrd="0" destOrd="0" presId="urn:microsoft.com/office/officeart/2005/8/layout/hProcess7"/>
    <dgm:cxn modelId="{B90E3624-D88F-4006-AD91-98B6CACBE09F}" srcId="{057385E1-3253-4BA8-914C-3B8C74879FBE}" destId="{59332ADF-358F-4176-821A-7AC9B851BA92}" srcOrd="0" destOrd="0" parTransId="{258FD1D1-E820-4619-9684-933DFE137EEE}" sibTransId="{1DC9E947-610B-4617-A5A0-C61ED0119652}"/>
    <dgm:cxn modelId="{C555F832-8D61-424C-939B-E562A13F8F23}" type="presOf" srcId="{21B5B695-CC4D-4421-8A48-D50BFBC243EC}" destId="{C4637D88-0BDC-429A-B74A-44C5361EB122}" srcOrd="0" destOrd="0" presId="urn:microsoft.com/office/officeart/2005/8/layout/hProcess7"/>
    <dgm:cxn modelId="{405B1139-04F3-4F33-8179-8A91D2308956}" type="presOf" srcId="{BD25986B-1781-4952-9134-CBB9F33388DC}" destId="{41265EEA-0E24-411F-BEB3-33F4C013D11B}" srcOrd="1" destOrd="0" presId="urn:microsoft.com/office/officeart/2005/8/layout/hProcess7"/>
    <dgm:cxn modelId="{89D00661-B164-4BE1-A714-EDED06EBC131}" type="presOf" srcId="{0860CDD5-B2B9-4FBA-899B-D91948A1EF55}" destId="{3C448AA5-7444-4015-8CCB-F9E9D9152E11}" srcOrd="0" destOrd="0" presId="urn:microsoft.com/office/officeart/2005/8/layout/hProcess7"/>
    <dgm:cxn modelId="{13314A61-EC4F-46A6-AA03-E4DCA2E65AF1}" type="presOf" srcId="{D8772592-8DBD-41B3-B44D-723C5C149151}" destId="{7EC95C35-3343-46EC-88F3-49A0CC01A9AE}" srcOrd="0" destOrd="0" presId="urn:microsoft.com/office/officeart/2005/8/layout/hProcess7"/>
    <dgm:cxn modelId="{01F57961-14D9-4615-A17C-9ECDF7D22A7A}" type="presOf" srcId="{D8772592-8DBD-41B3-B44D-723C5C149151}" destId="{A7F9A446-E705-488A-8C08-BD6C2DBA7E7D}" srcOrd="1" destOrd="0" presId="urn:microsoft.com/office/officeart/2005/8/layout/hProcess7"/>
    <dgm:cxn modelId="{30532B64-AFEC-4D78-BD91-932EF5B96B17}" type="presOf" srcId="{21B5B695-CC4D-4421-8A48-D50BFBC243EC}" destId="{FEBA753D-E59A-40BE-B7C3-9E83870F2BCC}" srcOrd="1" destOrd="0" presId="urn:microsoft.com/office/officeart/2005/8/layout/hProcess7"/>
    <dgm:cxn modelId="{A34F8648-1765-4ABE-B08D-E6CE0C65B8E2}" srcId="{21B5B695-CC4D-4421-8A48-D50BFBC243EC}" destId="{2E14D513-5CBB-49D9-9D0E-23AA5194AD02}" srcOrd="0" destOrd="0" parTransId="{96F937F5-CCC7-4A31-8946-A61BB33AA405}" sibTransId="{D18B271D-2751-429E-AF23-0FA4409FAED9}"/>
    <dgm:cxn modelId="{DB076C73-5382-45E3-A455-DA531063BE15}" srcId="{4990C5DF-6453-44B6-8CF6-F46538EF5B16}" destId="{057385E1-3253-4BA8-914C-3B8C74879FBE}" srcOrd="0" destOrd="0" parTransId="{FD049818-E82A-41D3-8DBB-147756521AAE}" sibTransId="{CD8CC0B2-3133-4E28-A9C7-B845055FB213}"/>
    <dgm:cxn modelId="{F6C2697C-74A5-42F8-A927-15DECE9CECA9}" type="presOf" srcId="{BD25986B-1781-4952-9134-CBB9F33388DC}" destId="{00FA19F2-9F8A-4839-9C70-1C3C1BC3B29A}" srcOrd="0" destOrd="0" presId="urn:microsoft.com/office/officeart/2005/8/layout/hProcess7"/>
    <dgm:cxn modelId="{8C89B47D-C463-4B6E-AD51-A201AF600787}" type="presOf" srcId="{4990C5DF-6453-44B6-8CF6-F46538EF5B16}" destId="{BFC14A6D-B0A3-40DF-B117-AAF9CD36BAB4}" srcOrd="0" destOrd="0" presId="urn:microsoft.com/office/officeart/2005/8/layout/hProcess7"/>
    <dgm:cxn modelId="{D8D82C89-FA0D-4E52-A89C-82CBB16476CA}" srcId="{BD25986B-1781-4952-9134-CBB9F33388DC}" destId="{CC457FBA-632D-4752-AE16-ADE2BD9ABC75}" srcOrd="0" destOrd="0" parTransId="{A0DACC3E-54AC-4B08-B86A-14087CE664C6}" sibTransId="{A9D3CB3E-2C9A-4A93-B6BF-D4A26F02B0A0}"/>
    <dgm:cxn modelId="{7C631A94-1D61-4740-A829-AA9602C9F2E6}" type="presOf" srcId="{057385E1-3253-4BA8-914C-3B8C74879FBE}" destId="{7BF4624B-7EB3-416B-8FFF-464FC63009F9}" srcOrd="1" destOrd="0" presId="urn:microsoft.com/office/officeart/2005/8/layout/hProcess7"/>
    <dgm:cxn modelId="{890D3DB3-9A1B-4714-84E6-F2A811F8964A}" srcId="{4990C5DF-6453-44B6-8CF6-F46538EF5B16}" destId="{D8772592-8DBD-41B3-B44D-723C5C149151}" srcOrd="2" destOrd="0" parTransId="{9D1588BF-7DDB-4408-88FD-E09F4B92A799}" sibTransId="{F27A3D35-87C2-4790-8B4C-34148A07B48A}"/>
    <dgm:cxn modelId="{9A1FA0B7-97CA-48A0-B837-C2D8C286A5A8}" srcId="{D8772592-8DBD-41B3-B44D-723C5C149151}" destId="{0860CDD5-B2B9-4FBA-899B-D91948A1EF55}" srcOrd="0" destOrd="0" parTransId="{3745785F-7077-499B-AB19-7E758CCF2E13}" sibTransId="{5F868E58-2289-48C1-8C41-EAE67A26502E}"/>
    <dgm:cxn modelId="{56DFE1C0-195F-46DE-AC75-CB977871F4C6}" srcId="{4990C5DF-6453-44B6-8CF6-F46538EF5B16}" destId="{21B5B695-CC4D-4421-8A48-D50BFBC243EC}" srcOrd="3" destOrd="0" parTransId="{3678C472-DD2A-4DC8-9D09-2892D6774969}" sibTransId="{79322675-787C-4119-8BEE-1AA413D365E0}"/>
    <dgm:cxn modelId="{CAE249E3-A26F-409D-AFB1-25AF17CD0B6B}" srcId="{4990C5DF-6453-44B6-8CF6-F46538EF5B16}" destId="{BD25986B-1781-4952-9134-CBB9F33388DC}" srcOrd="1" destOrd="0" parTransId="{5E501FE0-BD0A-4FA6-837D-51A2BAF44330}" sibTransId="{C30EA9BE-DBB8-4A62-BBB4-A526636BA5DB}"/>
    <dgm:cxn modelId="{8832B9B3-2EE4-4FEA-BB95-490CCD2F7B70}" type="presParOf" srcId="{BFC14A6D-B0A3-40DF-B117-AAF9CD36BAB4}" destId="{44C47338-C6D9-47CE-B4C3-AF05D2C3CA17}" srcOrd="0" destOrd="0" presId="urn:microsoft.com/office/officeart/2005/8/layout/hProcess7"/>
    <dgm:cxn modelId="{D4224933-C788-4541-978E-AC88778A5C88}" type="presParOf" srcId="{44C47338-C6D9-47CE-B4C3-AF05D2C3CA17}" destId="{7EFF5D77-8AFD-4DC5-8425-28A55A25AD20}" srcOrd="0" destOrd="0" presId="urn:microsoft.com/office/officeart/2005/8/layout/hProcess7"/>
    <dgm:cxn modelId="{586AE166-BBFF-40F4-A2AE-B1C0AF8864D5}" type="presParOf" srcId="{44C47338-C6D9-47CE-B4C3-AF05D2C3CA17}" destId="{7BF4624B-7EB3-416B-8FFF-464FC63009F9}" srcOrd="1" destOrd="0" presId="urn:microsoft.com/office/officeart/2005/8/layout/hProcess7"/>
    <dgm:cxn modelId="{B8AA10A4-1EE5-4C02-ADF7-57DC0DBDAAC8}" type="presParOf" srcId="{44C47338-C6D9-47CE-B4C3-AF05D2C3CA17}" destId="{AD7C5129-CEB8-4889-9A91-D0EBE96DBA6F}" srcOrd="2" destOrd="0" presId="urn:microsoft.com/office/officeart/2005/8/layout/hProcess7"/>
    <dgm:cxn modelId="{3E82D696-5DEF-49A9-8F61-9AE75C7B50E6}" type="presParOf" srcId="{BFC14A6D-B0A3-40DF-B117-AAF9CD36BAB4}" destId="{9A35F180-854C-4AF3-8303-2073F2D2E18D}" srcOrd="1" destOrd="0" presId="urn:microsoft.com/office/officeart/2005/8/layout/hProcess7"/>
    <dgm:cxn modelId="{A0AB3C84-18F6-4FC0-A694-3F9110C645EE}" type="presParOf" srcId="{BFC14A6D-B0A3-40DF-B117-AAF9CD36BAB4}" destId="{703326EF-C792-480B-9B7B-25AF69B37BD5}" srcOrd="2" destOrd="0" presId="urn:microsoft.com/office/officeart/2005/8/layout/hProcess7"/>
    <dgm:cxn modelId="{CD82292C-9697-4E36-9EC6-3A0B5062D691}" type="presParOf" srcId="{703326EF-C792-480B-9B7B-25AF69B37BD5}" destId="{95580EE5-25F8-4D09-B0F4-8716E6369237}" srcOrd="0" destOrd="0" presId="urn:microsoft.com/office/officeart/2005/8/layout/hProcess7"/>
    <dgm:cxn modelId="{CF489C04-3454-4CB0-8FC2-AF34ECCA3CFF}" type="presParOf" srcId="{703326EF-C792-480B-9B7B-25AF69B37BD5}" destId="{B650B3FD-C87A-4B86-8F73-489E434C4701}" srcOrd="1" destOrd="0" presId="urn:microsoft.com/office/officeart/2005/8/layout/hProcess7"/>
    <dgm:cxn modelId="{A20D0FEA-035F-4964-89A0-C58F4253E9BF}" type="presParOf" srcId="{703326EF-C792-480B-9B7B-25AF69B37BD5}" destId="{5710C9E3-D63C-487C-BEA9-B6B31876B87A}" srcOrd="2" destOrd="0" presId="urn:microsoft.com/office/officeart/2005/8/layout/hProcess7"/>
    <dgm:cxn modelId="{02E9DCE4-BA30-47CB-943D-A63894CAEB30}" type="presParOf" srcId="{BFC14A6D-B0A3-40DF-B117-AAF9CD36BAB4}" destId="{8E12F7EE-A9E9-40CD-9E0F-C7A675DD307D}" srcOrd="3" destOrd="0" presId="urn:microsoft.com/office/officeart/2005/8/layout/hProcess7"/>
    <dgm:cxn modelId="{6AEDB7E9-7BE2-4370-AFED-641619E41D85}" type="presParOf" srcId="{BFC14A6D-B0A3-40DF-B117-AAF9CD36BAB4}" destId="{D6657134-EECE-4A2D-9A75-0A21F6D82C1D}" srcOrd="4" destOrd="0" presId="urn:microsoft.com/office/officeart/2005/8/layout/hProcess7"/>
    <dgm:cxn modelId="{11389DD4-39F9-49C8-99C0-89E7549E5EDB}" type="presParOf" srcId="{D6657134-EECE-4A2D-9A75-0A21F6D82C1D}" destId="{00FA19F2-9F8A-4839-9C70-1C3C1BC3B29A}" srcOrd="0" destOrd="0" presId="urn:microsoft.com/office/officeart/2005/8/layout/hProcess7"/>
    <dgm:cxn modelId="{BC5E4201-517E-4C41-8C8D-2FDFBD5AC7A3}" type="presParOf" srcId="{D6657134-EECE-4A2D-9A75-0A21F6D82C1D}" destId="{41265EEA-0E24-411F-BEB3-33F4C013D11B}" srcOrd="1" destOrd="0" presId="urn:microsoft.com/office/officeart/2005/8/layout/hProcess7"/>
    <dgm:cxn modelId="{66E5B9AB-21C9-43C1-A54E-104A5625BDD3}" type="presParOf" srcId="{D6657134-EECE-4A2D-9A75-0A21F6D82C1D}" destId="{A12717BC-DC70-4BE2-9354-1DD31AAF4900}" srcOrd="2" destOrd="0" presId="urn:microsoft.com/office/officeart/2005/8/layout/hProcess7"/>
    <dgm:cxn modelId="{336B9123-5782-428E-93FC-03BCF69A6D8D}" type="presParOf" srcId="{BFC14A6D-B0A3-40DF-B117-AAF9CD36BAB4}" destId="{132E9966-E23B-46E1-84E9-57BFCE97E37B}" srcOrd="5" destOrd="0" presId="urn:microsoft.com/office/officeart/2005/8/layout/hProcess7"/>
    <dgm:cxn modelId="{8C719A22-D788-4D8C-8D07-CC60E51C0150}" type="presParOf" srcId="{BFC14A6D-B0A3-40DF-B117-AAF9CD36BAB4}" destId="{F5BD0848-B61C-4493-BFCE-E53C4C73341A}" srcOrd="6" destOrd="0" presId="urn:microsoft.com/office/officeart/2005/8/layout/hProcess7"/>
    <dgm:cxn modelId="{991BF3CA-FCE0-42BD-AEAA-4C72F755C9B8}" type="presParOf" srcId="{F5BD0848-B61C-4493-BFCE-E53C4C73341A}" destId="{4351B649-BC0D-40C8-A3F2-B26CD4B18EA9}" srcOrd="0" destOrd="0" presId="urn:microsoft.com/office/officeart/2005/8/layout/hProcess7"/>
    <dgm:cxn modelId="{E239849F-A89D-43B4-83B5-1A425F38FFBC}" type="presParOf" srcId="{F5BD0848-B61C-4493-BFCE-E53C4C73341A}" destId="{1D0594FD-C378-4656-AB63-711B279FDD44}" srcOrd="1" destOrd="0" presId="urn:microsoft.com/office/officeart/2005/8/layout/hProcess7"/>
    <dgm:cxn modelId="{51E974BF-7561-4E45-92A8-B4947ADD91EC}" type="presParOf" srcId="{F5BD0848-B61C-4493-BFCE-E53C4C73341A}" destId="{6A7223C1-1A9D-413D-B6FE-27EBF982DA27}" srcOrd="2" destOrd="0" presId="urn:microsoft.com/office/officeart/2005/8/layout/hProcess7"/>
    <dgm:cxn modelId="{4C9CD71F-209A-4A69-BE93-327FB75D37DE}" type="presParOf" srcId="{BFC14A6D-B0A3-40DF-B117-AAF9CD36BAB4}" destId="{DD823DB1-17D6-4355-8B49-E9BC7F57F0E6}" srcOrd="7" destOrd="0" presId="urn:microsoft.com/office/officeart/2005/8/layout/hProcess7"/>
    <dgm:cxn modelId="{75963E43-6154-4C3B-BD12-CA174CA27C9D}" type="presParOf" srcId="{BFC14A6D-B0A3-40DF-B117-AAF9CD36BAB4}" destId="{DD4A18A7-3E05-4ABE-85E8-4254EFB26100}" srcOrd="8" destOrd="0" presId="urn:microsoft.com/office/officeart/2005/8/layout/hProcess7"/>
    <dgm:cxn modelId="{3173601F-EFBA-452E-A64F-CC1FCFDB6F59}" type="presParOf" srcId="{DD4A18A7-3E05-4ABE-85E8-4254EFB26100}" destId="{7EC95C35-3343-46EC-88F3-49A0CC01A9AE}" srcOrd="0" destOrd="0" presId="urn:microsoft.com/office/officeart/2005/8/layout/hProcess7"/>
    <dgm:cxn modelId="{BE9FA588-1B71-4FD7-ADF6-BA6C52C5F875}" type="presParOf" srcId="{DD4A18A7-3E05-4ABE-85E8-4254EFB26100}" destId="{A7F9A446-E705-488A-8C08-BD6C2DBA7E7D}" srcOrd="1" destOrd="0" presId="urn:microsoft.com/office/officeart/2005/8/layout/hProcess7"/>
    <dgm:cxn modelId="{2204017C-831F-45DC-9A41-3FA4834F220A}" type="presParOf" srcId="{DD4A18A7-3E05-4ABE-85E8-4254EFB26100}" destId="{3C448AA5-7444-4015-8CCB-F9E9D9152E11}" srcOrd="2" destOrd="0" presId="urn:microsoft.com/office/officeart/2005/8/layout/hProcess7"/>
    <dgm:cxn modelId="{7D643862-B198-4951-853A-5EAD72A8B39D}" type="presParOf" srcId="{BFC14A6D-B0A3-40DF-B117-AAF9CD36BAB4}" destId="{821D333E-8A61-451E-BCB7-C1C41C287F1D}" srcOrd="9" destOrd="0" presId="urn:microsoft.com/office/officeart/2005/8/layout/hProcess7"/>
    <dgm:cxn modelId="{C50E7A2B-656B-4AE3-B02D-4E7EB39AF986}" type="presParOf" srcId="{BFC14A6D-B0A3-40DF-B117-AAF9CD36BAB4}" destId="{DDB14742-A311-4A7D-AA49-6FFD78FD50C6}" srcOrd="10" destOrd="0" presId="urn:microsoft.com/office/officeart/2005/8/layout/hProcess7"/>
    <dgm:cxn modelId="{A61A9176-8A7C-46D8-A6C2-379B3240EFF1}" type="presParOf" srcId="{DDB14742-A311-4A7D-AA49-6FFD78FD50C6}" destId="{D68C31C0-34AD-4D02-8C20-30F5C0C1A902}" srcOrd="0" destOrd="0" presId="urn:microsoft.com/office/officeart/2005/8/layout/hProcess7"/>
    <dgm:cxn modelId="{15ACA83A-9929-4310-96FF-BDDE054CDC4D}" type="presParOf" srcId="{DDB14742-A311-4A7D-AA49-6FFD78FD50C6}" destId="{408DBC2C-B98D-4831-A722-16738EB694FD}" srcOrd="1" destOrd="0" presId="urn:microsoft.com/office/officeart/2005/8/layout/hProcess7"/>
    <dgm:cxn modelId="{443A1F32-DB0F-49E4-8A09-89CAB39B4E5E}" type="presParOf" srcId="{DDB14742-A311-4A7D-AA49-6FFD78FD50C6}" destId="{24ABF3F1-315C-487E-83A2-AC03DBBACA18}" srcOrd="2" destOrd="0" presId="urn:microsoft.com/office/officeart/2005/8/layout/hProcess7"/>
    <dgm:cxn modelId="{C7A7339D-C159-4BFB-9638-D7D257E6162A}" type="presParOf" srcId="{BFC14A6D-B0A3-40DF-B117-AAF9CD36BAB4}" destId="{0D025311-9717-4696-BB97-30FED5BA0B16}" srcOrd="11" destOrd="0" presId="urn:microsoft.com/office/officeart/2005/8/layout/hProcess7"/>
    <dgm:cxn modelId="{A7164C41-1866-47A1-978B-39739FC9CDCB}" type="presParOf" srcId="{BFC14A6D-B0A3-40DF-B117-AAF9CD36BAB4}" destId="{0674E16C-183F-432D-BE36-2EA6FAB4CC5A}" srcOrd="12" destOrd="0" presId="urn:microsoft.com/office/officeart/2005/8/layout/hProcess7"/>
    <dgm:cxn modelId="{D4FA40B5-6D64-4382-9A3C-B66C458FB6A6}" type="presParOf" srcId="{0674E16C-183F-432D-BE36-2EA6FAB4CC5A}" destId="{C4637D88-0BDC-429A-B74A-44C5361EB122}" srcOrd="0" destOrd="0" presId="urn:microsoft.com/office/officeart/2005/8/layout/hProcess7"/>
    <dgm:cxn modelId="{335EB87F-BC4C-42B0-B787-A7253797F390}" type="presParOf" srcId="{0674E16C-183F-432D-BE36-2EA6FAB4CC5A}" destId="{FEBA753D-E59A-40BE-B7C3-9E83870F2BCC}" srcOrd="1" destOrd="0" presId="urn:microsoft.com/office/officeart/2005/8/layout/hProcess7"/>
    <dgm:cxn modelId="{80495A7E-61C8-4B23-AEC6-DC4FC8CCB809}" type="presParOf" srcId="{0674E16C-183F-432D-BE36-2EA6FAB4CC5A}" destId="{69073439-7B95-4C94-86A3-EA16987C16E9}" srcOrd="2" destOrd="0" presId="urn:microsoft.com/office/officeart/2005/8/layout/hProcess7"/>
  </dgm:cxnLst>
  <dgm:bg>
    <a:noFill/>
  </dgm:bg>
  <dgm:whole/>
  <dgm:extLst>
    <a:ext uri="http://schemas.microsoft.com/office/drawing/2008/diagram">
      <dsp:dataModelExt xmlns:dsp="http://schemas.microsoft.com/office/drawing/2008/diagram" relId="rId14"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420C9F37-A16E-4FBF-B5EC-96F2C52A4F7E}"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US"/>
        </a:p>
      </dgm:t>
    </dgm:pt>
    <dgm:pt modelId="{FBF24DB3-9887-491C-807D-D59AB91E64EA}">
      <dgm:prSet phldrT="[Text]"/>
      <dgm:spPr/>
      <dgm:t>
        <a:bodyPr/>
        <a:lstStyle/>
        <a:p>
          <a:r>
            <a:rPr lang="el-GR" b="0" i="0" dirty="0">
              <a:solidFill>
                <a:schemeClr val="bg1"/>
              </a:solidFill>
              <a:latin typeface="Roboto" panose="02000000000000000000" pitchFamily="2" charset="0"/>
              <a:ea typeface="Roboto" panose="02000000000000000000" pitchFamily="2" charset="0"/>
            </a:rPr>
            <a:t>Διακήρυξη ανοικτού ηλεκτρονικού δημόσιου διαγωνισμού</a:t>
          </a:r>
          <a:endParaRPr lang="en-US" dirty="0">
            <a:solidFill>
              <a:schemeClr val="bg1"/>
            </a:solidFill>
            <a:latin typeface="Roboto" panose="02000000000000000000" pitchFamily="2" charset="0"/>
            <a:ea typeface="Roboto" panose="02000000000000000000" pitchFamily="2" charset="0"/>
          </a:endParaRPr>
        </a:p>
      </dgm:t>
    </dgm:pt>
    <dgm:pt modelId="{1927D54D-AE8B-4FED-96E0-EF7C1DD01E64}" type="parTrans" cxnId="{81ABF6E4-59C0-4E5F-9A1D-9A7AABC05E5C}">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4E266AFD-3471-4029-8E44-531E010A6DC9}" type="sibTrans" cxnId="{81ABF6E4-59C0-4E5F-9A1D-9A7AABC05E5C}">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CF215A9E-E9E9-4C0A-BFE0-0382C9820A55}">
      <dgm:prSet phldrT="[Text]" custT="1"/>
      <dgm:spPr/>
      <dgm:t>
        <a:bodyPr/>
        <a:lstStyle/>
        <a:p>
          <a:r>
            <a:rPr lang="el-GR" sz="900" b="0" i="0" dirty="0">
              <a:solidFill>
                <a:schemeClr val="tx1"/>
              </a:solidFill>
              <a:latin typeface="Roboto" panose="02000000000000000000" pitchFamily="2" charset="0"/>
              <a:ea typeface="Roboto" panose="02000000000000000000" pitchFamily="2" charset="0"/>
            </a:rPr>
            <a:t>Κριτήρια οικονομικής και χρηματο-οικονομικής επάρκειας</a:t>
          </a:r>
          <a:endParaRPr lang="en-US" sz="900" b="0" dirty="0">
            <a:solidFill>
              <a:schemeClr val="tx1"/>
            </a:solidFill>
            <a:latin typeface="Roboto" panose="02000000000000000000" pitchFamily="2" charset="0"/>
            <a:ea typeface="Roboto" panose="02000000000000000000" pitchFamily="2" charset="0"/>
          </a:endParaRPr>
        </a:p>
      </dgm:t>
    </dgm:pt>
    <dgm:pt modelId="{2282557B-7DF3-4789-A875-BFA5FC4FF684}" type="parTrans" cxnId="{FDD6EC9A-FEDA-4F8D-BD01-961DA2D80827}">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AC5EB830-45BC-4F96-8372-A80B6441480A}" type="sibTrans" cxnId="{FDD6EC9A-FEDA-4F8D-BD01-961DA2D80827}">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020D72ED-D05D-4CE7-BC2A-C06AE0517252}">
      <dgm:prSet phldrT="[Text]" custT="1"/>
      <dgm:spPr/>
      <dgm:t>
        <a:bodyPr/>
        <a:lstStyle/>
        <a:p>
          <a:r>
            <a:rPr lang="el-GR" sz="900" b="0" i="0" dirty="0">
              <a:solidFill>
                <a:schemeClr val="tx1"/>
              </a:solidFill>
              <a:latin typeface="Roboto" panose="02000000000000000000" pitchFamily="2" charset="0"/>
              <a:ea typeface="Roboto" panose="02000000000000000000" pitchFamily="2" charset="0"/>
            </a:rPr>
            <a:t>Κριτήρια τεχνικής και επαγγελματικής ικανότητας </a:t>
          </a:r>
          <a:endParaRPr lang="en-US" sz="900" b="0" dirty="0">
            <a:solidFill>
              <a:schemeClr val="tx1"/>
            </a:solidFill>
            <a:latin typeface="Roboto" panose="02000000000000000000" pitchFamily="2" charset="0"/>
            <a:ea typeface="Roboto" panose="02000000000000000000" pitchFamily="2" charset="0"/>
          </a:endParaRPr>
        </a:p>
      </dgm:t>
    </dgm:pt>
    <dgm:pt modelId="{ACFE98F3-EFAE-471E-B073-9A0D8AC58E89}" type="parTrans" cxnId="{6CAA7264-C8F3-4AC4-8E07-8B80F4078202}">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D2D77ACB-D901-4A05-BB06-EFE3D077D8E1}" type="sibTrans" cxnId="{6CAA7264-C8F3-4AC4-8E07-8B80F4078202}">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98A5D5B1-23CB-4BF5-B34C-37FB06055174}">
      <dgm:prSet phldrT="[Text]"/>
      <dgm:spPr/>
      <dgm:t>
        <a:bodyPr/>
        <a:lstStyle/>
        <a:p>
          <a:r>
            <a:rPr lang="el-GR" b="0" i="0" dirty="0">
              <a:solidFill>
                <a:schemeClr val="bg1"/>
              </a:solidFill>
              <a:latin typeface="Roboto" panose="02000000000000000000" pitchFamily="2" charset="0"/>
              <a:ea typeface="Roboto" panose="02000000000000000000" pitchFamily="2" charset="0"/>
            </a:rPr>
            <a:t>Σύμβαση παραχώρησης</a:t>
          </a:r>
          <a:endParaRPr lang="en-US" dirty="0">
            <a:solidFill>
              <a:schemeClr val="bg1"/>
            </a:solidFill>
            <a:latin typeface="Roboto" panose="02000000000000000000" pitchFamily="2" charset="0"/>
            <a:ea typeface="Roboto" panose="02000000000000000000" pitchFamily="2" charset="0"/>
          </a:endParaRPr>
        </a:p>
      </dgm:t>
    </dgm:pt>
    <dgm:pt modelId="{6C44A406-96F5-4512-B532-B2C389369863}" type="parTrans" cxnId="{AE2094ED-12B0-4ED5-8EE2-A2D2A1DACDA2}">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F2DDCADE-DEF8-4F76-BC44-1EE6F8D085EC}" type="sibTrans" cxnId="{AE2094ED-12B0-4ED5-8EE2-A2D2A1DACDA2}">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84B1E91F-7F44-4D42-8A6B-59395C1C9843}">
      <dgm:prSet phldrT="[Text]" custT="1"/>
      <dgm:spPr/>
      <dgm:t>
        <a:bodyPr/>
        <a:lstStyle/>
        <a:p>
          <a:r>
            <a:rPr lang="el-GR" sz="900" dirty="0">
              <a:solidFill>
                <a:schemeClr val="tx1"/>
              </a:solidFill>
              <a:latin typeface="Roboto" panose="02000000000000000000" pitchFamily="2" charset="0"/>
              <a:ea typeface="Roboto" panose="02000000000000000000" pitchFamily="2" charset="0"/>
            </a:rPr>
            <a:t>Διάρκεια σύμβασης</a:t>
          </a:r>
          <a:endParaRPr lang="en-US" sz="900" dirty="0">
            <a:solidFill>
              <a:schemeClr val="tx1"/>
            </a:solidFill>
            <a:latin typeface="Roboto" panose="02000000000000000000" pitchFamily="2" charset="0"/>
            <a:ea typeface="Roboto" panose="02000000000000000000" pitchFamily="2" charset="0"/>
          </a:endParaRPr>
        </a:p>
      </dgm:t>
    </dgm:pt>
    <dgm:pt modelId="{48D66A56-7EF4-4C3C-BA91-04948A367825}" type="parTrans" cxnId="{A7BF5DEB-09E1-4986-BEAF-EC8A32F023AB}">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14858705-83DF-45BC-8207-6FFB79DEC14E}" type="sibTrans" cxnId="{A7BF5DEB-09E1-4986-BEAF-EC8A32F023AB}">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CBC55DEC-CE84-42DA-8A73-BE99FC25B75E}">
      <dgm:prSet phldrT="[Text]" custT="1"/>
      <dgm:spPr/>
      <dgm:t>
        <a:bodyPr/>
        <a:lstStyle/>
        <a:p>
          <a:r>
            <a:rPr lang="el-GR" sz="900" dirty="0">
              <a:solidFill>
                <a:schemeClr val="tx1"/>
              </a:solidFill>
              <a:latin typeface="Roboto" panose="02000000000000000000" pitchFamily="2" charset="0"/>
              <a:ea typeface="Roboto" panose="02000000000000000000" pitchFamily="2" charset="0"/>
            </a:rPr>
            <a:t>Πλαίσιο λειτουργίας, συντήρησης δικτύου</a:t>
          </a:r>
          <a:endParaRPr lang="en-US" sz="900" dirty="0">
            <a:solidFill>
              <a:schemeClr val="tx1"/>
            </a:solidFill>
            <a:latin typeface="Roboto" panose="02000000000000000000" pitchFamily="2" charset="0"/>
            <a:ea typeface="Roboto" panose="02000000000000000000" pitchFamily="2" charset="0"/>
          </a:endParaRPr>
        </a:p>
      </dgm:t>
    </dgm:pt>
    <dgm:pt modelId="{2E7C4426-F997-4CE5-989E-5F5A345C498B}" type="parTrans" cxnId="{4319EBC8-E66E-4346-8927-6ABB5BCD3175}">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A9949331-0DD2-4C2A-8356-CBAA489B9680}" type="sibTrans" cxnId="{4319EBC8-E66E-4346-8927-6ABB5BCD3175}">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8ADFCD20-4991-4267-9969-4143670F7F6C}">
      <dgm:prSet phldrT="[Text]" custT="1"/>
      <dgm:spPr>
        <a:solidFill>
          <a:schemeClr val="accent5">
            <a:alpha val="90000"/>
          </a:schemeClr>
        </a:solidFill>
      </dgm:spPr>
      <dgm:t>
        <a:bodyPr/>
        <a:lstStyle/>
        <a:p>
          <a:r>
            <a:rPr lang="el-GR" sz="900" b="1" dirty="0">
              <a:solidFill>
                <a:schemeClr val="bg1"/>
              </a:solidFill>
              <a:latin typeface="Roboto" panose="02000000000000000000" pitchFamily="2" charset="0"/>
              <a:ea typeface="Roboto" panose="02000000000000000000" pitchFamily="2" charset="0"/>
            </a:rPr>
            <a:t>Κριτήρια αξιολόγησης τεχνικής και οικονομικής προσφοράς </a:t>
          </a:r>
          <a:endParaRPr lang="en-US" sz="900" b="1" dirty="0">
            <a:solidFill>
              <a:schemeClr val="bg1"/>
            </a:solidFill>
            <a:latin typeface="Roboto" panose="02000000000000000000" pitchFamily="2" charset="0"/>
            <a:ea typeface="Roboto" panose="02000000000000000000" pitchFamily="2" charset="0"/>
          </a:endParaRPr>
        </a:p>
      </dgm:t>
    </dgm:pt>
    <dgm:pt modelId="{1628C5CD-AD0A-4D26-B2FD-863F7F46C15E}" type="parTrans" cxnId="{BA38A3CB-9CB3-470D-84CE-8424DDD73066}">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5BF1F37A-B886-49F2-81F3-534C6C10590E}" type="sibTrans" cxnId="{BA38A3CB-9CB3-470D-84CE-8424DDD73066}">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2071967F-6EAB-4815-970D-F8E06207ECE2}">
      <dgm:prSet custT="1"/>
      <dgm:spPr/>
      <dgm:t>
        <a:bodyPr/>
        <a:lstStyle/>
        <a:p>
          <a:r>
            <a:rPr lang="el-GR" sz="900" dirty="0">
              <a:solidFill>
                <a:schemeClr val="tx1"/>
              </a:solidFill>
              <a:latin typeface="Roboto" panose="02000000000000000000" pitchFamily="2" charset="0"/>
              <a:ea typeface="Roboto" panose="02000000000000000000" pitchFamily="2" charset="0"/>
            </a:rPr>
            <a:t>Οικονομικοί όροι (τέλη παραχώρησης και χρέωση χρηστών)</a:t>
          </a:r>
          <a:endParaRPr lang="en-US" sz="900" dirty="0">
            <a:solidFill>
              <a:schemeClr val="tx1"/>
            </a:solidFill>
            <a:latin typeface="Roboto" panose="02000000000000000000" pitchFamily="2" charset="0"/>
            <a:ea typeface="Roboto" panose="02000000000000000000" pitchFamily="2" charset="0"/>
          </a:endParaRPr>
        </a:p>
      </dgm:t>
    </dgm:pt>
    <dgm:pt modelId="{0F9CA291-B1D3-480B-9F4F-47CCDE67A482}" type="parTrans" cxnId="{E64EE0D2-E223-4CF4-A6F0-072663F8E3AE}">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121E5000-3CD5-4E3E-9919-A23674800C4A}" type="sibTrans" cxnId="{E64EE0D2-E223-4CF4-A6F0-072663F8E3AE}">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94B8CB6C-2360-4239-8830-661D3E3D08CE}">
      <dgm:prSet phldrT="[Text]" custT="1"/>
      <dgm:spPr/>
      <dgm:t>
        <a:bodyPr/>
        <a:lstStyle/>
        <a:p>
          <a:r>
            <a:rPr lang="el-GR" sz="900" dirty="0">
              <a:solidFill>
                <a:schemeClr val="tx1"/>
              </a:solidFill>
              <a:latin typeface="Roboto" panose="02000000000000000000" pitchFamily="2" charset="0"/>
              <a:ea typeface="Roboto" panose="02000000000000000000" pitchFamily="2" charset="0"/>
            </a:rPr>
            <a:t>Πλαίσιο εκμετάλλευσης δικτύου</a:t>
          </a:r>
          <a:endParaRPr lang="en-US" sz="900" dirty="0">
            <a:solidFill>
              <a:schemeClr val="tx1"/>
            </a:solidFill>
            <a:latin typeface="Roboto" panose="02000000000000000000" pitchFamily="2" charset="0"/>
            <a:ea typeface="Roboto" panose="02000000000000000000" pitchFamily="2" charset="0"/>
          </a:endParaRPr>
        </a:p>
      </dgm:t>
    </dgm:pt>
    <dgm:pt modelId="{D448A5DF-5C52-4C29-9800-4C2012F11516}" type="parTrans" cxnId="{6E6AAF44-14A3-444F-A853-10B0BFF9C941}">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B1C6408E-61D4-4005-ADD5-0EA5DA0079D0}" type="sibTrans" cxnId="{6E6AAF44-14A3-444F-A853-10B0BFF9C941}">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AFCD8489-0F38-4266-9994-BDFED390804F}">
      <dgm:prSet phldrT="[Text]" custT="1"/>
      <dgm:spPr/>
      <dgm:t>
        <a:bodyPr/>
        <a:lstStyle/>
        <a:p>
          <a:r>
            <a:rPr lang="el-GR" sz="900" dirty="0">
              <a:solidFill>
                <a:schemeClr val="tx1"/>
              </a:solidFill>
              <a:latin typeface="Roboto" panose="02000000000000000000" pitchFamily="2" charset="0"/>
              <a:ea typeface="Roboto" panose="02000000000000000000" pitchFamily="2" charset="0"/>
            </a:rPr>
            <a:t>Μοντέλο χρέωσης χρηστών</a:t>
          </a:r>
          <a:endParaRPr lang="en-US" sz="900" dirty="0">
            <a:solidFill>
              <a:schemeClr val="tx1"/>
            </a:solidFill>
            <a:latin typeface="Roboto" panose="02000000000000000000" pitchFamily="2" charset="0"/>
            <a:ea typeface="Roboto" panose="02000000000000000000" pitchFamily="2" charset="0"/>
          </a:endParaRPr>
        </a:p>
      </dgm:t>
    </dgm:pt>
    <dgm:pt modelId="{A0F7E388-F7ED-4063-BE12-86BDA1BE3D7C}" type="parTrans" cxnId="{D2831485-149F-425D-B25F-CD00F138F79B}">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E8C772FE-9287-4FCF-B058-F22DC2CF0DE2}" type="sibTrans" cxnId="{D2831485-149F-425D-B25F-CD00F138F79B}">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D3811E0D-B29A-4C8F-BD05-6E385A60AA20}">
      <dgm:prSet phldrT="[Text]" custT="1"/>
      <dgm:spPr/>
      <dgm:t>
        <a:bodyPr/>
        <a:lstStyle/>
        <a:p>
          <a:r>
            <a:rPr lang="el-GR" sz="900" dirty="0">
              <a:solidFill>
                <a:schemeClr val="tx1"/>
              </a:solidFill>
              <a:latin typeface="Roboto" panose="02000000000000000000" pitchFamily="2" charset="0"/>
              <a:ea typeface="Roboto" panose="02000000000000000000" pitchFamily="2" charset="0"/>
            </a:rPr>
            <a:t>Λοιπά θέματα: Ρήτρα αποκλειστικότητας, κυριότητα εξοπλισμού, τροποποίηση σύμβασης</a:t>
          </a:r>
          <a:endParaRPr lang="en-US" sz="900" dirty="0">
            <a:solidFill>
              <a:schemeClr val="tx1"/>
            </a:solidFill>
            <a:latin typeface="Roboto" panose="02000000000000000000" pitchFamily="2" charset="0"/>
            <a:ea typeface="Roboto" panose="02000000000000000000" pitchFamily="2" charset="0"/>
          </a:endParaRPr>
        </a:p>
      </dgm:t>
    </dgm:pt>
    <dgm:pt modelId="{4BDBD4F6-CEEB-4C43-BBDE-67F18ECD0673}" type="parTrans" cxnId="{09FBEC9C-F017-4124-A6C0-AF457372593C}">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FBA7A372-3B23-42BF-8ED6-191DB0A31649}" type="sibTrans" cxnId="{09FBEC9C-F017-4124-A6C0-AF457372593C}">
      <dgm:prSet/>
      <dgm:spPr/>
      <dgm:t>
        <a:bodyPr/>
        <a:lstStyle/>
        <a:p>
          <a:endParaRPr lang="en-US">
            <a:solidFill>
              <a:schemeClr val="tx1"/>
            </a:solidFill>
            <a:latin typeface="Roboto" panose="02000000000000000000" pitchFamily="2" charset="0"/>
            <a:ea typeface="Roboto" panose="02000000000000000000" pitchFamily="2" charset="0"/>
          </a:endParaRPr>
        </a:p>
      </dgm:t>
    </dgm:pt>
    <dgm:pt modelId="{1E943FAB-8D8B-4ECB-887C-6ACA68358C67}" type="pres">
      <dgm:prSet presAssocID="{420C9F37-A16E-4FBF-B5EC-96F2C52A4F7E}" presName="diagram" presStyleCnt="0">
        <dgm:presLayoutVars>
          <dgm:chPref val="1"/>
          <dgm:dir/>
          <dgm:animOne val="branch"/>
          <dgm:animLvl val="lvl"/>
          <dgm:resizeHandles/>
        </dgm:presLayoutVars>
      </dgm:prSet>
      <dgm:spPr/>
    </dgm:pt>
    <dgm:pt modelId="{443BB23F-C8BF-4E10-A6AC-533CF120F3A3}" type="pres">
      <dgm:prSet presAssocID="{FBF24DB3-9887-491C-807D-D59AB91E64EA}" presName="root" presStyleCnt="0"/>
      <dgm:spPr/>
    </dgm:pt>
    <dgm:pt modelId="{777E6F8C-25B2-43DB-AF93-F3DD032D7F25}" type="pres">
      <dgm:prSet presAssocID="{FBF24DB3-9887-491C-807D-D59AB91E64EA}" presName="rootComposite" presStyleCnt="0"/>
      <dgm:spPr/>
    </dgm:pt>
    <dgm:pt modelId="{64BA5EA3-6835-4750-9756-ADB0D03BCEB2}" type="pres">
      <dgm:prSet presAssocID="{FBF24DB3-9887-491C-807D-D59AB91E64EA}" presName="rootText" presStyleLbl="node1" presStyleIdx="0" presStyleCnt="2"/>
      <dgm:spPr/>
    </dgm:pt>
    <dgm:pt modelId="{7A806527-A4D0-4D3C-8D67-9C2E9ADFC3C1}" type="pres">
      <dgm:prSet presAssocID="{FBF24DB3-9887-491C-807D-D59AB91E64EA}" presName="rootConnector" presStyleLbl="node1" presStyleIdx="0" presStyleCnt="2"/>
      <dgm:spPr/>
    </dgm:pt>
    <dgm:pt modelId="{10CB558A-368B-40C9-AB86-5280B83E694A}" type="pres">
      <dgm:prSet presAssocID="{FBF24DB3-9887-491C-807D-D59AB91E64EA}" presName="childShape" presStyleCnt="0"/>
      <dgm:spPr/>
    </dgm:pt>
    <dgm:pt modelId="{A7D112DB-F7ED-4DED-8C71-31FB0495D683}" type="pres">
      <dgm:prSet presAssocID="{2282557B-7DF3-4789-A875-BFA5FC4FF684}" presName="Name13" presStyleLbl="parChTrans1D2" presStyleIdx="0" presStyleCnt="9"/>
      <dgm:spPr/>
    </dgm:pt>
    <dgm:pt modelId="{4C5D1C49-CB6C-4B13-8B39-2E256A7A87AD}" type="pres">
      <dgm:prSet presAssocID="{CF215A9E-E9E9-4C0A-BFE0-0382C9820A55}" presName="childText" presStyleLbl="bgAcc1" presStyleIdx="0" presStyleCnt="9" custScaleX="180493">
        <dgm:presLayoutVars>
          <dgm:bulletEnabled val="1"/>
        </dgm:presLayoutVars>
      </dgm:prSet>
      <dgm:spPr/>
    </dgm:pt>
    <dgm:pt modelId="{63F8D7BD-FAAB-48D8-A655-3D2414332DB8}" type="pres">
      <dgm:prSet presAssocID="{ACFE98F3-EFAE-471E-B073-9A0D8AC58E89}" presName="Name13" presStyleLbl="parChTrans1D2" presStyleIdx="1" presStyleCnt="9"/>
      <dgm:spPr/>
    </dgm:pt>
    <dgm:pt modelId="{827DDF09-2A14-49AF-9455-C12866BC63DD}" type="pres">
      <dgm:prSet presAssocID="{020D72ED-D05D-4CE7-BC2A-C06AE0517252}" presName="childText" presStyleLbl="bgAcc1" presStyleIdx="1" presStyleCnt="9" custScaleX="180493">
        <dgm:presLayoutVars>
          <dgm:bulletEnabled val="1"/>
        </dgm:presLayoutVars>
      </dgm:prSet>
      <dgm:spPr/>
    </dgm:pt>
    <dgm:pt modelId="{D1077AEB-81A9-4E9A-8AB3-0B36895AE393}" type="pres">
      <dgm:prSet presAssocID="{1628C5CD-AD0A-4D26-B2FD-863F7F46C15E}" presName="Name13" presStyleLbl="parChTrans1D2" presStyleIdx="2" presStyleCnt="9"/>
      <dgm:spPr/>
    </dgm:pt>
    <dgm:pt modelId="{51849047-5B74-4758-A275-4C919707481F}" type="pres">
      <dgm:prSet presAssocID="{8ADFCD20-4991-4267-9969-4143670F7F6C}" presName="childText" presStyleLbl="bgAcc1" presStyleIdx="2" presStyleCnt="9" custScaleX="180493">
        <dgm:presLayoutVars>
          <dgm:bulletEnabled val="1"/>
        </dgm:presLayoutVars>
      </dgm:prSet>
      <dgm:spPr/>
    </dgm:pt>
    <dgm:pt modelId="{902EF235-856F-477B-BDAD-551882BB417E}" type="pres">
      <dgm:prSet presAssocID="{98A5D5B1-23CB-4BF5-B34C-37FB06055174}" presName="root" presStyleCnt="0"/>
      <dgm:spPr/>
    </dgm:pt>
    <dgm:pt modelId="{F965CE92-B02C-46A7-9C3E-5A3931DE86F1}" type="pres">
      <dgm:prSet presAssocID="{98A5D5B1-23CB-4BF5-B34C-37FB06055174}" presName="rootComposite" presStyleCnt="0"/>
      <dgm:spPr/>
    </dgm:pt>
    <dgm:pt modelId="{B374122B-DD88-4F47-8C3C-362EBD2C9E57}" type="pres">
      <dgm:prSet presAssocID="{98A5D5B1-23CB-4BF5-B34C-37FB06055174}" presName="rootText" presStyleLbl="node1" presStyleIdx="1" presStyleCnt="2"/>
      <dgm:spPr/>
    </dgm:pt>
    <dgm:pt modelId="{16B0275D-89A3-4F6A-9CBB-B0C0ED363019}" type="pres">
      <dgm:prSet presAssocID="{98A5D5B1-23CB-4BF5-B34C-37FB06055174}" presName="rootConnector" presStyleLbl="node1" presStyleIdx="1" presStyleCnt="2"/>
      <dgm:spPr/>
    </dgm:pt>
    <dgm:pt modelId="{06E6D1EB-ADB7-4764-80B8-443D7BCA912A}" type="pres">
      <dgm:prSet presAssocID="{98A5D5B1-23CB-4BF5-B34C-37FB06055174}" presName="childShape" presStyleCnt="0"/>
      <dgm:spPr/>
    </dgm:pt>
    <dgm:pt modelId="{9C0FDD7F-04AC-4CED-AB1D-C0A69CD4A6D7}" type="pres">
      <dgm:prSet presAssocID="{48D66A56-7EF4-4C3C-BA91-04948A367825}" presName="Name13" presStyleLbl="parChTrans1D2" presStyleIdx="3" presStyleCnt="9"/>
      <dgm:spPr/>
    </dgm:pt>
    <dgm:pt modelId="{7DB5AF85-68CC-4D6B-9E7C-3ECF3B5F6AF2}" type="pres">
      <dgm:prSet presAssocID="{84B1E91F-7F44-4D42-8A6B-59395C1C9843}" presName="childText" presStyleLbl="bgAcc1" presStyleIdx="3" presStyleCnt="9" custScaleX="183462">
        <dgm:presLayoutVars>
          <dgm:bulletEnabled val="1"/>
        </dgm:presLayoutVars>
      </dgm:prSet>
      <dgm:spPr/>
    </dgm:pt>
    <dgm:pt modelId="{7CE850E4-3024-4DA3-8338-2BC8CB57084A}" type="pres">
      <dgm:prSet presAssocID="{0F9CA291-B1D3-480B-9F4F-47CCDE67A482}" presName="Name13" presStyleLbl="parChTrans1D2" presStyleIdx="4" presStyleCnt="9"/>
      <dgm:spPr/>
    </dgm:pt>
    <dgm:pt modelId="{4407ED32-946A-4CC1-945E-7798C545917B}" type="pres">
      <dgm:prSet presAssocID="{2071967F-6EAB-4815-970D-F8E06207ECE2}" presName="childText" presStyleLbl="bgAcc1" presStyleIdx="4" presStyleCnt="9" custScaleX="183462">
        <dgm:presLayoutVars>
          <dgm:bulletEnabled val="1"/>
        </dgm:presLayoutVars>
      </dgm:prSet>
      <dgm:spPr/>
    </dgm:pt>
    <dgm:pt modelId="{F2659D83-0968-425D-AD4A-274D003C232F}" type="pres">
      <dgm:prSet presAssocID="{2E7C4426-F997-4CE5-989E-5F5A345C498B}" presName="Name13" presStyleLbl="parChTrans1D2" presStyleIdx="5" presStyleCnt="9"/>
      <dgm:spPr/>
    </dgm:pt>
    <dgm:pt modelId="{5059F066-6D56-4E9E-8901-CC823DFD07FF}" type="pres">
      <dgm:prSet presAssocID="{CBC55DEC-CE84-42DA-8A73-BE99FC25B75E}" presName="childText" presStyleLbl="bgAcc1" presStyleIdx="5" presStyleCnt="9" custScaleX="183462">
        <dgm:presLayoutVars>
          <dgm:bulletEnabled val="1"/>
        </dgm:presLayoutVars>
      </dgm:prSet>
      <dgm:spPr/>
    </dgm:pt>
    <dgm:pt modelId="{58D89021-ED38-41A2-9686-1F157B7E45AC}" type="pres">
      <dgm:prSet presAssocID="{D448A5DF-5C52-4C29-9800-4C2012F11516}" presName="Name13" presStyleLbl="parChTrans1D2" presStyleIdx="6" presStyleCnt="9"/>
      <dgm:spPr/>
    </dgm:pt>
    <dgm:pt modelId="{77353ED6-0D49-451F-99D5-7C45360539E5}" type="pres">
      <dgm:prSet presAssocID="{94B8CB6C-2360-4239-8830-661D3E3D08CE}" presName="childText" presStyleLbl="bgAcc1" presStyleIdx="6" presStyleCnt="9" custScaleX="183462">
        <dgm:presLayoutVars>
          <dgm:bulletEnabled val="1"/>
        </dgm:presLayoutVars>
      </dgm:prSet>
      <dgm:spPr/>
    </dgm:pt>
    <dgm:pt modelId="{A3AF8946-9CF5-4381-B8CF-5C7B97E442FA}" type="pres">
      <dgm:prSet presAssocID="{A0F7E388-F7ED-4063-BE12-86BDA1BE3D7C}" presName="Name13" presStyleLbl="parChTrans1D2" presStyleIdx="7" presStyleCnt="9"/>
      <dgm:spPr/>
    </dgm:pt>
    <dgm:pt modelId="{FA3382EA-3EDA-4F34-8B01-56CC394D85C5}" type="pres">
      <dgm:prSet presAssocID="{AFCD8489-0F38-4266-9994-BDFED390804F}" presName="childText" presStyleLbl="bgAcc1" presStyleIdx="7" presStyleCnt="9" custScaleX="183462">
        <dgm:presLayoutVars>
          <dgm:bulletEnabled val="1"/>
        </dgm:presLayoutVars>
      </dgm:prSet>
      <dgm:spPr/>
    </dgm:pt>
    <dgm:pt modelId="{7A2C92AB-C558-419C-BC5B-5CCF715C7CD5}" type="pres">
      <dgm:prSet presAssocID="{4BDBD4F6-CEEB-4C43-BBDE-67F18ECD0673}" presName="Name13" presStyleLbl="parChTrans1D2" presStyleIdx="8" presStyleCnt="9"/>
      <dgm:spPr/>
    </dgm:pt>
    <dgm:pt modelId="{0FBCEE86-2E54-4747-9B32-98815B6C8625}" type="pres">
      <dgm:prSet presAssocID="{D3811E0D-B29A-4C8F-BD05-6E385A60AA20}" presName="childText" presStyleLbl="bgAcc1" presStyleIdx="8" presStyleCnt="9" custScaleX="189322">
        <dgm:presLayoutVars>
          <dgm:bulletEnabled val="1"/>
        </dgm:presLayoutVars>
      </dgm:prSet>
      <dgm:spPr/>
    </dgm:pt>
  </dgm:ptLst>
  <dgm:cxnLst>
    <dgm:cxn modelId="{A3E27A01-048E-4608-A5AA-DE7F60283625}" type="presOf" srcId="{84B1E91F-7F44-4D42-8A6B-59395C1C9843}" destId="{7DB5AF85-68CC-4D6B-9E7C-3ECF3B5F6AF2}" srcOrd="0" destOrd="0" presId="urn:microsoft.com/office/officeart/2005/8/layout/hierarchy3"/>
    <dgm:cxn modelId="{3889DC06-D667-4BDA-A8A5-1EDE9D27B4FC}" type="presOf" srcId="{020D72ED-D05D-4CE7-BC2A-C06AE0517252}" destId="{827DDF09-2A14-49AF-9455-C12866BC63DD}" srcOrd="0" destOrd="0" presId="urn:microsoft.com/office/officeart/2005/8/layout/hierarchy3"/>
    <dgm:cxn modelId="{ADEFDA16-9270-4D0A-B75B-39250F2C979E}" type="presOf" srcId="{2E7C4426-F997-4CE5-989E-5F5A345C498B}" destId="{F2659D83-0968-425D-AD4A-274D003C232F}" srcOrd="0" destOrd="0" presId="urn:microsoft.com/office/officeart/2005/8/layout/hierarchy3"/>
    <dgm:cxn modelId="{2FA99218-84EE-4392-898A-E6CBC93478A0}" type="presOf" srcId="{1628C5CD-AD0A-4D26-B2FD-863F7F46C15E}" destId="{D1077AEB-81A9-4E9A-8AB3-0B36895AE393}" srcOrd="0" destOrd="0" presId="urn:microsoft.com/office/officeart/2005/8/layout/hierarchy3"/>
    <dgm:cxn modelId="{6CAA7264-C8F3-4AC4-8E07-8B80F4078202}" srcId="{FBF24DB3-9887-491C-807D-D59AB91E64EA}" destId="{020D72ED-D05D-4CE7-BC2A-C06AE0517252}" srcOrd="1" destOrd="0" parTransId="{ACFE98F3-EFAE-471E-B073-9A0D8AC58E89}" sibTransId="{D2D77ACB-D901-4A05-BB06-EFE3D077D8E1}"/>
    <dgm:cxn modelId="{6E6AAF44-14A3-444F-A853-10B0BFF9C941}" srcId="{98A5D5B1-23CB-4BF5-B34C-37FB06055174}" destId="{94B8CB6C-2360-4239-8830-661D3E3D08CE}" srcOrd="3" destOrd="0" parTransId="{D448A5DF-5C52-4C29-9800-4C2012F11516}" sibTransId="{B1C6408E-61D4-4005-ADD5-0EA5DA0079D0}"/>
    <dgm:cxn modelId="{248BF065-A629-49CE-A31F-41B7B6BED71F}" type="presOf" srcId="{420C9F37-A16E-4FBF-B5EC-96F2C52A4F7E}" destId="{1E943FAB-8D8B-4ECB-887C-6ACA68358C67}" srcOrd="0" destOrd="0" presId="urn:microsoft.com/office/officeart/2005/8/layout/hierarchy3"/>
    <dgm:cxn modelId="{D538EB67-9FB8-4AC6-8CE2-D32BE6E99863}" type="presOf" srcId="{2282557B-7DF3-4789-A875-BFA5FC4FF684}" destId="{A7D112DB-F7ED-4DED-8C71-31FB0495D683}" srcOrd="0" destOrd="0" presId="urn:microsoft.com/office/officeart/2005/8/layout/hierarchy3"/>
    <dgm:cxn modelId="{AB40996B-CAF9-4EC9-B002-AA6A01B23846}" type="presOf" srcId="{FBF24DB3-9887-491C-807D-D59AB91E64EA}" destId="{7A806527-A4D0-4D3C-8D67-9C2E9ADFC3C1}" srcOrd="1" destOrd="0" presId="urn:microsoft.com/office/officeart/2005/8/layout/hierarchy3"/>
    <dgm:cxn modelId="{C1E4B64F-F4D9-43D9-BF0F-E61D57FDF9E6}" type="presOf" srcId="{2071967F-6EAB-4815-970D-F8E06207ECE2}" destId="{4407ED32-946A-4CC1-945E-7798C545917B}" srcOrd="0" destOrd="0" presId="urn:microsoft.com/office/officeart/2005/8/layout/hierarchy3"/>
    <dgm:cxn modelId="{B1573B75-08A7-4A7F-A626-E9222BB06942}" type="presOf" srcId="{4BDBD4F6-CEEB-4C43-BBDE-67F18ECD0673}" destId="{7A2C92AB-C558-419C-BC5B-5CCF715C7CD5}" srcOrd="0" destOrd="0" presId="urn:microsoft.com/office/officeart/2005/8/layout/hierarchy3"/>
    <dgm:cxn modelId="{1C8A9A5A-E654-4A92-A704-BB051D16D3FD}" type="presOf" srcId="{98A5D5B1-23CB-4BF5-B34C-37FB06055174}" destId="{16B0275D-89A3-4F6A-9CBB-B0C0ED363019}" srcOrd="1" destOrd="0" presId="urn:microsoft.com/office/officeart/2005/8/layout/hierarchy3"/>
    <dgm:cxn modelId="{C19BED7A-87BB-433D-9B6C-886FE50360B5}" type="presOf" srcId="{8ADFCD20-4991-4267-9969-4143670F7F6C}" destId="{51849047-5B74-4758-A275-4C919707481F}" srcOrd="0" destOrd="0" presId="urn:microsoft.com/office/officeart/2005/8/layout/hierarchy3"/>
    <dgm:cxn modelId="{349ECF83-0DC6-4B8F-A0D0-C3ACDE8C7BC5}" type="presOf" srcId="{CBC55DEC-CE84-42DA-8A73-BE99FC25B75E}" destId="{5059F066-6D56-4E9E-8901-CC823DFD07FF}" srcOrd="0" destOrd="0" presId="urn:microsoft.com/office/officeart/2005/8/layout/hierarchy3"/>
    <dgm:cxn modelId="{D2831485-149F-425D-B25F-CD00F138F79B}" srcId="{98A5D5B1-23CB-4BF5-B34C-37FB06055174}" destId="{AFCD8489-0F38-4266-9994-BDFED390804F}" srcOrd="4" destOrd="0" parTransId="{A0F7E388-F7ED-4063-BE12-86BDA1BE3D7C}" sibTransId="{E8C772FE-9287-4FCF-B058-F22DC2CF0DE2}"/>
    <dgm:cxn modelId="{063BD28E-4631-4098-BBD3-AE3FE6ED55E0}" type="presOf" srcId="{A0F7E388-F7ED-4063-BE12-86BDA1BE3D7C}" destId="{A3AF8946-9CF5-4381-B8CF-5C7B97E442FA}" srcOrd="0" destOrd="0" presId="urn:microsoft.com/office/officeart/2005/8/layout/hierarchy3"/>
    <dgm:cxn modelId="{EB788B91-942D-43C3-BBD3-3EF5E4107DFE}" type="presOf" srcId="{AFCD8489-0F38-4266-9994-BDFED390804F}" destId="{FA3382EA-3EDA-4F34-8B01-56CC394D85C5}" srcOrd="0" destOrd="0" presId="urn:microsoft.com/office/officeart/2005/8/layout/hierarchy3"/>
    <dgm:cxn modelId="{0C91CE97-601C-4B95-A026-225F812064E6}" type="presOf" srcId="{98A5D5B1-23CB-4BF5-B34C-37FB06055174}" destId="{B374122B-DD88-4F47-8C3C-362EBD2C9E57}" srcOrd="0" destOrd="0" presId="urn:microsoft.com/office/officeart/2005/8/layout/hierarchy3"/>
    <dgm:cxn modelId="{FDD6EC9A-FEDA-4F8D-BD01-961DA2D80827}" srcId="{FBF24DB3-9887-491C-807D-D59AB91E64EA}" destId="{CF215A9E-E9E9-4C0A-BFE0-0382C9820A55}" srcOrd="0" destOrd="0" parTransId="{2282557B-7DF3-4789-A875-BFA5FC4FF684}" sibTransId="{AC5EB830-45BC-4F96-8372-A80B6441480A}"/>
    <dgm:cxn modelId="{09FBEC9C-F017-4124-A6C0-AF457372593C}" srcId="{98A5D5B1-23CB-4BF5-B34C-37FB06055174}" destId="{D3811E0D-B29A-4C8F-BD05-6E385A60AA20}" srcOrd="5" destOrd="0" parTransId="{4BDBD4F6-CEEB-4C43-BBDE-67F18ECD0673}" sibTransId="{FBA7A372-3B23-42BF-8ED6-191DB0A31649}"/>
    <dgm:cxn modelId="{9A7B9DA2-C57E-4DF7-B49F-480716766CED}" type="presOf" srcId="{48D66A56-7EF4-4C3C-BA91-04948A367825}" destId="{9C0FDD7F-04AC-4CED-AB1D-C0A69CD4A6D7}" srcOrd="0" destOrd="0" presId="urn:microsoft.com/office/officeart/2005/8/layout/hierarchy3"/>
    <dgm:cxn modelId="{15BE70A8-0722-4BEF-A7F6-492EA30F8261}" type="presOf" srcId="{94B8CB6C-2360-4239-8830-661D3E3D08CE}" destId="{77353ED6-0D49-451F-99D5-7C45360539E5}" srcOrd="0" destOrd="0" presId="urn:microsoft.com/office/officeart/2005/8/layout/hierarchy3"/>
    <dgm:cxn modelId="{6194AEC4-9F17-485B-95A6-811FC63BBBF3}" type="presOf" srcId="{CF215A9E-E9E9-4C0A-BFE0-0382C9820A55}" destId="{4C5D1C49-CB6C-4B13-8B39-2E256A7A87AD}" srcOrd="0" destOrd="0" presId="urn:microsoft.com/office/officeart/2005/8/layout/hierarchy3"/>
    <dgm:cxn modelId="{4319EBC8-E66E-4346-8927-6ABB5BCD3175}" srcId="{98A5D5B1-23CB-4BF5-B34C-37FB06055174}" destId="{CBC55DEC-CE84-42DA-8A73-BE99FC25B75E}" srcOrd="2" destOrd="0" parTransId="{2E7C4426-F997-4CE5-989E-5F5A345C498B}" sibTransId="{A9949331-0DD2-4C2A-8356-CBAA489B9680}"/>
    <dgm:cxn modelId="{BA38A3CB-9CB3-470D-84CE-8424DDD73066}" srcId="{FBF24DB3-9887-491C-807D-D59AB91E64EA}" destId="{8ADFCD20-4991-4267-9969-4143670F7F6C}" srcOrd="2" destOrd="0" parTransId="{1628C5CD-AD0A-4D26-B2FD-863F7F46C15E}" sibTransId="{5BF1F37A-B886-49F2-81F3-534C6C10590E}"/>
    <dgm:cxn modelId="{E64EE0D2-E223-4CF4-A6F0-072663F8E3AE}" srcId="{98A5D5B1-23CB-4BF5-B34C-37FB06055174}" destId="{2071967F-6EAB-4815-970D-F8E06207ECE2}" srcOrd="1" destOrd="0" parTransId="{0F9CA291-B1D3-480B-9F4F-47CCDE67A482}" sibTransId="{121E5000-3CD5-4E3E-9919-A23674800C4A}"/>
    <dgm:cxn modelId="{E125D7DC-9CF5-45AB-A756-6EB3D44E3A1F}" type="presOf" srcId="{ACFE98F3-EFAE-471E-B073-9A0D8AC58E89}" destId="{63F8D7BD-FAAB-48D8-A655-3D2414332DB8}" srcOrd="0" destOrd="0" presId="urn:microsoft.com/office/officeart/2005/8/layout/hierarchy3"/>
    <dgm:cxn modelId="{81ABF6E4-59C0-4E5F-9A1D-9A7AABC05E5C}" srcId="{420C9F37-A16E-4FBF-B5EC-96F2C52A4F7E}" destId="{FBF24DB3-9887-491C-807D-D59AB91E64EA}" srcOrd="0" destOrd="0" parTransId="{1927D54D-AE8B-4FED-96E0-EF7C1DD01E64}" sibTransId="{4E266AFD-3471-4029-8E44-531E010A6DC9}"/>
    <dgm:cxn modelId="{A7BF5DEB-09E1-4986-BEAF-EC8A32F023AB}" srcId="{98A5D5B1-23CB-4BF5-B34C-37FB06055174}" destId="{84B1E91F-7F44-4D42-8A6B-59395C1C9843}" srcOrd="0" destOrd="0" parTransId="{48D66A56-7EF4-4C3C-BA91-04948A367825}" sibTransId="{14858705-83DF-45BC-8207-6FFB79DEC14E}"/>
    <dgm:cxn modelId="{AE2094ED-12B0-4ED5-8EE2-A2D2A1DACDA2}" srcId="{420C9F37-A16E-4FBF-B5EC-96F2C52A4F7E}" destId="{98A5D5B1-23CB-4BF5-B34C-37FB06055174}" srcOrd="1" destOrd="0" parTransId="{6C44A406-96F5-4512-B532-B2C389369863}" sibTransId="{F2DDCADE-DEF8-4F76-BC44-1EE6F8D085EC}"/>
    <dgm:cxn modelId="{1C3A70EE-5357-469D-A7CB-B6A22EF25D87}" type="presOf" srcId="{FBF24DB3-9887-491C-807D-D59AB91E64EA}" destId="{64BA5EA3-6835-4750-9756-ADB0D03BCEB2}" srcOrd="0" destOrd="0" presId="urn:microsoft.com/office/officeart/2005/8/layout/hierarchy3"/>
    <dgm:cxn modelId="{A6551EFA-ED86-410C-A65E-F75728184A76}" type="presOf" srcId="{D448A5DF-5C52-4C29-9800-4C2012F11516}" destId="{58D89021-ED38-41A2-9686-1F157B7E45AC}" srcOrd="0" destOrd="0" presId="urn:microsoft.com/office/officeart/2005/8/layout/hierarchy3"/>
    <dgm:cxn modelId="{092EC9FD-0E11-4A26-AE7E-3FB67923F3EE}" type="presOf" srcId="{0F9CA291-B1D3-480B-9F4F-47CCDE67A482}" destId="{7CE850E4-3024-4DA3-8338-2BC8CB57084A}" srcOrd="0" destOrd="0" presId="urn:microsoft.com/office/officeart/2005/8/layout/hierarchy3"/>
    <dgm:cxn modelId="{E7AC3FFE-CE54-43C8-BC1A-401543AD4F4E}" type="presOf" srcId="{D3811E0D-B29A-4C8F-BD05-6E385A60AA20}" destId="{0FBCEE86-2E54-4747-9B32-98815B6C8625}" srcOrd="0" destOrd="0" presId="urn:microsoft.com/office/officeart/2005/8/layout/hierarchy3"/>
    <dgm:cxn modelId="{144F72AC-EDE7-474F-82BC-861F71EB9404}" type="presParOf" srcId="{1E943FAB-8D8B-4ECB-887C-6ACA68358C67}" destId="{443BB23F-C8BF-4E10-A6AC-533CF120F3A3}" srcOrd="0" destOrd="0" presId="urn:microsoft.com/office/officeart/2005/8/layout/hierarchy3"/>
    <dgm:cxn modelId="{04C18413-2B99-411B-8746-B3724CD70FA6}" type="presParOf" srcId="{443BB23F-C8BF-4E10-A6AC-533CF120F3A3}" destId="{777E6F8C-25B2-43DB-AF93-F3DD032D7F25}" srcOrd="0" destOrd="0" presId="urn:microsoft.com/office/officeart/2005/8/layout/hierarchy3"/>
    <dgm:cxn modelId="{7515822B-9AE5-4BD1-B136-68C660C1CEB0}" type="presParOf" srcId="{777E6F8C-25B2-43DB-AF93-F3DD032D7F25}" destId="{64BA5EA3-6835-4750-9756-ADB0D03BCEB2}" srcOrd="0" destOrd="0" presId="urn:microsoft.com/office/officeart/2005/8/layout/hierarchy3"/>
    <dgm:cxn modelId="{D9E9AEEC-C1E3-4F96-A70B-0A5C1C38AC5D}" type="presParOf" srcId="{777E6F8C-25B2-43DB-AF93-F3DD032D7F25}" destId="{7A806527-A4D0-4D3C-8D67-9C2E9ADFC3C1}" srcOrd="1" destOrd="0" presId="urn:microsoft.com/office/officeart/2005/8/layout/hierarchy3"/>
    <dgm:cxn modelId="{F2871F8F-CBAA-46F7-8DE1-ACD17553C011}" type="presParOf" srcId="{443BB23F-C8BF-4E10-A6AC-533CF120F3A3}" destId="{10CB558A-368B-40C9-AB86-5280B83E694A}" srcOrd="1" destOrd="0" presId="urn:microsoft.com/office/officeart/2005/8/layout/hierarchy3"/>
    <dgm:cxn modelId="{B5BE8D16-0DB2-46C3-A40F-A6038498971B}" type="presParOf" srcId="{10CB558A-368B-40C9-AB86-5280B83E694A}" destId="{A7D112DB-F7ED-4DED-8C71-31FB0495D683}" srcOrd="0" destOrd="0" presId="urn:microsoft.com/office/officeart/2005/8/layout/hierarchy3"/>
    <dgm:cxn modelId="{0009416E-F1F2-4311-9121-CFCA94DE6E88}" type="presParOf" srcId="{10CB558A-368B-40C9-AB86-5280B83E694A}" destId="{4C5D1C49-CB6C-4B13-8B39-2E256A7A87AD}" srcOrd="1" destOrd="0" presId="urn:microsoft.com/office/officeart/2005/8/layout/hierarchy3"/>
    <dgm:cxn modelId="{F0451564-42C4-47A0-BA57-5CFA7330C89B}" type="presParOf" srcId="{10CB558A-368B-40C9-AB86-5280B83E694A}" destId="{63F8D7BD-FAAB-48D8-A655-3D2414332DB8}" srcOrd="2" destOrd="0" presId="urn:microsoft.com/office/officeart/2005/8/layout/hierarchy3"/>
    <dgm:cxn modelId="{4C7D77FC-DDF1-49C8-9D4B-D31F0A86A6EE}" type="presParOf" srcId="{10CB558A-368B-40C9-AB86-5280B83E694A}" destId="{827DDF09-2A14-49AF-9455-C12866BC63DD}" srcOrd="3" destOrd="0" presId="urn:microsoft.com/office/officeart/2005/8/layout/hierarchy3"/>
    <dgm:cxn modelId="{073AD3BD-A5AC-44FD-B2C3-DB287EA01394}" type="presParOf" srcId="{10CB558A-368B-40C9-AB86-5280B83E694A}" destId="{D1077AEB-81A9-4E9A-8AB3-0B36895AE393}" srcOrd="4" destOrd="0" presId="urn:microsoft.com/office/officeart/2005/8/layout/hierarchy3"/>
    <dgm:cxn modelId="{3CEFC664-7F5E-422C-993F-4CAC6B361D0E}" type="presParOf" srcId="{10CB558A-368B-40C9-AB86-5280B83E694A}" destId="{51849047-5B74-4758-A275-4C919707481F}" srcOrd="5" destOrd="0" presId="urn:microsoft.com/office/officeart/2005/8/layout/hierarchy3"/>
    <dgm:cxn modelId="{FB8EC5BB-9190-4F69-A09E-3D3078FB4F6B}" type="presParOf" srcId="{1E943FAB-8D8B-4ECB-887C-6ACA68358C67}" destId="{902EF235-856F-477B-BDAD-551882BB417E}" srcOrd="1" destOrd="0" presId="urn:microsoft.com/office/officeart/2005/8/layout/hierarchy3"/>
    <dgm:cxn modelId="{F53B7043-BC84-4858-8233-F3D1A22C8878}" type="presParOf" srcId="{902EF235-856F-477B-BDAD-551882BB417E}" destId="{F965CE92-B02C-46A7-9C3E-5A3931DE86F1}" srcOrd="0" destOrd="0" presId="urn:microsoft.com/office/officeart/2005/8/layout/hierarchy3"/>
    <dgm:cxn modelId="{F0DF27C7-F53E-4455-A0CF-FB5FD990A011}" type="presParOf" srcId="{F965CE92-B02C-46A7-9C3E-5A3931DE86F1}" destId="{B374122B-DD88-4F47-8C3C-362EBD2C9E57}" srcOrd="0" destOrd="0" presId="urn:microsoft.com/office/officeart/2005/8/layout/hierarchy3"/>
    <dgm:cxn modelId="{2467C4B7-A60E-47E5-B29A-B80C29394736}" type="presParOf" srcId="{F965CE92-B02C-46A7-9C3E-5A3931DE86F1}" destId="{16B0275D-89A3-4F6A-9CBB-B0C0ED363019}" srcOrd="1" destOrd="0" presId="urn:microsoft.com/office/officeart/2005/8/layout/hierarchy3"/>
    <dgm:cxn modelId="{29C90A6C-FA18-4AAC-B869-FDAFA1FEB1A6}" type="presParOf" srcId="{902EF235-856F-477B-BDAD-551882BB417E}" destId="{06E6D1EB-ADB7-4764-80B8-443D7BCA912A}" srcOrd="1" destOrd="0" presId="urn:microsoft.com/office/officeart/2005/8/layout/hierarchy3"/>
    <dgm:cxn modelId="{EA926205-7537-4380-BBA8-FFFCD8309A7C}" type="presParOf" srcId="{06E6D1EB-ADB7-4764-80B8-443D7BCA912A}" destId="{9C0FDD7F-04AC-4CED-AB1D-C0A69CD4A6D7}" srcOrd="0" destOrd="0" presId="urn:microsoft.com/office/officeart/2005/8/layout/hierarchy3"/>
    <dgm:cxn modelId="{E8969437-3D72-4696-9961-BAFBDF7EF7D9}" type="presParOf" srcId="{06E6D1EB-ADB7-4764-80B8-443D7BCA912A}" destId="{7DB5AF85-68CC-4D6B-9E7C-3ECF3B5F6AF2}" srcOrd="1" destOrd="0" presId="urn:microsoft.com/office/officeart/2005/8/layout/hierarchy3"/>
    <dgm:cxn modelId="{11D53BA7-1143-4FC2-8593-F173F2D19B84}" type="presParOf" srcId="{06E6D1EB-ADB7-4764-80B8-443D7BCA912A}" destId="{7CE850E4-3024-4DA3-8338-2BC8CB57084A}" srcOrd="2" destOrd="0" presId="urn:microsoft.com/office/officeart/2005/8/layout/hierarchy3"/>
    <dgm:cxn modelId="{9D5D2B71-07AC-41D4-80B6-4CD46C90B504}" type="presParOf" srcId="{06E6D1EB-ADB7-4764-80B8-443D7BCA912A}" destId="{4407ED32-946A-4CC1-945E-7798C545917B}" srcOrd="3" destOrd="0" presId="urn:microsoft.com/office/officeart/2005/8/layout/hierarchy3"/>
    <dgm:cxn modelId="{E98A445F-D2DE-48B5-A38B-A3ADACB8D26B}" type="presParOf" srcId="{06E6D1EB-ADB7-4764-80B8-443D7BCA912A}" destId="{F2659D83-0968-425D-AD4A-274D003C232F}" srcOrd="4" destOrd="0" presId="urn:microsoft.com/office/officeart/2005/8/layout/hierarchy3"/>
    <dgm:cxn modelId="{685BE911-C51A-4359-A4E9-2D962B1FE000}" type="presParOf" srcId="{06E6D1EB-ADB7-4764-80B8-443D7BCA912A}" destId="{5059F066-6D56-4E9E-8901-CC823DFD07FF}" srcOrd="5" destOrd="0" presId="urn:microsoft.com/office/officeart/2005/8/layout/hierarchy3"/>
    <dgm:cxn modelId="{202EE837-F030-4D84-BDCD-A191E9FBB820}" type="presParOf" srcId="{06E6D1EB-ADB7-4764-80B8-443D7BCA912A}" destId="{58D89021-ED38-41A2-9686-1F157B7E45AC}" srcOrd="6" destOrd="0" presId="urn:microsoft.com/office/officeart/2005/8/layout/hierarchy3"/>
    <dgm:cxn modelId="{FC6A6D6A-8053-4057-9D14-2257BE611CF1}" type="presParOf" srcId="{06E6D1EB-ADB7-4764-80B8-443D7BCA912A}" destId="{77353ED6-0D49-451F-99D5-7C45360539E5}" srcOrd="7" destOrd="0" presId="urn:microsoft.com/office/officeart/2005/8/layout/hierarchy3"/>
    <dgm:cxn modelId="{1C5D45AD-2D70-464A-9F3A-BED9EDCA2FA4}" type="presParOf" srcId="{06E6D1EB-ADB7-4764-80B8-443D7BCA912A}" destId="{A3AF8946-9CF5-4381-B8CF-5C7B97E442FA}" srcOrd="8" destOrd="0" presId="urn:microsoft.com/office/officeart/2005/8/layout/hierarchy3"/>
    <dgm:cxn modelId="{9B7B56EF-3BB6-4314-8D51-0D80701B8378}" type="presParOf" srcId="{06E6D1EB-ADB7-4764-80B8-443D7BCA912A}" destId="{FA3382EA-3EDA-4F34-8B01-56CC394D85C5}" srcOrd="9" destOrd="0" presId="urn:microsoft.com/office/officeart/2005/8/layout/hierarchy3"/>
    <dgm:cxn modelId="{9DE6348D-3EC7-45D8-A3E1-9D8F9D828D88}" type="presParOf" srcId="{06E6D1EB-ADB7-4764-80B8-443D7BCA912A}" destId="{7A2C92AB-C558-419C-BC5B-5CCF715C7CD5}" srcOrd="10" destOrd="0" presId="urn:microsoft.com/office/officeart/2005/8/layout/hierarchy3"/>
    <dgm:cxn modelId="{8C894F59-EEF8-4D21-87F8-84C94E91E5E2}" type="presParOf" srcId="{06E6D1EB-ADB7-4764-80B8-443D7BCA912A}" destId="{0FBCEE86-2E54-4747-9B32-98815B6C8625}" srcOrd="11"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4990C5DF-6453-44B6-8CF6-F46538EF5B16}" type="doc">
      <dgm:prSet loTypeId="urn:microsoft.com/office/officeart/2005/8/layout/hProcess7" loCatId="list" qsTypeId="urn:microsoft.com/office/officeart/2005/8/quickstyle/simple1" qsCatId="simple" csTypeId="urn:microsoft.com/office/officeart/2005/8/colors/accent1_2" csCatId="accent1" phldr="1"/>
      <dgm:spPr/>
      <dgm:t>
        <a:bodyPr/>
        <a:lstStyle/>
        <a:p>
          <a:endParaRPr lang="en-US"/>
        </a:p>
      </dgm:t>
    </dgm:pt>
    <dgm:pt modelId="{057385E1-3253-4BA8-914C-3B8C74879FBE}">
      <dgm:prSet phldrT="[Text]" custT="1"/>
      <dgm:spPr>
        <a:solidFill>
          <a:schemeClr val="accent5"/>
        </a:solidFill>
      </dgm:spPr>
      <dgm:t>
        <a:bodyPr/>
        <a:lstStyle/>
        <a:p>
          <a:pPr>
            <a:lnSpc>
              <a:spcPct val="150000"/>
            </a:lnSpc>
          </a:pPr>
          <a:r>
            <a:rPr lang="el-GR" sz="2000" dirty="0">
              <a:latin typeface="Roboto" panose="02000000000000000000" pitchFamily="2" charset="0"/>
              <a:ea typeface="Roboto" panose="02000000000000000000" pitchFamily="2" charset="0"/>
            </a:rPr>
            <a:t>8</a:t>
          </a:r>
          <a:r>
            <a:rPr lang="en-US" sz="2000" dirty="0">
              <a:latin typeface="Roboto" panose="02000000000000000000" pitchFamily="2" charset="0"/>
              <a:ea typeface="Roboto" panose="02000000000000000000" pitchFamily="2" charset="0"/>
            </a:rPr>
            <a:t>0%</a:t>
          </a:r>
        </a:p>
      </dgm:t>
    </dgm:pt>
    <dgm:pt modelId="{FD049818-E82A-41D3-8DBB-147756521AAE}" type="parTrans" cxnId="{DB076C73-5382-45E3-A455-DA531063BE15}">
      <dgm:prSet/>
      <dgm:spPr/>
      <dgm:t>
        <a:bodyPr/>
        <a:lstStyle/>
        <a:p>
          <a:pPr>
            <a:lnSpc>
              <a:spcPct val="150000"/>
            </a:lnSpc>
          </a:pPr>
          <a:endParaRPr lang="en-US" sz="2400">
            <a:latin typeface="Roboto" panose="02000000000000000000" pitchFamily="2" charset="0"/>
            <a:ea typeface="Roboto" panose="02000000000000000000" pitchFamily="2" charset="0"/>
          </a:endParaRPr>
        </a:p>
      </dgm:t>
    </dgm:pt>
    <dgm:pt modelId="{CD8CC0B2-3133-4E28-A9C7-B845055FB213}" type="sibTrans" cxnId="{DB076C73-5382-45E3-A455-DA531063BE15}">
      <dgm:prSet/>
      <dgm:spPr/>
      <dgm:t>
        <a:bodyPr/>
        <a:lstStyle/>
        <a:p>
          <a:pPr>
            <a:lnSpc>
              <a:spcPct val="150000"/>
            </a:lnSpc>
          </a:pPr>
          <a:endParaRPr lang="en-US" sz="2400">
            <a:latin typeface="Roboto" panose="02000000000000000000" pitchFamily="2" charset="0"/>
            <a:ea typeface="Roboto" panose="02000000000000000000" pitchFamily="2" charset="0"/>
          </a:endParaRPr>
        </a:p>
      </dgm:t>
    </dgm:pt>
    <dgm:pt modelId="{59332ADF-358F-4176-821A-7AC9B851BA92}">
      <dgm:prSet phldrT="[Text]" custT="1"/>
      <dgm:spPr/>
      <dgm:t>
        <a:bodyPr/>
        <a:lstStyle/>
        <a:p>
          <a:pPr>
            <a:lnSpc>
              <a:spcPct val="150000"/>
            </a:lnSpc>
          </a:pPr>
          <a:r>
            <a:rPr lang="el-GR" sz="1200" b="1" dirty="0">
              <a:latin typeface="Roboto" panose="02000000000000000000" pitchFamily="2" charset="0"/>
              <a:ea typeface="Roboto" panose="02000000000000000000" pitchFamily="2" charset="0"/>
            </a:rPr>
            <a:t>Κριτήριο Κ5 Το χαμηλότερο αιτούμενο ποσοστό % χρηματοδότησης το οποίο θα αιτηθεί ο παραχωρησιούχος να λάβει από το πρόγραμμα «Φορτίζω Παντού»</a:t>
          </a:r>
          <a:endParaRPr lang="en-US" sz="1200" dirty="0">
            <a:latin typeface="Roboto" panose="02000000000000000000" pitchFamily="2" charset="0"/>
            <a:ea typeface="Roboto" panose="02000000000000000000" pitchFamily="2" charset="0"/>
          </a:endParaRPr>
        </a:p>
      </dgm:t>
    </dgm:pt>
    <dgm:pt modelId="{258FD1D1-E820-4619-9684-933DFE137EEE}" type="parTrans" cxnId="{B90E3624-D88F-4006-AD91-98B6CACBE09F}">
      <dgm:prSet/>
      <dgm:spPr/>
      <dgm:t>
        <a:bodyPr/>
        <a:lstStyle/>
        <a:p>
          <a:pPr>
            <a:lnSpc>
              <a:spcPct val="150000"/>
            </a:lnSpc>
          </a:pPr>
          <a:endParaRPr lang="en-US" sz="2400">
            <a:latin typeface="Roboto" panose="02000000000000000000" pitchFamily="2" charset="0"/>
            <a:ea typeface="Roboto" panose="02000000000000000000" pitchFamily="2" charset="0"/>
          </a:endParaRPr>
        </a:p>
      </dgm:t>
    </dgm:pt>
    <dgm:pt modelId="{1DC9E947-610B-4617-A5A0-C61ED0119652}" type="sibTrans" cxnId="{B90E3624-D88F-4006-AD91-98B6CACBE09F}">
      <dgm:prSet/>
      <dgm:spPr/>
      <dgm:t>
        <a:bodyPr/>
        <a:lstStyle/>
        <a:p>
          <a:pPr>
            <a:lnSpc>
              <a:spcPct val="150000"/>
            </a:lnSpc>
          </a:pPr>
          <a:endParaRPr lang="en-US" sz="2400">
            <a:latin typeface="Roboto" panose="02000000000000000000" pitchFamily="2" charset="0"/>
            <a:ea typeface="Roboto" panose="02000000000000000000" pitchFamily="2" charset="0"/>
          </a:endParaRPr>
        </a:p>
      </dgm:t>
    </dgm:pt>
    <dgm:pt modelId="{BD25986B-1781-4952-9134-CBB9F33388DC}">
      <dgm:prSet phldrT="[Text]" custT="1"/>
      <dgm:spPr>
        <a:solidFill>
          <a:schemeClr val="accent5"/>
        </a:solidFill>
      </dgm:spPr>
      <dgm:t>
        <a:bodyPr/>
        <a:lstStyle/>
        <a:p>
          <a:pPr>
            <a:lnSpc>
              <a:spcPct val="150000"/>
            </a:lnSpc>
          </a:pPr>
          <a:r>
            <a:rPr lang="el-GR" sz="2000" dirty="0">
              <a:latin typeface="Roboto" panose="02000000000000000000" pitchFamily="2" charset="0"/>
              <a:ea typeface="Roboto" panose="02000000000000000000" pitchFamily="2" charset="0"/>
            </a:rPr>
            <a:t>20%</a:t>
          </a:r>
          <a:endParaRPr lang="en-US" sz="2000" dirty="0">
            <a:latin typeface="Roboto" panose="02000000000000000000" pitchFamily="2" charset="0"/>
            <a:ea typeface="Roboto" panose="02000000000000000000" pitchFamily="2" charset="0"/>
          </a:endParaRPr>
        </a:p>
      </dgm:t>
    </dgm:pt>
    <dgm:pt modelId="{5E501FE0-BD0A-4FA6-837D-51A2BAF44330}" type="parTrans" cxnId="{CAE249E3-A26F-409D-AFB1-25AF17CD0B6B}">
      <dgm:prSet/>
      <dgm:spPr/>
      <dgm:t>
        <a:bodyPr/>
        <a:lstStyle/>
        <a:p>
          <a:pPr>
            <a:lnSpc>
              <a:spcPct val="150000"/>
            </a:lnSpc>
          </a:pPr>
          <a:endParaRPr lang="en-US" sz="2400">
            <a:latin typeface="Roboto" panose="02000000000000000000" pitchFamily="2" charset="0"/>
            <a:ea typeface="Roboto" panose="02000000000000000000" pitchFamily="2" charset="0"/>
          </a:endParaRPr>
        </a:p>
      </dgm:t>
    </dgm:pt>
    <dgm:pt modelId="{C30EA9BE-DBB8-4A62-BBB4-A526636BA5DB}" type="sibTrans" cxnId="{CAE249E3-A26F-409D-AFB1-25AF17CD0B6B}">
      <dgm:prSet/>
      <dgm:spPr/>
      <dgm:t>
        <a:bodyPr/>
        <a:lstStyle/>
        <a:p>
          <a:pPr>
            <a:lnSpc>
              <a:spcPct val="150000"/>
            </a:lnSpc>
          </a:pPr>
          <a:endParaRPr lang="en-US" sz="2400">
            <a:latin typeface="Roboto" panose="02000000000000000000" pitchFamily="2" charset="0"/>
            <a:ea typeface="Roboto" panose="02000000000000000000" pitchFamily="2" charset="0"/>
          </a:endParaRPr>
        </a:p>
      </dgm:t>
    </dgm:pt>
    <dgm:pt modelId="{CC457FBA-632D-4752-AE16-ADE2BD9ABC75}">
      <dgm:prSet phldrT="[Text]" custT="1"/>
      <dgm:spPr/>
      <dgm:t>
        <a:bodyPr/>
        <a:lstStyle/>
        <a:p>
          <a:pPr>
            <a:lnSpc>
              <a:spcPct val="150000"/>
            </a:lnSpc>
          </a:pPr>
          <a:r>
            <a:rPr lang="el-GR" sz="1200" b="1" dirty="0">
              <a:latin typeface="Roboto" panose="02000000000000000000" pitchFamily="2" charset="0"/>
              <a:ea typeface="Roboto" panose="02000000000000000000" pitchFamily="2" charset="0"/>
            </a:rPr>
            <a:t>Κριτήριο Κ6 </a:t>
          </a:r>
          <a:r>
            <a:rPr lang="el-GR" sz="1200" b="0" dirty="0">
              <a:latin typeface="Roboto" panose="02000000000000000000" pitchFamily="2" charset="0"/>
              <a:ea typeface="Roboto" panose="02000000000000000000" pitchFamily="2" charset="0"/>
            </a:rPr>
            <a:t>Η </a:t>
          </a:r>
          <a:r>
            <a:rPr lang="el-GR" sz="1200" b="1" dirty="0">
              <a:latin typeface="Roboto" panose="02000000000000000000" pitchFamily="2" charset="0"/>
              <a:ea typeface="Roboto" panose="02000000000000000000" pitchFamily="2" charset="0"/>
            </a:rPr>
            <a:t>επιπρόσθετη τιμή χρέωσης των χρηστών</a:t>
          </a:r>
          <a:endParaRPr lang="en-US" sz="1200" dirty="0">
            <a:latin typeface="Roboto" panose="02000000000000000000" pitchFamily="2" charset="0"/>
            <a:ea typeface="Roboto" panose="02000000000000000000" pitchFamily="2" charset="0"/>
          </a:endParaRPr>
        </a:p>
      </dgm:t>
    </dgm:pt>
    <dgm:pt modelId="{A0DACC3E-54AC-4B08-B86A-14087CE664C6}" type="parTrans" cxnId="{D8D82C89-FA0D-4E52-A89C-82CBB16476CA}">
      <dgm:prSet/>
      <dgm:spPr/>
      <dgm:t>
        <a:bodyPr/>
        <a:lstStyle/>
        <a:p>
          <a:pPr>
            <a:lnSpc>
              <a:spcPct val="150000"/>
            </a:lnSpc>
          </a:pPr>
          <a:endParaRPr lang="en-US" sz="2400">
            <a:latin typeface="Roboto" panose="02000000000000000000" pitchFamily="2" charset="0"/>
            <a:ea typeface="Roboto" panose="02000000000000000000" pitchFamily="2" charset="0"/>
          </a:endParaRPr>
        </a:p>
      </dgm:t>
    </dgm:pt>
    <dgm:pt modelId="{A9D3CB3E-2C9A-4A93-B6BF-D4A26F02B0A0}" type="sibTrans" cxnId="{D8D82C89-FA0D-4E52-A89C-82CBB16476CA}">
      <dgm:prSet/>
      <dgm:spPr/>
      <dgm:t>
        <a:bodyPr/>
        <a:lstStyle/>
        <a:p>
          <a:pPr>
            <a:lnSpc>
              <a:spcPct val="150000"/>
            </a:lnSpc>
          </a:pPr>
          <a:endParaRPr lang="en-US" sz="2400">
            <a:latin typeface="Roboto" panose="02000000000000000000" pitchFamily="2" charset="0"/>
            <a:ea typeface="Roboto" panose="02000000000000000000" pitchFamily="2" charset="0"/>
          </a:endParaRPr>
        </a:p>
      </dgm:t>
    </dgm:pt>
    <dgm:pt modelId="{00D321BB-BB46-4EA4-9C20-521006E45D39}">
      <dgm:prSet custT="1"/>
      <dgm:spPr/>
      <dgm:t>
        <a:bodyPr/>
        <a:lstStyle/>
        <a:p>
          <a:pPr>
            <a:lnSpc>
              <a:spcPct val="150000"/>
            </a:lnSpc>
          </a:pPr>
          <a:r>
            <a:rPr lang="el-GR" sz="1200" b="1" dirty="0">
              <a:latin typeface="Roboto" panose="02000000000000000000" pitchFamily="2" charset="0"/>
              <a:ea typeface="Roboto" panose="02000000000000000000" pitchFamily="2" charset="0"/>
            </a:rPr>
            <a:t>• </a:t>
          </a:r>
          <a:r>
            <a:rPr lang="el-GR" sz="1200" b="0" dirty="0">
              <a:latin typeface="Roboto" panose="02000000000000000000" pitchFamily="2" charset="0"/>
              <a:ea typeface="Roboto" panose="02000000000000000000" pitchFamily="2" charset="0"/>
            </a:rPr>
            <a:t>Ελάχιστη τιμή επιπρόσθετης χρέωσης χρηστών = η ελάχιστη με βάση τις προσφορές που θα υποβληθούν</a:t>
          </a:r>
          <a:endParaRPr lang="en-US" sz="1200" b="0" dirty="0">
            <a:latin typeface="Roboto" panose="02000000000000000000" pitchFamily="2" charset="0"/>
            <a:ea typeface="Roboto" panose="02000000000000000000" pitchFamily="2" charset="0"/>
          </a:endParaRPr>
        </a:p>
      </dgm:t>
    </dgm:pt>
    <dgm:pt modelId="{41562E15-23A0-4E23-B251-FC35A1DE64C7}" type="parTrans" cxnId="{E2058B9C-3621-43BE-8CB7-45D8524A3500}">
      <dgm:prSet/>
      <dgm:spPr/>
      <dgm:t>
        <a:bodyPr/>
        <a:lstStyle/>
        <a:p>
          <a:pPr>
            <a:lnSpc>
              <a:spcPct val="150000"/>
            </a:lnSpc>
          </a:pPr>
          <a:endParaRPr lang="en-US" sz="2400">
            <a:latin typeface="Roboto" panose="02000000000000000000" pitchFamily="2" charset="0"/>
            <a:ea typeface="Roboto" panose="02000000000000000000" pitchFamily="2" charset="0"/>
          </a:endParaRPr>
        </a:p>
      </dgm:t>
    </dgm:pt>
    <dgm:pt modelId="{19F308D0-0B0C-49C6-91E8-28C07716E6B7}" type="sibTrans" cxnId="{E2058B9C-3621-43BE-8CB7-45D8524A3500}">
      <dgm:prSet/>
      <dgm:spPr/>
      <dgm:t>
        <a:bodyPr/>
        <a:lstStyle/>
        <a:p>
          <a:pPr>
            <a:lnSpc>
              <a:spcPct val="150000"/>
            </a:lnSpc>
          </a:pPr>
          <a:endParaRPr lang="en-US" sz="2400">
            <a:latin typeface="Roboto" panose="02000000000000000000" pitchFamily="2" charset="0"/>
            <a:ea typeface="Roboto" panose="02000000000000000000" pitchFamily="2" charset="0"/>
          </a:endParaRPr>
        </a:p>
      </dgm:t>
    </dgm:pt>
    <dgm:pt modelId="{F114E737-A49F-48EB-8410-57B8A91AF41D}">
      <dgm:prSet custT="1"/>
      <dgm:spPr/>
      <dgm:t>
        <a:bodyPr/>
        <a:lstStyle/>
        <a:p>
          <a:pPr>
            <a:lnSpc>
              <a:spcPct val="150000"/>
            </a:lnSpc>
          </a:pPr>
          <a:r>
            <a:rPr lang="el-GR" sz="1200" b="1" dirty="0">
              <a:latin typeface="Roboto" panose="02000000000000000000" pitchFamily="2" charset="0"/>
              <a:ea typeface="Roboto" panose="02000000000000000000" pitchFamily="2" charset="0"/>
            </a:rPr>
            <a:t>•</a:t>
          </a:r>
          <a:r>
            <a:rPr lang="el-GR" sz="1200" b="0" dirty="0">
              <a:latin typeface="Roboto" panose="02000000000000000000" pitchFamily="2" charset="0"/>
              <a:ea typeface="Roboto" panose="02000000000000000000" pitchFamily="2" charset="0"/>
            </a:rPr>
            <a:t>Μέγιστη επιπρόσθετη τιμή χρέωσης χρηστών → 300 ευρώ/MWh</a:t>
          </a:r>
          <a:endParaRPr lang="en-US" sz="1200" b="0" dirty="0">
            <a:latin typeface="Roboto" panose="02000000000000000000" pitchFamily="2" charset="0"/>
            <a:ea typeface="Roboto" panose="02000000000000000000" pitchFamily="2" charset="0"/>
          </a:endParaRPr>
        </a:p>
      </dgm:t>
    </dgm:pt>
    <dgm:pt modelId="{6A24325A-4B7F-40DF-8D3E-898266F3F207}" type="parTrans" cxnId="{E328E497-BCAD-4395-A28A-561AAD98357B}">
      <dgm:prSet/>
      <dgm:spPr/>
      <dgm:t>
        <a:bodyPr/>
        <a:lstStyle/>
        <a:p>
          <a:pPr>
            <a:lnSpc>
              <a:spcPct val="150000"/>
            </a:lnSpc>
          </a:pPr>
          <a:endParaRPr lang="en-US" sz="2400">
            <a:latin typeface="Roboto" panose="02000000000000000000" pitchFamily="2" charset="0"/>
            <a:ea typeface="Roboto" panose="02000000000000000000" pitchFamily="2" charset="0"/>
          </a:endParaRPr>
        </a:p>
      </dgm:t>
    </dgm:pt>
    <dgm:pt modelId="{A799E5FC-047D-4E81-8CBD-30F6E897398C}" type="sibTrans" cxnId="{E328E497-BCAD-4395-A28A-561AAD98357B}">
      <dgm:prSet/>
      <dgm:spPr/>
      <dgm:t>
        <a:bodyPr/>
        <a:lstStyle/>
        <a:p>
          <a:pPr>
            <a:lnSpc>
              <a:spcPct val="150000"/>
            </a:lnSpc>
          </a:pPr>
          <a:endParaRPr lang="en-US" sz="2400">
            <a:latin typeface="Roboto" panose="02000000000000000000" pitchFamily="2" charset="0"/>
            <a:ea typeface="Roboto" panose="02000000000000000000" pitchFamily="2" charset="0"/>
          </a:endParaRPr>
        </a:p>
      </dgm:t>
    </dgm:pt>
    <dgm:pt modelId="{BFC14A6D-B0A3-40DF-B117-AAF9CD36BAB4}" type="pres">
      <dgm:prSet presAssocID="{4990C5DF-6453-44B6-8CF6-F46538EF5B16}" presName="Name0" presStyleCnt="0">
        <dgm:presLayoutVars>
          <dgm:dir/>
          <dgm:animLvl val="lvl"/>
          <dgm:resizeHandles val="exact"/>
        </dgm:presLayoutVars>
      </dgm:prSet>
      <dgm:spPr/>
    </dgm:pt>
    <dgm:pt modelId="{44C47338-C6D9-47CE-B4C3-AF05D2C3CA17}" type="pres">
      <dgm:prSet presAssocID="{057385E1-3253-4BA8-914C-3B8C74879FBE}" presName="compositeNode" presStyleCnt="0">
        <dgm:presLayoutVars>
          <dgm:bulletEnabled val="1"/>
        </dgm:presLayoutVars>
      </dgm:prSet>
      <dgm:spPr/>
    </dgm:pt>
    <dgm:pt modelId="{7EFF5D77-8AFD-4DC5-8425-28A55A25AD20}" type="pres">
      <dgm:prSet presAssocID="{057385E1-3253-4BA8-914C-3B8C74879FBE}" presName="bgRect" presStyleLbl="node1" presStyleIdx="0" presStyleCnt="2"/>
      <dgm:spPr/>
    </dgm:pt>
    <dgm:pt modelId="{7BF4624B-7EB3-416B-8FFF-464FC63009F9}" type="pres">
      <dgm:prSet presAssocID="{057385E1-3253-4BA8-914C-3B8C74879FBE}" presName="parentNode" presStyleLbl="node1" presStyleIdx="0" presStyleCnt="2">
        <dgm:presLayoutVars>
          <dgm:chMax val="0"/>
          <dgm:bulletEnabled val="1"/>
        </dgm:presLayoutVars>
      </dgm:prSet>
      <dgm:spPr/>
    </dgm:pt>
    <dgm:pt modelId="{AD7C5129-CEB8-4889-9A91-D0EBE96DBA6F}" type="pres">
      <dgm:prSet presAssocID="{057385E1-3253-4BA8-914C-3B8C74879FBE}" presName="childNode" presStyleLbl="node1" presStyleIdx="0" presStyleCnt="2">
        <dgm:presLayoutVars>
          <dgm:bulletEnabled val="1"/>
        </dgm:presLayoutVars>
      </dgm:prSet>
      <dgm:spPr/>
    </dgm:pt>
    <dgm:pt modelId="{9A35F180-854C-4AF3-8303-2073F2D2E18D}" type="pres">
      <dgm:prSet presAssocID="{CD8CC0B2-3133-4E28-A9C7-B845055FB213}" presName="hSp" presStyleCnt="0"/>
      <dgm:spPr/>
    </dgm:pt>
    <dgm:pt modelId="{703326EF-C792-480B-9B7B-25AF69B37BD5}" type="pres">
      <dgm:prSet presAssocID="{CD8CC0B2-3133-4E28-A9C7-B845055FB213}" presName="vProcSp" presStyleCnt="0"/>
      <dgm:spPr/>
    </dgm:pt>
    <dgm:pt modelId="{95580EE5-25F8-4D09-B0F4-8716E6369237}" type="pres">
      <dgm:prSet presAssocID="{CD8CC0B2-3133-4E28-A9C7-B845055FB213}" presName="vSp1" presStyleCnt="0"/>
      <dgm:spPr/>
    </dgm:pt>
    <dgm:pt modelId="{B650B3FD-C87A-4B86-8F73-489E434C4701}" type="pres">
      <dgm:prSet presAssocID="{CD8CC0B2-3133-4E28-A9C7-B845055FB213}" presName="simulatedConn" presStyleLbl="solidFgAcc1" presStyleIdx="0" presStyleCnt="1"/>
      <dgm:spPr/>
    </dgm:pt>
    <dgm:pt modelId="{5710C9E3-D63C-487C-BEA9-B6B31876B87A}" type="pres">
      <dgm:prSet presAssocID="{CD8CC0B2-3133-4E28-A9C7-B845055FB213}" presName="vSp2" presStyleCnt="0"/>
      <dgm:spPr/>
    </dgm:pt>
    <dgm:pt modelId="{8E12F7EE-A9E9-40CD-9E0F-C7A675DD307D}" type="pres">
      <dgm:prSet presAssocID="{CD8CC0B2-3133-4E28-A9C7-B845055FB213}" presName="sibTrans" presStyleCnt="0"/>
      <dgm:spPr/>
    </dgm:pt>
    <dgm:pt modelId="{D6657134-EECE-4A2D-9A75-0A21F6D82C1D}" type="pres">
      <dgm:prSet presAssocID="{BD25986B-1781-4952-9134-CBB9F33388DC}" presName="compositeNode" presStyleCnt="0">
        <dgm:presLayoutVars>
          <dgm:bulletEnabled val="1"/>
        </dgm:presLayoutVars>
      </dgm:prSet>
      <dgm:spPr/>
    </dgm:pt>
    <dgm:pt modelId="{00FA19F2-9F8A-4839-9C70-1C3C1BC3B29A}" type="pres">
      <dgm:prSet presAssocID="{BD25986B-1781-4952-9134-CBB9F33388DC}" presName="bgRect" presStyleLbl="node1" presStyleIdx="1" presStyleCnt="2"/>
      <dgm:spPr/>
    </dgm:pt>
    <dgm:pt modelId="{41265EEA-0E24-411F-BEB3-33F4C013D11B}" type="pres">
      <dgm:prSet presAssocID="{BD25986B-1781-4952-9134-CBB9F33388DC}" presName="parentNode" presStyleLbl="node1" presStyleIdx="1" presStyleCnt="2">
        <dgm:presLayoutVars>
          <dgm:chMax val="0"/>
          <dgm:bulletEnabled val="1"/>
        </dgm:presLayoutVars>
      </dgm:prSet>
      <dgm:spPr/>
    </dgm:pt>
    <dgm:pt modelId="{A12717BC-DC70-4BE2-9354-1DD31AAF4900}" type="pres">
      <dgm:prSet presAssocID="{BD25986B-1781-4952-9134-CBB9F33388DC}" presName="childNode" presStyleLbl="node1" presStyleIdx="1" presStyleCnt="2">
        <dgm:presLayoutVars>
          <dgm:bulletEnabled val="1"/>
        </dgm:presLayoutVars>
      </dgm:prSet>
      <dgm:spPr/>
    </dgm:pt>
  </dgm:ptLst>
  <dgm:cxnLst>
    <dgm:cxn modelId="{B90E3624-D88F-4006-AD91-98B6CACBE09F}" srcId="{057385E1-3253-4BA8-914C-3B8C74879FBE}" destId="{59332ADF-358F-4176-821A-7AC9B851BA92}" srcOrd="0" destOrd="0" parTransId="{258FD1D1-E820-4619-9684-933DFE137EEE}" sibTransId="{1DC9E947-610B-4617-A5A0-C61ED0119652}"/>
    <dgm:cxn modelId="{6C955E3B-22F4-4DF7-84CA-6C4E78BB585D}" type="presOf" srcId="{057385E1-3253-4BA8-914C-3B8C74879FBE}" destId="{7BF4624B-7EB3-416B-8FFF-464FC63009F9}" srcOrd="1" destOrd="0" presId="urn:microsoft.com/office/officeart/2005/8/layout/hProcess7"/>
    <dgm:cxn modelId="{FA1CFC5D-FE13-49BA-975B-D2902D16CFB3}" type="presOf" srcId="{59332ADF-358F-4176-821A-7AC9B851BA92}" destId="{AD7C5129-CEB8-4889-9A91-D0EBE96DBA6F}" srcOrd="0" destOrd="0" presId="urn:microsoft.com/office/officeart/2005/8/layout/hProcess7"/>
    <dgm:cxn modelId="{9FABF749-DCAE-4F44-8834-2B1FB8FD4A1D}" type="presOf" srcId="{F114E737-A49F-48EB-8410-57B8A91AF41D}" destId="{A12717BC-DC70-4BE2-9354-1DD31AAF4900}" srcOrd="0" destOrd="2" presId="urn:microsoft.com/office/officeart/2005/8/layout/hProcess7"/>
    <dgm:cxn modelId="{14D5384F-C96F-4B71-A61E-FF2FAE205490}" type="presOf" srcId="{4990C5DF-6453-44B6-8CF6-F46538EF5B16}" destId="{BFC14A6D-B0A3-40DF-B117-AAF9CD36BAB4}" srcOrd="0" destOrd="0" presId="urn:microsoft.com/office/officeart/2005/8/layout/hProcess7"/>
    <dgm:cxn modelId="{DB076C73-5382-45E3-A455-DA531063BE15}" srcId="{4990C5DF-6453-44B6-8CF6-F46538EF5B16}" destId="{057385E1-3253-4BA8-914C-3B8C74879FBE}" srcOrd="0" destOrd="0" parTransId="{FD049818-E82A-41D3-8DBB-147756521AAE}" sibTransId="{CD8CC0B2-3133-4E28-A9C7-B845055FB213}"/>
    <dgm:cxn modelId="{EF0A7078-9759-4109-BCA5-99A157D370D2}" type="presOf" srcId="{057385E1-3253-4BA8-914C-3B8C74879FBE}" destId="{7EFF5D77-8AFD-4DC5-8425-28A55A25AD20}" srcOrd="0" destOrd="0" presId="urn:microsoft.com/office/officeart/2005/8/layout/hProcess7"/>
    <dgm:cxn modelId="{D8D82C89-FA0D-4E52-A89C-82CBB16476CA}" srcId="{BD25986B-1781-4952-9134-CBB9F33388DC}" destId="{CC457FBA-632D-4752-AE16-ADE2BD9ABC75}" srcOrd="0" destOrd="0" parTransId="{A0DACC3E-54AC-4B08-B86A-14087CE664C6}" sibTransId="{A9D3CB3E-2C9A-4A93-B6BF-D4A26F02B0A0}"/>
    <dgm:cxn modelId="{E328E497-BCAD-4395-A28A-561AAD98357B}" srcId="{BD25986B-1781-4952-9134-CBB9F33388DC}" destId="{F114E737-A49F-48EB-8410-57B8A91AF41D}" srcOrd="2" destOrd="0" parTransId="{6A24325A-4B7F-40DF-8D3E-898266F3F207}" sibTransId="{A799E5FC-047D-4E81-8CBD-30F6E897398C}"/>
    <dgm:cxn modelId="{66512E9A-732E-44F7-83E0-33CE5E2728E9}" type="presOf" srcId="{CC457FBA-632D-4752-AE16-ADE2BD9ABC75}" destId="{A12717BC-DC70-4BE2-9354-1DD31AAF4900}" srcOrd="0" destOrd="0" presId="urn:microsoft.com/office/officeart/2005/8/layout/hProcess7"/>
    <dgm:cxn modelId="{E2058B9C-3621-43BE-8CB7-45D8524A3500}" srcId="{BD25986B-1781-4952-9134-CBB9F33388DC}" destId="{00D321BB-BB46-4EA4-9C20-521006E45D39}" srcOrd="1" destOrd="0" parTransId="{41562E15-23A0-4E23-B251-FC35A1DE64C7}" sibTransId="{19F308D0-0B0C-49C6-91E8-28C07716E6B7}"/>
    <dgm:cxn modelId="{CAE249E3-A26F-409D-AFB1-25AF17CD0B6B}" srcId="{4990C5DF-6453-44B6-8CF6-F46538EF5B16}" destId="{BD25986B-1781-4952-9134-CBB9F33388DC}" srcOrd="1" destOrd="0" parTransId="{5E501FE0-BD0A-4FA6-837D-51A2BAF44330}" sibTransId="{C30EA9BE-DBB8-4A62-BBB4-A526636BA5DB}"/>
    <dgm:cxn modelId="{A17E66E7-D046-40D0-BDEA-BBF4E861A80E}" type="presOf" srcId="{BD25986B-1781-4952-9134-CBB9F33388DC}" destId="{00FA19F2-9F8A-4839-9C70-1C3C1BC3B29A}" srcOrd="0" destOrd="0" presId="urn:microsoft.com/office/officeart/2005/8/layout/hProcess7"/>
    <dgm:cxn modelId="{CAEA66F5-253C-4E12-90E1-764BCB9A07D2}" type="presOf" srcId="{BD25986B-1781-4952-9134-CBB9F33388DC}" destId="{41265EEA-0E24-411F-BEB3-33F4C013D11B}" srcOrd="1" destOrd="0" presId="urn:microsoft.com/office/officeart/2005/8/layout/hProcess7"/>
    <dgm:cxn modelId="{DD1D35FC-AE9D-477C-B140-65DC65C10EF3}" type="presOf" srcId="{00D321BB-BB46-4EA4-9C20-521006E45D39}" destId="{A12717BC-DC70-4BE2-9354-1DD31AAF4900}" srcOrd="0" destOrd="1" presId="urn:microsoft.com/office/officeart/2005/8/layout/hProcess7"/>
    <dgm:cxn modelId="{1E8FBC43-1A97-4B22-BED7-F2BCD0379F78}" type="presParOf" srcId="{BFC14A6D-B0A3-40DF-B117-AAF9CD36BAB4}" destId="{44C47338-C6D9-47CE-B4C3-AF05D2C3CA17}" srcOrd="0" destOrd="0" presId="urn:microsoft.com/office/officeart/2005/8/layout/hProcess7"/>
    <dgm:cxn modelId="{4D590B3B-85C9-4EE6-ACFC-2799F962F822}" type="presParOf" srcId="{44C47338-C6D9-47CE-B4C3-AF05D2C3CA17}" destId="{7EFF5D77-8AFD-4DC5-8425-28A55A25AD20}" srcOrd="0" destOrd="0" presId="urn:microsoft.com/office/officeart/2005/8/layout/hProcess7"/>
    <dgm:cxn modelId="{8D97797F-D9F1-44F5-A20E-B8BE53BEB9F9}" type="presParOf" srcId="{44C47338-C6D9-47CE-B4C3-AF05D2C3CA17}" destId="{7BF4624B-7EB3-416B-8FFF-464FC63009F9}" srcOrd="1" destOrd="0" presId="urn:microsoft.com/office/officeart/2005/8/layout/hProcess7"/>
    <dgm:cxn modelId="{6DD9C5D9-70E2-4569-90AD-0C74D7D3A43D}" type="presParOf" srcId="{44C47338-C6D9-47CE-B4C3-AF05D2C3CA17}" destId="{AD7C5129-CEB8-4889-9A91-D0EBE96DBA6F}" srcOrd="2" destOrd="0" presId="urn:microsoft.com/office/officeart/2005/8/layout/hProcess7"/>
    <dgm:cxn modelId="{79A780F6-B0AD-4325-A4AF-A91C2865FDC9}" type="presParOf" srcId="{BFC14A6D-B0A3-40DF-B117-AAF9CD36BAB4}" destId="{9A35F180-854C-4AF3-8303-2073F2D2E18D}" srcOrd="1" destOrd="0" presId="urn:microsoft.com/office/officeart/2005/8/layout/hProcess7"/>
    <dgm:cxn modelId="{3C105128-533F-4599-B2CA-A37F412089D9}" type="presParOf" srcId="{BFC14A6D-B0A3-40DF-B117-AAF9CD36BAB4}" destId="{703326EF-C792-480B-9B7B-25AF69B37BD5}" srcOrd="2" destOrd="0" presId="urn:microsoft.com/office/officeart/2005/8/layout/hProcess7"/>
    <dgm:cxn modelId="{B59365B3-01D0-4A5E-92D9-0A10006D191F}" type="presParOf" srcId="{703326EF-C792-480B-9B7B-25AF69B37BD5}" destId="{95580EE5-25F8-4D09-B0F4-8716E6369237}" srcOrd="0" destOrd="0" presId="urn:microsoft.com/office/officeart/2005/8/layout/hProcess7"/>
    <dgm:cxn modelId="{FC3781BC-6811-471F-974B-8B0F6327B17A}" type="presParOf" srcId="{703326EF-C792-480B-9B7B-25AF69B37BD5}" destId="{B650B3FD-C87A-4B86-8F73-489E434C4701}" srcOrd="1" destOrd="0" presId="urn:microsoft.com/office/officeart/2005/8/layout/hProcess7"/>
    <dgm:cxn modelId="{0B8990B9-473D-4F71-AF31-A34ECB00E94A}" type="presParOf" srcId="{703326EF-C792-480B-9B7B-25AF69B37BD5}" destId="{5710C9E3-D63C-487C-BEA9-B6B31876B87A}" srcOrd="2" destOrd="0" presId="urn:microsoft.com/office/officeart/2005/8/layout/hProcess7"/>
    <dgm:cxn modelId="{4CC1CB80-3141-42C7-85D1-D98B1E5459E8}" type="presParOf" srcId="{BFC14A6D-B0A3-40DF-B117-AAF9CD36BAB4}" destId="{8E12F7EE-A9E9-40CD-9E0F-C7A675DD307D}" srcOrd="3" destOrd="0" presId="urn:microsoft.com/office/officeart/2005/8/layout/hProcess7"/>
    <dgm:cxn modelId="{E324238B-5114-4C88-8E7C-E90CD1E4F3D7}" type="presParOf" srcId="{BFC14A6D-B0A3-40DF-B117-AAF9CD36BAB4}" destId="{D6657134-EECE-4A2D-9A75-0A21F6D82C1D}" srcOrd="4" destOrd="0" presId="urn:microsoft.com/office/officeart/2005/8/layout/hProcess7"/>
    <dgm:cxn modelId="{A2813F54-C274-450B-BFB7-161282EFCCFF}" type="presParOf" srcId="{D6657134-EECE-4A2D-9A75-0A21F6D82C1D}" destId="{00FA19F2-9F8A-4839-9C70-1C3C1BC3B29A}" srcOrd="0" destOrd="0" presId="urn:microsoft.com/office/officeart/2005/8/layout/hProcess7"/>
    <dgm:cxn modelId="{3133A24D-5AA1-42D4-A08F-DEAF0BEAEE57}" type="presParOf" srcId="{D6657134-EECE-4A2D-9A75-0A21F6D82C1D}" destId="{41265EEA-0E24-411F-BEB3-33F4C013D11B}" srcOrd="1" destOrd="0" presId="urn:microsoft.com/office/officeart/2005/8/layout/hProcess7"/>
    <dgm:cxn modelId="{D1B7CABE-F99F-405E-90F5-6C791D6335A5}" type="presParOf" srcId="{D6657134-EECE-4A2D-9A75-0A21F6D82C1D}" destId="{A12717BC-DC70-4BE2-9354-1DD31AAF4900}" srcOrd="2" destOrd="0" presId="urn:microsoft.com/office/officeart/2005/8/layout/hProcess7"/>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6017EE-A3B6-4384-80AD-B362816FC4A0}">
      <dsp:nvSpPr>
        <dsp:cNvPr id="0" name=""/>
        <dsp:cNvSpPr/>
      </dsp:nvSpPr>
      <dsp:spPr>
        <a:xfrm>
          <a:off x="0" y="36505"/>
          <a:ext cx="10891691" cy="34749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88950">
            <a:lnSpc>
              <a:spcPct val="150000"/>
            </a:lnSpc>
            <a:spcBef>
              <a:spcPct val="0"/>
            </a:spcBef>
            <a:spcAft>
              <a:spcPct val="35000"/>
            </a:spcAft>
            <a:buNone/>
          </a:pPr>
          <a:r>
            <a:rPr lang="el-GR" sz="1100" kern="1200" dirty="0">
              <a:latin typeface="Roboto" panose="02000000000000000000" pitchFamily="2" charset="0"/>
              <a:ea typeface="Roboto" panose="02000000000000000000" pitchFamily="2" charset="0"/>
              <a:cs typeface="Raanana" pitchFamily="2" charset="-79"/>
            </a:rPr>
            <a:t>Νόμος 4233/2014</a:t>
          </a:r>
          <a:endParaRPr lang="en-US" sz="1100" kern="1200" dirty="0">
            <a:latin typeface="Roboto" panose="02000000000000000000" pitchFamily="2" charset="0"/>
            <a:ea typeface="Roboto" panose="02000000000000000000" pitchFamily="2" charset="0"/>
            <a:cs typeface="Raanana" pitchFamily="2" charset="-79"/>
          </a:endParaRPr>
        </a:p>
      </dsp:txBody>
      <dsp:txXfrm>
        <a:off x="16963" y="53468"/>
        <a:ext cx="10857765" cy="313564"/>
      </dsp:txXfrm>
    </dsp:sp>
    <dsp:sp modelId="{C002490F-0F94-4BC9-ACC5-1B2E016BD1D8}">
      <dsp:nvSpPr>
        <dsp:cNvPr id="0" name=""/>
        <dsp:cNvSpPr/>
      </dsp:nvSpPr>
      <dsp:spPr>
        <a:xfrm>
          <a:off x="0" y="383995"/>
          <a:ext cx="10891691" cy="5030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5811" tIns="13970" rIns="78232" bIns="13970" numCol="1" spcCol="1270" anchor="t" anchorCtr="0">
          <a:noAutofit/>
        </a:bodyPr>
        <a:lstStyle/>
        <a:p>
          <a:pPr marL="57150" lvl="1" indent="-57150" algn="just" defTabSz="488950">
            <a:lnSpc>
              <a:spcPct val="150000"/>
            </a:lnSpc>
            <a:spcBef>
              <a:spcPct val="0"/>
            </a:spcBef>
            <a:spcAft>
              <a:spcPct val="20000"/>
            </a:spcAft>
            <a:buChar char="•"/>
          </a:pPr>
          <a:r>
            <a:rPr lang="el-GR" sz="1100" kern="1200" dirty="0">
              <a:latin typeface="Roboto" panose="02000000000000000000" pitchFamily="2" charset="0"/>
              <a:ea typeface="Roboto" panose="02000000000000000000" pitchFamily="2" charset="0"/>
              <a:cs typeface="Raanana" pitchFamily="2" charset="-79"/>
            </a:rPr>
            <a:t>Δόθηκε η δυνατότητα εγκατάστασης σταθμών φόρτισης ηλεκτρικών οχημάτων σε πρατήρια παροχής καυσίμων και ενέργειας, στους στεγασμένους και υπαίθριους σταθμούς αυτοκινήτων, στα συνεργεία συντήρησης και επισκευών αυτοκινήτων και μοτοσυκλετών και σε δημόσια ή ιδιωτικά Κ.Τ.Ε.Ο.</a:t>
          </a:r>
          <a:endParaRPr lang="en-US" sz="1100" kern="1200" dirty="0">
            <a:latin typeface="Roboto" panose="02000000000000000000" pitchFamily="2" charset="0"/>
            <a:ea typeface="Roboto" panose="02000000000000000000" pitchFamily="2" charset="0"/>
            <a:cs typeface="Raanana" pitchFamily="2" charset="-79"/>
          </a:endParaRPr>
        </a:p>
      </dsp:txBody>
      <dsp:txXfrm>
        <a:off x="0" y="383995"/>
        <a:ext cx="10891691" cy="503010"/>
      </dsp:txXfrm>
    </dsp:sp>
    <dsp:sp modelId="{C5E2C531-F744-4506-9EC7-32C485433975}">
      <dsp:nvSpPr>
        <dsp:cNvPr id="0" name=""/>
        <dsp:cNvSpPr/>
      </dsp:nvSpPr>
      <dsp:spPr>
        <a:xfrm>
          <a:off x="0" y="887005"/>
          <a:ext cx="10891691" cy="34749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88950">
            <a:lnSpc>
              <a:spcPct val="150000"/>
            </a:lnSpc>
            <a:spcBef>
              <a:spcPct val="0"/>
            </a:spcBef>
            <a:spcAft>
              <a:spcPct val="35000"/>
            </a:spcAft>
            <a:buNone/>
          </a:pPr>
          <a:r>
            <a:rPr lang="el-GR" sz="1100" kern="1200" dirty="0">
              <a:latin typeface="Roboto" panose="02000000000000000000" pitchFamily="2" charset="0"/>
              <a:ea typeface="Roboto" panose="02000000000000000000" pitchFamily="2" charset="0"/>
              <a:cs typeface="Raanana" pitchFamily="2" charset="-79"/>
            </a:rPr>
            <a:t>Νόμος 4439/2016</a:t>
          </a:r>
          <a:endParaRPr lang="en-US" sz="1100" kern="1200" dirty="0">
            <a:latin typeface="Roboto" panose="02000000000000000000" pitchFamily="2" charset="0"/>
            <a:ea typeface="Roboto" panose="02000000000000000000" pitchFamily="2" charset="0"/>
            <a:cs typeface="Raanana" pitchFamily="2" charset="-79"/>
          </a:endParaRPr>
        </a:p>
      </dsp:txBody>
      <dsp:txXfrm>
        <a:off x="16963" y="903968"/>
        <a:ext cx="10857765" cy="313564"/>
      </dsp:txXfrm>
    </dsp:sp>
    <dsp:sp modelId="{FF91F227-D20C-4B9A-808B-632CFDE0289C}">
      <dsp:nvSpPr>
        <dsp:cNvPr id="0" name=""/>
        <dsp:cNvSpPr/>
      </dsp:nvSpPr>
      <dsp:spPr>
        <a:xfrm>
          <a:off x="0" y="1234495"/>
          <a:ext cx="10891691" cy="7638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5811" tIns="13970" rIns="78232" bIns="13970" numCol="1" spcCol="1270" anchor="t" anchorCtr="0">
          <a:noAutofit/>
        </a:bodyPr>
        <a:lstStyle/>
        <a:p>
          <a:pPr marL="57150" lvl="1" indent="-57150" algn="just" defTabSz="488950">
            <a:lnSpc>
              <a:spcPct val="150000"/>
            </a:lnSpc>
            <a:spcBef>
              <a:spcPct val="0"/>
            </a:spcBef>
            <a:spcAft>
              <a:spcPct val="20000"/>
            </a:spcAft>
            <a:buChar char="•"/>
          </a:pPr>
          <a:r>
            <a:rPr lang="el-GR" sz="1100" kern="1200" dirty="0">
              <a:latin typeface="Roboto" panose="02000000000000000000" pitchFamily="2" charset="0"/>
              <a:ea typeface="Roboto" panose="02000000000000000000" pitchFamily="2" charset="0"/>
              <a:cs typeface="Raanana" pitchFamily="2" charset="-79"/>
            </a:rPr>
            <a:t>Θεσπίζει μέτρα για την ανάπτυξη υποδομών εναλλακτικών καυσίμων στην Ευρωπαϊκή Ένωση και ορίζει τις απαιτούμενες ελάχιστες προδιαγραφές για τη δημιουργία υποδομών εναλλακτικών καυσίμων, περιλαμβανομένων και των σημείων επαναφόρτισης  των ηλεκτρικών οχημάτων, ορίζοντας συγχρόνως και τις κοινές τεχνικές προδιαγραφές για την επαναφόρτιση αυτή.</a:t>
          </a:r>
          <a:endParaRPr lang="en-US" sz="1100" kern="1200" dirty="0">
            <a:latin typeface="Roboto" panose="02000000000000000000" pitchFamily="2" charset="0"/>
            <a:ea typeface="Roboto" panose="02000000000000000000" pitchFamily="2" charset="0"/>
            <a:cs typeface="Raanana" pitchFamily="2" charset="-79"/>
          </a:endParaRPr>
        </a:p>
      </dsp:txBody>
      <dsp:txXfrm>
        <a:off x="0" y="1234495"/>
        <a:ext cx="10891691" cy="763830"/>
      </dsp:txXfrm>
    </dsp:sp>
    <dsp:sp modelId="{E6B44E04-CB8A-476B-8407-76B628AF4032}">
      <dsp:nvSpPr>
        <dsp:cNvPr id="0" name=""/>
        <dsp:cNvSpPr/>
      </dsp:nvSpPr>
      <dsp:spPr>
        <a:xfrm>
          <a:off x="0" y="1998325"/>
          <a:ext cx="10891691" cy="34749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88950">
            <a:lnSpc>
              <a:spcPct val="150000"/>
            </a:lnSpc>
            <a:spcBef>
              <a:spcPct val="0"/>
            </a:spcBef>
            <a:spcAft>
              <a:spcPct val="35000"/>
            </a:spcAft>
            <a:buNone/>
          </a:pPr>
          <a:r>
            <a:rPr lang="el-GR" sz="1100" kern="1200" dirty="0">
              <a:latin typeface="Roboto" panose="02000000000000000000" pitchFamily="2" charset="0"/>
              <a:ea typeface="Roboto" panose="02000000000000000000" pitchFamily="2" charset="0"/>
              <a:cs typeface="Raanana" pitchFamily="2" charset="-79"/>
            </a:rPr>
            <a:t>Νόμος 4513/2018</a:t>
          </a:r>
          <a:endParaRPr lang="en-US" sz="1100" kern="1200" dirty="0">
            <a:latin typeface="Roboto" panose="02000000000000000000" pitchFamily="2" charset="0"/>
            <a:ea typeface="Roboto" panose="02000000000000000000" pitchFamily="2" charset="0"/>
            <a:cs typeface="Raanana" pitchFamily="2" charset="-79"/>
          </a:endParaRPr>
        </a:p>
      </dsp:txBody>
      <dsp:txXfrm>
        <a:off x="16963" y="2015288"/>
        <a:ext cx="10857765" cy="313564"/>
      </dsp:txXfrm>
    </dsp:sp>
    <dsp:sp modelId="{5CDF9EA9-8177-44E0-BB1D-82DAFD8B7B4B}">
      <dsp:nvSpPr>
        <dsp:cNvPr id="0" name=""/>
        <dsp:cNvSpPr/>
      </dsp:nvSpPr>
      <dsp:spPr>
        <a:xfrm>
          <a:off x="0" y="2345815"/>
          <a:ext cx="10891691" cy="2980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5811" tIns="13970" rIns="78232" bIns="13970" numCol="1" spcCol="1270" anchor="t" anchorCtr="0">
          <a:noAutofit/>
        </a:bodyPr>
        <a:lstStyle/>
        <a:p>
          <a:pPr marL="57150" lvl="1" indent="-57150" algn="just" defTabSz="488950">
            <a:lnSpc>
              <a:spcPct val="150000"/>
            </a:lnSpc>
            <a:spcBef>
              <a:spcPct val="0"/>
            </a:spcBef>
            <a:spcAft>
              <a:spcPct val="20000"/>
            </a:spcAft>
            <a:buChar char="•"/>
          </a:pPr>
          <a:r>
            <a:rPr lang="el-GR" sz="1100" kern="1200" dirty="0">
              <a:latin typeface="Roboto" panose="02000000000000000000" pitchFamily="2" charset="0"/>
              <a:ea typeface="Roboto" panose="02000000000000000000" pitchFamily="2" charset="0"/>
              <a:cs typeface="Raanana" pitchFamily="2" charset="-79"/>
            </a:rPr>
            <a:t>Επιτράπηκε η εγκατάσταση σταθμών φόρτισης ηλεκτροκίνητων οχημάτων σε δημόσιους κοινόχρηστους χώρους.</a:t>
          </a:r>
          <a:endParaRPr lang="en-US" sz="1100" kern="1200" dirty="0">
            <a:latin typeface="Roboto" panose="02000000000000000000" pitchFamily="2" charset="0"/>
            <a:ea typeface="Roboto" panose="02000000000000000000" pitchFamily="2" charset="0"/>
            <a:cs typeface="Raanana" pitchFamily="2" charset="-79"/>
          </a:endParaRPr>
        </a:p>
      </dsp:txBody>
      <dsp:txXfrm>
        <a:off x="0" y="2345815"/>
        <a:ext cx="10891691" cy="298080"/>
      </dsp:txXfrm>
    </dsp:sp>
    <dsp:sp modelId="{64A488A4-0650-47DE-8E28-A7A2A5A61CDA}">
      <dsp:nvSpPr>
        <dsp:cNvPr id="0" name=""/>
        <dsp:cNvSpPr/>
      </dsp:nvSpPr>
      <dsp:spPr>
        <a:xfrm>
          <a:off x="0" y="2643895"/>
          <a:ext cx="10891691" cy="34749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just" defTabSz="488950">
            <a:lnSpc>
              <a:spcPct val="150000"/>
            </a:lnSpc>
            <a:spcBef>
              <a:spcPct val="0"/>
            </a:spcBef>
            <a:spcAft>
              <a:spcPct val="35000"/>
            </a:spcAft>
            <a:buNone/>
          </a:pPr>
          <a:r>
            <a:rPr lang="el-GR" sz="1100" kern="1200" dirty="0">
              <a:latin typeface="Roboto" panose="02000000000000000000" pitchFamily="2" charset="0"/>
              <a:ea typeface="Roboto" panose="02000000000000000000" pitchFamily="2" charset="0"/>
              <a:cs typeface="Raanana" pitchFamily="2" charset="-79"/>
            </a:rPr>
            <a:t>Νόμος 4643/2019</a:t>
          </a:r>
          <a:endParaRPr lang="en-US" sz="1100" kern="1200" dirty="0">
            <a:latin typeface="Roboto" panose="02000000000000000000" pitchFamily="2" charset="0"/>
            <a:ea typeface="Roboto" panose="02000000000000000000" pitchFamily="2" charset="0"/>
            <a:cs typeface="Raanana" pitchFamily="2" charset="-79"/>
          </a:endParaRPr>
        </a:p>
      </dsp:txBody>
      <dsp:txXfrm>
        <a:off x="16963" y="2660858"/>
        <a:ext cx="10857765" cy="313564"/>
      </dsp:txXfrm>
    </dsp:sp>
    <dsp:sp modelId="{BD5156C5-4D7D-4212-8964-1050F62D86FC}">
      <dsp:nvSpPr>
        <dsp:cNvPr id="0" name=""/>
        <dsp:cNvSpPr/>
      </dsp:nvSpPr>
      <dsp:spPr>
        <a:xfrm>
          <a:off x="0" y="2991385"/>
          <a:ext cx="10891691" cy="5030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5811" tIns="13970" rIns="78232" bIns="13970" numCol="1" spcCol="1270" anchor="t" anchorCtr="0">
          <a:noAutofit/>
        </a:bodyPr>
        <a:lstStyle/>
        <a:p>
          <a:pPr marL="57150" lvl="1" indent="-57150" algn="just" defTabSz="488950">
            <a:lnSpc>
              <a:spcPct val="150000"/>
            </a:lnSpc>
            <a:spcBef>
              <a:spcPct val="0"/>
            </a:spcBef>
            <a:spcAft>
              <a:spcPct val="20000"/>
            </a:spcAft>
            <a:buChar char="•"/>
          </a:pPr>
          <a:r>
            <a:rPr lang="el-GR" sz="1100" kern="1200" dirty="0">
              <a:latin typeface="Roboto" panose="02000000000000000000" pitchFamily="2" charset="0"/>
              <a:ea typeface="Roboto" panose="02000000000000000000" pitchFamily="2" charset="0"/>
              <a:cs typeface="Raanana" pitchFamily="2" charset="-79"/>
            </a:rPr>
            <a:t>Προστίθεται στο νόμο 4001/2011 άρθρο "Οργάνωση της αγοράς φόρτισης ηλεκτροκίνητων οχημάτων (Η/Ο)", στο οποίο τίθονται οι κανόνες που θα πρέπει να ακολουθήσουν οι φορείς και τα ενδιαφερόμενα μέρη</a:t>
          </a:r>
          <a:endParaRPr lang="en-US" sz="1100" kern="1200" dirty="0">
            <a:latin typeface="Roboto" panose="02000000000000000000" pitchFamily="2" charset="0"/>
            <a:ea typeface="Roboto" panose="02000000000000000000" pitchFamily="2" charset="0"/>
            <a:cs typeface="Raanana" pitchFamily="2" charset="-79"/>
          </a:endParaRPr>
        </a:p>
      </dsp:txBody>
      <dsp:txXfrm>
        <a:off x="0" y="2991385"/>
        <a:ext cx="10891691" cy="503010"/>
      </dsp:txXfrm>
    </dsp:sp>
    <dsp:sp modelId="{BB913A32-A36D-4DB1-88B0-8B8C8BA33209}">
      <dsp:nvSpPr>
        <dsp:cNvPr id="0" name=""/>
        <dsp:cNvSpPr/>
      </dsp:nvSpPr>
      <dsp:spPr>
        <a:xfrm>
          <a:off x="0" y="3494395"/>
          <a:ext cx="10891691" cy="34749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just" defTabSz="488950">
            <a:lnSpc>
              <a:spcPct val="150000"/>
            </a:lnSpc>
            <a:spcBef>
              <a:spcPct val="0"/>
            </a:spcBef>
            <a:spcAft>
              <a:spcPct val="35000"/>
            </a:spcAft>
            <a:buNone/>
          </a:pPr>
          <a:r>
            <a:rPr lang="el-GR" sz="1100" kern="1200" dirty="0">
              <a:latin typeface="Roboto" panose="02000000000000000000" pitchFamily="2" charset="0"/>
              <a:ea typeface="Roboto" panose="02000000000000000000" pitchFamily="2" charset="0"/>
              <a:cs typeface="Raanana" pitchFamily="2" charset="-79"/>
            </a:rPr>
            <a:t>Υ.Α. 42863/438/2019</a:t>
          </a:r>
          <a:endParaRPr lang="en-US" sz="1100" kern="1200" dirty="0">
            <a:latin typeface="Roboto" panose="02000000000000000000" pitchFamily="2" charset="0"/>
            <a:ea typeface="Roboto" panose="02000000000000000000" pitchFamily="2" charset="0"/>
            <a:cs typeface="Raanana" pitchFamily="2" charset="-79"/>
          </a:endParaRPr>
        </a:p>
      </dsp:txBody>
      <dsp:txXfrm>
        <a:off x="16963" y="3511358"/>
        <a:ext cx="10857765" cy="313564"/>
      </dsp:txXfrm>
    </dsp:sp>
    <dsp:sp modelId="{D808B14D-5551-43D6-8D29-134D9BE58877}">
      <dsp:nvSpPr>
        <dsp:cNvPr id="0" name=""/>
        <dsp:cNvSpPr/>
      </dsp:nvSpPr>
      <dsp:spPr>
        <a:xfrm>
          <a:off x="0" y="3841885"/>
          <a:ext cx="10891691" cy="7638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5811" tIns="13970" rIns="78232" bIns="13970" numCol="1" spcCol="1270" anchor="t" anchorCtr="0">
          <a:noAutofit/>
        </a:bodyPr>
        <a:lstStyle/>
        <a:p>
          <a:pPr marL="57150" lvl="1" indent="-57150" algn="just" defTabSz="488950">
            <a:lnSpc>
              <a:spcPct val="150000"/>
            </a:lnSpc>
            <a:spcBef>
              <a:spcPct val="0"/>
            </a:spcBef>
            <a:spcAft>
              <a:spcPct val="20000"/>
            </a:spcAft>
            <a:buChar char="•"/>
          </a:pPr>
          <a:r>
            <a:rPr lang="el-GR" sz="1100" kern="1200" dirty="0">
              <a:latin typeface="Roboto" panose="02000000000000000000" pitchFamily="2" charset="0"/>
              <a:ea typeface="Roboto" panose="02000000000000000000" pitchFamily="2" charset="0"/>
              <a:cs typeface="Raanana" pitchFamily="2" charset="-79"/>
            </a:rPr>
            <a:t>Πραγματοποιείται καθορισμός των όρων, των προϋποθέσεων και των τεχνικών προδιαγραφών για την εγκατάσταση συσκευών φόρτισης συσσωρευτών ηλεκτροκίνητων οχημάτων (σημεία επαναφόρτισης), στις εγκαταστάσεις εξυπηρέτησης οχημάτων, σε δημοσίως προσβάσιμα σημεία επαναφόρτισης κατά μήκος του αστικού, υπεραστικού και εθνικού οδικού δικτύου καθώς και σε χώρους στάθμευσης δημόσιων και ιδιωτικών κτιρίων</a:t>
          </a:r>
          <a:endParaRPr lang="en-US" sz="1100" kern="1200" dirty="0">
            <a:latin typeface="Roboto" panose="02000000000000000000" pitchFamily="2" charset="0"/>
            <a:ea typeface="Roboto" panose="02000000000000000000" pitchFamily="2" charset="0"/>
            <a:cs typeface="Raanana" pitchFamily="2" charset="-79"/>
          </a:endParaRPr>
        </a:p>
      </dsp:txBody>
      <dsp:txXfrm>
        <a:off x="0" y="3841885"/>
        <a:ext cx="10891691" cy="76383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BA5EA3-6835-4750-9756-ADB0D03BCEB2}">
      <dsp:nvSpPr>
        <dsp:cNvPr id="0" name=""/>
        <dsp:cNvSpPr/>
      </dsp:nvSpPr>
      <dsp:spPr>
        <a:xfrm>
          <a:off x="2045011" y="224"/>
          <a:ext cx="1184671" cy="59233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b="0" i="0" kern="1200" dirty="0">
              <a:solidFill>
                <a:schemeClr val="bg1"/>
              </a:solidFill>
              <a:latin typeface="Roboto" panose="02000000000000000000" pitchFamily="2" charset="0"/>
              <a:ea typeface="Roboto" panose="02000000000000000000" pitchFamily="2" charset="0"/>
            </a:rPr>
            <a:t>Διακήρυξη ανοικτού ηλεκτρονικού δημόσιου διαγωνισμού</a:t>
          </a:r>
          <a:endParaRPr lang="en-US" sz="900" kern="1200" dirty="0">
            <a:solidFill>
              <a:schemeClr val="bg1"/>
            </a:solidFill>
            <a:latin typeface="Roboto" panose="02000000000000000000" pitchFamily="2" charset="0"/>
            <a:ea typeface="Roboto" panose="02000000000000000000" pitchFamily="2" charset="0"/>
          </a:endParaRPr>
        </a:p>
      </dsp:txBody>
      <dsp:txXfrm>
        <a:off x="2062360" y="17573"/>
        <a:ext cx="1149973" cy="557637"/>
      </dsp:txXfrm>
    </dsp:sp>
    <dsp:sp modelId="{A7D112DB-F7ED-4DED-8C71-31FB0495D683}">
      <dsp:nvSpPr>
        <dsp:cNvPr id="0" name=""/>
        <dsp:cNvSpPr/>
      </dsp:nvSpPr>
      <dsp:spPr>
        <a:xfrm>
          <a:off x="2163478" y="592560"/>
          <a:ext cx="118467" cy="444251"/>
        </a:xfrm>
        <a:custGeom>
          <a:avLst/>
          <a:gdLst/>
          <a:ahLst/>
          <a:cxnLst/>
          <a:rect l="0" t="0" r="0" b="0"/>
          <a:pathLst>
            <a:path>
              <a:moveTo>
                <a:pt x="0" y="0"/>
              </a:moveTo>
              <a:lnTo>
                <a:pt x="0" y="444251"/>
              </a:lnTo>
              <a:lnTo>
                <a:pt x="118467" y="44425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C5D1C49-CB6C-4B13-8B39-2E256A7A87AD}">
      <dsp:nvSpPr>
        <dsp:cNvPr id="0" name=""/>
        <dsp:cNvSpPr/>
      </dsp:nvSpPr>
      <dsp:spPr>
        <a:xfrm>
          <a:off x="2281945" y="740644"/>
          <a:ext cx="1710599" cy="59233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b="0" i="0" kern="1200" dirty="0">
              <a:solidFill>
                <a:schemeClr val="tx1"/>
              </a:solidFill>
              <a:latin typeface="Roboto" panose="02000000000000000000" pitchFamily="2" charset="0"/>
              <a:ea typeface="Roboto" panose="02000000000000000000" pitchFamily="2" charset="0"/>
            </a:rPr>
            <a:t>Κριτήρια οικονομικής και χρηματο-οικονομικής επάρκειας</a:t>
          </a:r>
          <a:endParaRPr lang="en-US" sz="900" b="0" kern="1200" dirty="0">
            <a:solidFill>
              <a:schemeClr val="tx1"/>
            </a:solidFill>
            <a:latin typeface="Roboto" panose="02000000000000000000" pitchFamily="2" charset="0"/>
            <a:ea typeface="Roboto" panose="02000000000000000000" pitchFamily="2" charset="0"/>
          </a:endParaRPr>
        </a:p>
      </dsp:txBody>
      <dsp:txXfrm>
        <a:off x="2299294" y="757993"/>
        <a:ext cx="1675901" cy="557637"/>
      </dsp:txXfrm>
    </dsp:sp>
    <dsp:sp modelId="{63F8D7BD-FAAB-48D8-A655-3D2414332DB8}">
      <dsp:nvSpPr>
        <dsp:cNvPr id="0" name=""/>
        <dsp:cNvSpPr/>
      </dsp:nvSpPr>
      <dsp:spPr>
        <a:xfrm>
          <a:off x="2163478" y="592560"/>
          <a:ext cx="118467" cy="1184671"/>
        </a:xfrm>
        <a:custGeom>
          <a:avLst/>
          <a:gdLst/>
          <a:ahLst/>
          <a:cxnLst/>
          <a:rect l="0" t="0" r="0" b="0"/>
          <a:pathLst>
            <a:path>
              <a:moveTo>
                <a:pt x="0" y="0"/>
              </a:moveTo>
              <a:lnTo>
                <a:pt x="0" y="1184671"/>
              </a:lnTo>
              <a:lnTo>
                <a:pt x="118467" y="118467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27DDF09-2A14-49AF-9455-C12866BC63DD}">
      <dsp:nvSpPr>
        <dsp:cNvPr id="0" name=""/>
        <dsp:cNvSpPr/>
      </dsp:nvSpPr>
      <dsp:spPr>
        <a:xfrm>
          <a:off x="2281945" y="1481064"/>
          <a:ext cx="1710599" cy="59233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b="0" i="0" kern="1200" dirty="0">
              <a:solidFill>
                <a:schemeClr val="tx1"/>
              </a:solidFill>
              <a:latin typeface="Roboto" panose="02000000000000000000" pitchFamily="2" charset="0"/>
              <a:ea typeface="Roboto" panose="02000000000000000000" pitchFamily="2" charset="0"/>
            </a:rPr>
            <a:t>Κριτήρια τεχνικής και επαγγελματικής ικανότητας </a:t>
          </a:r>
          <a:endParaRPr lang="en-US" sz="900" b="0" kern="1200" dirty="0">
            <a:solidFill>
              <a:schemeClr val="tx1"/>
            </a:solidFill>
            <a:latin typeface="Roboto" panose="02000000000000000000" pitchFamily="2" charset="0"/>
            <a:ea typeface="Roboto" panose="02000000000000000000" pitchFamily="2" charset="0"/>
          </a:endParaRPr>
        </a:p>
      </dsp:txBody>
      <dsp:txXfrm>
        <a:off x="2299294" y="1498413"/>
        <a:ext cx="1675901" cy="557637"/>
      </dsp:txXfrm>
    </dsp:sp>
    <dsp:sp modelId="{D1077AEB-81A9-4E9A-8AB3-0B36895AE393}">
      <dsp:nvSpPr>
        <dsp:cNvPr id="0" name=""/>
        <dsp:cNvSpPr/>
      </dsp:nvSpPr>
      <dsp:spPr>
        <a:xfrm>
          <a:off x="2163478" y="592560"/>
          <a:ext cx="118467" cy="1925091"/>
        </a:xfrm>
        <a:custGeom>
          <a:avLst/>
          <a:gdLst/>
          <a:ahLst/>
          <a:cxnLst/>
          <a:rect l="0" t="0" r="0" b="0"/>
          <a:pathLst>
            <a:path>
              <a:moveTo>
                <a:pt x="0" y="0"/>
              </a:moveTo>
              <a:lnTo>
                <a:pt x="0" y="1925091"/>
              </a:lnTo>
              <a:lnTo>
                <a:pt x="118467" y="192509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1849047-5B74-4758-A275-4C919707481F}">
      <dsp:nvSpPr>
        <dsp:cNvPr id="0" name=""/>
        <dsp:cNvSpPr/>
      </dsp:nvSpPr>
      <dsp:spPr>
        <a:xfrm>
          <a:off x="2281945" y="2221484"/>
          <a:ext cx="1710599" cy="592335"/>
        </a:xfrm>
        <a:prstGeom prst="roundRect">
          <a:avLst>
            <a:gd name="adj" fmla="val 10000"/>
          </a:avLst>
        </a:prstGeom>
        <a:no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b="0" kern="1200" dirty="0">
              <a:solidFill>
                <a:schemeClr val="tx1"/>
              </a:solidFill>
              <a:latin typeface="Roboto" panose="02000000000000000000" pitchFamily="2" charset="0"/>
              <a:ea typeface="Roboto" panose="02000000000000000000" pitchFamily="2" charset="0"/>
            </a:rPr>
            <a:t>Κριτήρια αξιολόγησης τεχνικής και οικονομικής προσφοράς </a:t>
          </a:r>
          <a:endParaRPr lang="en-US" sz="900" b="0" kern="1200" dirty="0">
            <a:solidFill>
              <a:schemeClr val="tx1"/>
            </a:solidFill>
            <a:latin typeface="Roboto" panose="02000000000000000000" pitchFamily="2" charset="0"/>
            <a:ea typeface="Roboto" panose="02000000000000000000" pitchFamily="2" charset="0"/>
          </a:endParaRPr>
        </a:p>
      </dsp:txBody>
      <dsp:txXfrm>
        <a:off x="2299294" y="2238833"/>
        <a:ext cx="1675901" cy="557637"/>
      </dsp:txXfrm>
    </dsp:sp>
    <dsp:sp modelId="{B374122B-DD88-4F47-8C3C-362EBD2C9E57}">
      <dsp:nvSpPr>
        <dsp:cNvPr id="0" name=""/>
        <dsp:cNvSpPr/>
      </dsp:nvSpPr>
      <dsp:spPr>
        <a:xfrm>
          <a:off x="4051778" y="224"/>
          <a:ext cx="1184671" cy="59233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b="0" i="0" kern="1200" dirty="0">
              <a:solidFill>
                <a:schemeClr val="bg1"/>
              </a:solidFill>
              <a:latin typeface="Roboto" panose="02000000000000000000" pitchFamily="2" charset="0"/>
              <a:ea typeface="Roboto" panose="02000000000000000000" pitchFamily="2" charset="0"/>
            </a:rPr>
            <a:t>Σύμβαση παραχώρησης</a:t>
          </a:r>
          <a:endParaRPr lang="en-US" sz="900" kern="1200" dirty="0">
            <a:solidFill>
              <a:schemeClr val="bg1"/>
            </a:solidFill>
            <a:latin typeface="Roboto" panose="02000000000000000000" pitchFamily="2" charset="0"/>
            <a:ea typeface="Roboto" panose="02000000000000000000" pitchFamily="2" charset="0"/>
          </a:endParaRPr>
        </a:p>
      </dsp:txBody>
      <dsp:txXfrm>
        <a:off x="4069127" y="17573"/>
        <a:ext cx="1149973" cy="557637"/>
      </dsp:txXfrm>
    </dsp:sp>
    <dsp:sp modelId="{9C0FDD7F-04AC-4CED-AB1D-C0A69CD4A6D7}">
      <dsp:nvSpPr>
        <dsp:cNvPr id="0" name=""/>
        <dsp:cNvSpPr/>
      </dsp:nvSpPr>
      <dsp:spPr>
        <a:xfrm>
          <a:off x="4170246" y="592560"/>
          <a:ext cx="118467" cy="444251"/>
        </a:xfrm>
        <a:custGeom>
          <a:avLst/>
          <a:gdLst/>
          <a:ahLst/>
          <a:cxnLst/>
          <a:rect l="0" t="0" r="0" b="0"/>
          <a:pathLst>
            <a:path>
              <a:moveTo>
                <a:pt x="0" y="0"/>
              </a:moveTo>
              <a:lnTo>
                <a:pt x="0" y="444251"/>
              </a:lnTo>
              <a:lnTo>
                <a:pt x="118467" y="44425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DB5AF85-68CC-4D6B-9E7C-3ECF3B5F6AF2}">
      <dsp:nvSpPr>
        <dsp:cNvPr id="0" name=""/>
        <dsp:cNvSpPr/>
      </dsp:nvSpPr>
      <dsp:spPr>
        <a:xfrm>
          <a:off x="4288713" y="740644"/>
          <a:ext cx="1738738" cy="592335"/>
        </a:xfrm>
        <a:prstGeom prst="roundRect">
          <a:avLst>
            <a:gd name="adj" fmla="val 10000"/>
          </a:avLst>
        </a:prstGeom>
        <a:solidFill>
          <a:schemeClr val="accent5">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b="1" kern="1200" dirty="0">
              <a:solidFill>
                <a:schemeClr val="bg1"/>
              </a:solidFill>
              <a:latin typeface="Roboto" panose="02000000000000000000" pitchFamily="2" charset="0"/>
              <a:ea typeface="Roboto" panose="02000000000000000000" pitchFamily="2" charset="0"/>
            </a:rPr>
            <a:t>Διάρκεια σύμβασης</a:t>
          </a:r>
          <a:endParaRPr lang="en-US" sz="900" b="1" kern="1200" dirty="0">
            <a:solidFill>
              <a:schemeClr val="bg1"/>
            </a:solidFill>
            <a:latin typeface="Roboto" panose="02000000000000000000" pitchFamily="2" charset="0"/>
            <a:ea typeface="Roboto" panose="02000000000000000000" pitchFamily="2" charset="0"/>
          </a:endParaRPr>
        </a:p>
      </dsp:txBody>
      <dsp:txXfrm>
        <a:off x="4306062" y="757993"/>
        <a:ext cx="1704040" cy="557637"/>
      </dsp:txXfrm>
    </dsp:sp>
    <dsp:sp modelId="{7CE850E4-3024-4DA3-8338-2BC8CB57084A}">
      <dsp:nvSpPr>
        <dsp:cNvPr id="0" name=""/>
        <dsp:cNvSpPr/>
      </dsp:nvSpPr>
      <dsp:spPr>
        <a:xfrm>
          <a:off x="4170246" y="592560"/>
          <a:ext cx="118467" cy="1184671"/>
        </a:xfrm>
        <a:custGeom>
          <a:avLst/>
          <a:gdLst/>
          <a:ahLst/>
          <a:cxnLst/>
          <a:rect l="0" t="0" r="0" b="0"/>
          <a:pathLst>
            <a:path>
              <a:moveTo>
                <a:pt x="0" y="0"/>
              </a:moveTo>
              <a:lnTo>
                <a:pt x="0" y="1184671"/>
              </a:lnTo>
              <a:lnTo>
                <a:pt x="118467" y="118467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407ED32-946A-4CC1-945E-7798C545917B}">
      <dsp:nvSpPr>
        <dsp:cNvPr id="0" name=""/>
        <dsp:cNvSpPr/>
      </dsp:nvSpPr>
      <dsp:spPr>
        <a:xfrm>
          <a:off x="4288713" y="1481064"/>
          <a:ext cx="1738738" cy="592335"/>
        </a:xfrm>
        <a:prstGeom prst="roundRect">
          <a:avLst>
            <a:gd name="adj" fmla="val 10000"/>
          </a:avLst>
        </a:prstGeom>
        <a:solidFill>
          <a:schemeClr val="accent4">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b="1" kern="1200" dirty="0">
              <a:solidFill>
                <a:schemeClr val="bg1"/>
              </a:solidFill>
              <a:latin typeface="Roboto" panose="02000000000000000000" pitchFamily="2" charset="0"/>
              <a:ea typeface="Roboto" panose="02000000000000000000" pitchFamily="2" charset="0"/>
            </a:rPr>
            <a:t>Οικονομικοί όροι (τέλη παραχώρησης και χρέωση χρηστών)</a:t>
          </a:r>
          <a:endParaRPr lang="en-US" sz="900" b="1" kern="1200" dirty="0">
            <a:solidFill>
              <a:schemeClr val="bg1"/>
            </a:solidFill>
            <a:latin typeface="Roboto" panose="02000000000000000000" pitchFamily="2" charset="0"/>
            <a:ea typeface="Roboto" panose="02000000000000000000" pitchFamily="2" charset="0"/>
          </a:endParaRPr>
        </a:p>
      </dsp:txBody>
      <dsp:txXfrm>
        <a:off x="4306062" y="1498413"/>
        <a:ext cx="1704040" cy="557637"/>
      </dsp:txXfrm>
    </dsp:sp>
    <dsp:sp modelId="{F2659D83-0968-425D-AD4A-274D003C232F}">
      <dsp:nvSpPr>
        <dsp:cNvPr id="0" name=""/>
        <dsp:cNvSpPr/>
      </dsp:nvSpPr>
      <dsp:spPr>
        <a:xfrm>
          <a:off x="4170246" y="592560"/>
          <a:ext cx="118467" cy="1925091"/>
        </a:xfrm>
        <a:custGeom>
          <a:avLst/>
          <a:gdLst/>
          <a:ahLst/>
          <a:cxnLst/>
          <a:rect l="0" t="0" r="0" b="0"/>
          <a:pathLst>
            <a:path>
              <a:moveTo>
                <a:pt x="0" y="0"/>
              </a:moveTo>
              <a:lnTo>
                <a:pt x="0" y="1925091"/>
              </a:lnTo>
              <a:lnTo>
                <a:pt x="118467" y="192509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059F066-6D56-4E9E-8901-CC823DFD07FF}">
      <dsp:nvSpPr>
        <dsp:cNvPr id="0" name=""/>
        <dsp:cNvSpPr/>
      </dsp:nvSpPr>
      <dsp:spPr>
        <a:xfrm>
          <a:off x="4288713" y="2221484"/>
          <a:ext cx="1738738" cy="59233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kern="1200" dirty="0">
              <a:solidFill>
                <a:schemeClr val="tx1"/>
              </a:solidFill>
              <a:latin typeface="Roboto" panose="02000000000000000000" pitchFamily="2" charset="0"/>
              <a:ea typeface="Roboto" panose="02000000000000000000" pitchFamily="2" charset="0"/>
            </a:rPr>
            <a:t>Πλαίσιο λειτουργίας, συντήρησης δικτύου</a:t>
          </a:r>
          <a:endParaRPr lang="en-US" sz="900" kern="1200" dirty="0">
            <a:solidFill>
              <a:schemeClr val="tx1"/>
            </a:solidFill>
            <a:latin typeface="Roboto" panose="02000000000000000000" pitchFamily="2" charset="0"/>
            <a:ea typeface="Roboto" panose="02000000000000000000" pitchFamily="2" charset="0"/>
          </a:endParaRPr>
        </a:p>
      </dsp:txBody>
      <dsp:txXfrm>
        <a:off x="4306062" y="2238833"/>
        <a:ext cx="1704040" cy="557637"/>
      </dsp:txXfrm>
    </dsp:sp>
    <dsp:sp modelId="{58D89021-ED38-41A2-9686-1F157B7E45AC}">
      <dsp:nvSpPr>
        <dsp:cNvPr id="0" name=""/>
        <dsp:cNvSpPr/>
      </dsp:nvSpPr>
      <dsp:spPr>
        <a:xfrm>
          <a:off x="4170246" y="592560"/>
          <a:ext cx="118467" cy="2665511"/>
        </a:xfrm>
        <a:custGeom>
          <a:avLst/>
          <a:gdLst/>
          <a:ahLst/>
          <a:cxnLst/>
          <a:rect l="0" t="0" r="0" b="0"/>
          <a:pathLst>
            <a:path>
              <a:moveTo>
                <a:pt x="0" y="0"/>
              </a:moveTo>
              <a:lnTo>
                <a:pt x="0" y="2665511"/>
              </a:lnTo>
              <a:lnTo>
                <a:pt x="118467" y="266551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7353ED6-0D49-451F-99D5-7C45360539E5}">
      <dsp:nvSpPr>
        <dsp:cNvPr id="0" name=""/>
        <dsp:cNvSpPr/>
      </dsp:nvSpPr>
      <dsp:spPr>
        <a:xfrm>
          <a:off x="4288713" y="2961903"/>
          <a:ext cx="1738738" cy="59233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kern="1200" dirty="0">
              <a:solidFill>
                <a:schemeClr val="tx1"/>
              </a:solidFill>
              <a:latin typeface="Roboto" panose="02000000000000000000" pitchFamily="2" charset="0"/>
              <a:ea typeface="Roboto" panose="02000000000000000000" pitchFamily="2" charset="0"/>
            </a:rPr>
            <a:t>Πλαίσιο εκμετάλλευσης δικτύου</a:t>
          </a:r>
          <a:endParaRPr lang="en-US" sz="900" kern="1200" dirty="0">
            <a:solidFill>
              <a:schemeClr val="tx1"/>
            </a:solidFill>
            <a:latin typeface="Roboto" panose="02000000000000000000" pitchFamily="2" charset="0"/>
            <a:ea typeface="Roboto" panose="02000000000000000000" pitchFamily="2" charset="0"/>
          </a:endParaRPr>
        </a:p>
      </dsp:txBody>
      <dsp:txXfrm>
        <a:off x="4306062" y="2979252"/>
        <a:ext cx="1704040" cy="557637"/>
      </dsp:txXfrm>
    </dsp:sp>
    <dsp:sp modelId="{A3AF8946-9CF5-4381-B8CF-5C7B97E442FA}">
      <dsp:nvSpPr>
        <dsp:cNvPr id="0" name=""/>
        <dsp:cNvSpPr/>
      </dsp:nvSpPr>
      <dsp:spPr>
        <a:xfrm>
          <a:off x="4170246" y="592560"/>
          <a:ext cx="118467" cy="3405931"/>
        </a:xfrm>
        <a:custGeom>
          <a:avLst/>
          <a:gdLst/>
          <a:ahLst/>
          <a:cxnLst/>
          <a:rect l="0" t="0" r="0" b="0"/>
          <a:pathLst>
            <a:path>
              <a:moveTo>
                <a:pt x="0" y="0"/>
              </a:moveTo>
              <a:lnTo>
                <a:pt x="0" y="3405931"/>
              </a:lnTo>
              <a:lnTo>
                <a:pt x="118467" y="340593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A3382EA-3EDA-4F34-8B01-56CC394D85C5}">
      <dsp:nvSpPr>
        <dsp:cNvPr id="0" name=""/>
        <dsp:cNvSpPr/>
      </dsp:nvSpPr>
      <dsp:spPr>
        <a:xfrm>
          <a:off x="4288713" y="3702323"/>
          <a:ext cx="1738738" cy="59233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kern="1200" dirty="0">
              <a:solidFill>
                <a:schemeClr val="tx1"/>
              </a:solidFill>
              <a:latin typeface="Roboto" panose="02000000000000000000" pitchFamily="2" charset="0"/>
              <a:ea typeface="Roboto" panose="02000000000000000000" pitchFamily="2" charset="0"/>
            </a:rPr>
            <a:t>Μοντέλο χρέωσης χρηστών</a:t>
          </a:r>
          <a:endParaRPr lang="en-US" sz="900" kern="1200" dirty="0">
            <a:solidFill>
              <a:schemeClr val="tx1"/>
            </a:solidFill>
            <a:latin typeface="Roboto" panose="02000000000000000000" pitchFamily="2" charset="0"/>
            <a:ea typeface="Roboto" panose="02000000000000000000" pitchFamily="2" charset="0"/>
          </a:endParaRPr>
        </a:p>
      </dsp:txBody>
      <dsp:txXfrm>
        <a:off x="4306062" y="3719672"/>
        <a:ext cx="1704040" cy="557637"/>
      </dsp:txXfrm>
    </dsp:sp>
    <dsp:sp modelId="{7A2C92AB-C558-419C-BC5B-5CCF715C7CD5}">
      <dsp:nvSpPr>
        <dsp:cNvPr id="0" name=""/>
        <dsp:cNvSpPr/>
      </dsp:nvSpPr>
      <dsp:spPr>
        <a:xfrm>
          <a:off x="4170246" y="592560"/>
          <a:ext cx="118467" cy="4146351"/>
        </a:xfrm>
        <a:custGeom>
          <a:avLst/>
          <a:gdLst/>
          <a:ahLst/>
          <a:cxnLst/>
          <a:rect l="0" t="0" r="0" b="0"/>
          <a:pathLst>
            <a:path>
              <a:moveTo>
                <a:pt x="0" y="0"/>
              </a:moveTo>
              <a:lnTo>
                <a:pt x="0" y="4146351"/>
              </a:lnTo>
              <a:lnTo>
                <a:pt x="118467" y="414635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FBCEE86-2E54-4747-9B32-98815B6C8625}">
      <dsp:nvSpPr>
        <dsp:cNvPr id="0" name=""/>
        <dsp:cNvSpPr/>
      </dsp:nvSpPr>
      <dsp:spPr>
        <a:xfrm>
          <a:off x="4288713" y="4442743"/>
          <a:ext cx="1794275" cy="59233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kern="1200" dirty="0">
              <a:solidFill>
                <a:schemeClr val="tx1"/>
              </a:solidFill>
              <a:latin typeface="Roboto" panose="02000000000000000000" pitchFamily="2" charset="0"/>
              <a:ea typeface="Roboto" panose="02000000000000000000" pitchFamily="2" charset="0"/>
            </a:rPr>
            <a:t>Λοιπά θέματα: Ρήτρα αποκλειστικότητας, κυριότητα εξοπλισμού, τροποποίηση σύμβασης</a:t>
          </a:r>
          <a:endParaRPr lang="en-US" sz="900" kern="1200" dirty="0">
            <a:solidFill>
              <a:schemeClr val="tx1"/>
            </a:solidFill>
            <a:latin typeface="Roboto" panose="02000000000000000000" pitchFamily="2" charset="0"/>
            <a:ea typeface="Roboto" panose="02000000000000000000" pitchFamily="2" charset="0"/>
          </a:endParaRPr>
        </a:p>
      </dsp:txBody>
      <dsp:txXfrm>
        <a:off x="4306062" y="4460092"/>
        <a:ext cx="1759577" cy="557637"/>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BA5EA3-6835-4750-9756-ADB0D03BCEB2}">
      <dsp:nvSpPr>
        <dsp:cNvPr id="0" name=""/>
        <dsp:cNvSpPr/>
      </dsp:nvSpPr>
      <dsp:spPr>
        <a:xfrm>
          <a:off x="131646" y="695"/>
          <a:ext cx="2331786" cy="762340"/>
        </a:xfrm>
        <a:prstGeom prst="roundRect">
          <a:avLst>
            <a:gd name="adj" fmla="val 10000"/>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marL="0" lvl="0" indent="0" algn="ctr" defTabSz="533400">
            <a:lnSpc>
              <a:spcPct val="150000"/>
            </a:lnSpc>
            <a:spcBef>
              <a:spcPct val="0"/>
            </a:spcBef>
            <a:spcAft>
              <a:spcPct val="35000"/>
            </a:spcAft>
            <a:buNone/>
          </a:pPr>
          <a:r>
            <a:rPr lang="el-GR" sz="1200" b="0" i="0" kern="1200" dirty="0">
              <a:latin typeface="Roboto" panose="02000000000000000000" pitchFamily="2" charset="0"/>
              <a:ea typeface="Roboto" panose="02000000000000000000" pitchFamily="2" charset="0"/>
            </a:rPr>
            <a:t>Αμοιβή Παραχωρησιούχου</a:t>
          </a:r>
          <a:endParaRPr lang="en-US" sz="1200" kern="1200" dirty="0">
            <a:latin typeface="Roboto" panose="02000000000000000000" pitchFamily="2" charset="0"/>
            <a:ea typeface="Roboto" panose="02000000000000000000" pitchFamily="2" charset="0"/>
          </a:endParaRPr>
        </a:p>
      </dsp:txBody>
      <dsp:txXfrm>
        <a:off x="153974" y="23023"/>
        <a:ext cx="2287130" cy="717684"/>
      </dsp:txXfrm>
    </dsp:sp>
    <dsp:sp modelId="{A7D112DB-F7ED-4DED-8C71-31FB0495D683}">
      <dsp:nvSpPr>
        <dsp:cNvPr id="0" name=""/>
        <dsp:cNvSpPr/>
      </dsp:nvSpPr>
      <dsp:spPr>
        <a:xfrm>
          <a:off x="364825" y="763036"/>
          <a:ext cx="233178" cy="571755"/>
        </a:xfrm>
        <a:custGeom>
          <a:avLst/>
          <a:gdLst/>
          <a:ahLst/>
          <a:cxnLst/>
          <a:rect l="0" t="0" r="0" b="0"/>
          <a:pathLst>
            <a:path>
              <a:moveTo>
                <a:pt x="0" y="0"/>
              </a:moveTo>
              <a:lnTo>
                <a:pt x="0" y="571755"/>
              </a:lnTo>
              <a:lnTo>
                <a:pt x="233178" y="57175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C5D1C49-CB6C-4B13-8B39-2E256A7A87AD}">
      <dsp:nvSpPr>
        <dsp:cNvPr id="0" name=""/>
        <dsp:cNvSpPr/>
      </dsp:nvSpPr>
      <dsp:spPr>
        <a:xfrm>
          <a:off x="598004" y="953621"/>
          <a:ext cx="2853483" cy="76234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marL="0" lvl="0" indent="0" algn="ctr" defTabSz="533400">
            <a:lnSpc>
              <a:spcPct val="90000"/>
            </a:lnSpc>
            <a:spcBef>
              <a:spcPct val="0"/>
            </a:spcBef>
            <a:spcAft>
              <a:spcPct val="35000"/>
            </a:spcAft>
            <a:buNone/>
          </a:pPr>
          <a:r>
            <a:rPr lang="el-GR" sz="1200" b="0" i="0" kern="1200" dirty="0"/>
            <a:t>Έσοδα από την επιπρόσθετη χρέωση των χρηστών για χρήση των σταθμών</a:t>
          </a:r>
          <a:endParaRPr lang="en-US" sz="1200" kern="1200" dirty="0"/>
        </a:p>
      </dsp:txBody>
      <dsp:txXfrm>
        <a:off x="620332" y="975949"/>
        <a:ext cx="2808827" cy="717684"/>
      </dsp:txXfrm>
    </dsp:sp>
    <dsp:sp modelId="{63F8D7BD-FAAB-48D8-A655-3D2414332DB8}">
      <dsp:nvSpPr>
        <dsp:cNvPr id="0" name=""/>
        <dsp:cNvSpPr/>
      </dsp:nvSpPr>
      <dsp:spPr>
        <a:xfrm>
          <a:off x="364825" y="763036"/>
          <a:ext cx="233178" cy="1524681"/>
        </a:xfrm>
        <a:custGeom>
          <a:avLst/>
          <a:gdLst/>
          <a:ahLst/>
          <a:cxnLst/>
          <a:rect l="0" t="0" r="0" b="0"/>
          <a:pathLst>
            <a:path>
              <a:moveTo>
                <a:pt x="0" y="0"/>
              </a:moveTo>
              <a:lnTo>
                <a:pt x="0" y="1524681"/>
              </a:lnTo>
              <a:lnTo>
                <a:pt x="233178" y="152468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27DDF09-2A14-49AF-9455-C12866BC63DD}">
      <dsp:nvSpPr>
        <dsp:cNvPr id="0" name=""/>
        <dsp:cNvSpPr/>
      </dsp:nvSpPr>
      <dsp:spPr>
        <a:xfrm>
          <a:off x="598004" y="1906546"/>
          <a:ext cx="2853483" cy="76234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marL="0" lvl="0" indent="0" algn="ctr" defTabSz="533400">
            <a:lnSpc>
              <a:spcPct val="90000"/>
            </a:lnSpc>
            <a:spcBef>
              <a:spcPct val="0"/>
            </a:spcBef>
            <a:spcAft>
              <a:spcPct val="35000"/>
            </a:spcAft>
            <a:buNone/>
          </a:pPr>
          <a:r>
            <a:rPr lang="el-GR" sz="1200" b="0" i="0" kern="1200" dirty="0"/>
            <a:t>Δυνατότητα επιπλέον εσόδων (ψηφιακές διαφημίσεις &amp; διαφημίσεις επί των φορτιστών, παροχή πρόσβασης σε δίκτυο </a:t>
          </a:r>
          <a:r>
            <a:rPr lang="en-US" sz="1200" b="0" i="0" kern="1200" dirty="0" err="1"/>
            <a:t>Wifi</a:t>
          </a:r>
          <a:r>
            <a:rPr lang="en-US" sz="1200" b="0" i="0" kern="1200" dirty="0"/>
            <a:t>)</a:t>
          </a:r>
          <a:r>
            <a:rPr lang="el-GR" sz="1200" b="0" i="0" kern="1200" dirty="0"/>
            <a:t> </a:t>
          </a:r>
          <a:endParaRPr lang="en-US" sz="1200" kern="1200" dirty="0"/>
        </a:p>
      </dsp:txBody>
      <dsp:txXfrm>
        <a:off x="620332" y="1928874"/>
        <a:ext cx="2808827" cy="717684"/>
      </dsp:txXfrm>
    </dsp:sp>
    <dsp:sp modelId="{B374122B-DD88-4F47-8C3C-362EBD2C9E57}">
      <dsp:nvSpPr>
        <dsp:cNvPr id="0" name=""/>
        <dsp:cNvSpPr/>
      </dsp:nvSpPr>
      <dsp:spPr>
        <a:xfrm>
          <a:off x="3366300" y="695"/>
          <a:ext cx="2331786" cy="762340"/>
        </a:xfrm>
        <a:prstGeom prst="roundRect">
          <a:avLst>
            <a:gd name="adj" fmla="val 10000"/>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marL="0" lvl="0" indent="0" algn="ctr" defTabSz="533400">
            <a:lnSpc>
              <a:spcPct val="90000"/>
            </a:lnSpc>
            <a:spcBef>
              <a:spcPct val="0"/>
            </a:spcBef>
            <a:spcAft>
              <a:spcPct val="35000"/>
            </a:spcAft>
            <a:buNone/>
          </a:pPr>
          <a:r>
            <a:rPr lang="el-GR" sz="1200" b="0" i="0" kern="1200" dirty="0">
              <a:latin typeface="Roboto" panose="02000000000000000000" pitchFamily="2" charset="0"/>
              <a:ea typeface="Roboto" panose="02000000000000000000" pitchFamily="2" charset="0"/>
            </a:rPr>
            <a:t>Τέλη Παραχώρησης</a:t>
          </a:r>
          <a:endParaRPr lang="en-US" sz="1200" kern="1200" dirty="0">
            <a:latin typeface="Roboto" panose="02000000000000000000" pitchFamily="2" charset="0"/>
            <a:ea typeface="Roboto" panose="02000000000000000000" pitchFamily="2" charset="0"/>
          </a:endParaRPr>
        </a:p>
      </dsp:txBody>
      <dsp:txXfrm>
        <a:off x="3388628" y="23023"/>
        <a:ext cx="2287130" cy="717684"/>
      </dsp:txXfrm>
    </dsp:sp>
    <dsp:sp modelId="{9C0FDD7F-04AC-4CED-AB1D-C0A69CD4A6D7}">
      <dsp:nvSpPr>
        <dsp:cNvPr id="0" name=""/>
        <dsp:cNvSpPr/>
      </dsp:nvSpPr>
      <dsp:spPr>
        <a:xfrm>
          <a:off x="3599479" y="763036"/>
          <a:ext cx="233178" cy="571755"/>
        </a:xfrm>
        <a:custGeom>
          <a:avLst/>
          <a:gdLst/>
          <a:ahLst/>
          <a:cxnLst/>
          <a:rect l="0" t="0" r="0" b="0"/>
          <a:pathLst>
            <a:path>
              <a:moveTo>
                <a:pt x="0" y="0"/>
              </a:moveTo>
              <a:lnTo>
                <a:pt x="0" y="571755"/>
              </a:lnTo>
              <a:lnTo>
                <a:pt x="233178" y="57175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DB5AF85-68CC-4D6B-9E7C-3ECF3B5F6AF2}">
      <dsp:nvSpPr>
        <dsp:cNvPr id="0" name=""/>
        <dsp:cNvSpPr/>
      </dsp:nvSpPr>
      <dsp:spPr>
        <a:xfrm>
          <a:off x="3832657" y="953621"/>
          <a:ext cx="2853483" cy="76234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marL="0" lvl="0" indent="0" algn="ctr" defTabSz="533400">
            <a:lnSpc>
              <a:spcPct val="90000"/>
            </a:lnSpc>
            <a:spcBef>
              <a:spcPct val="0"/>
            </a:spcBef>
            <a:spcAft>
              <a:spcPct val="35000"/>
            </a:spcAft>
            <a:buNone/>
          </a:pPr>
          <a:r>
            <a:rPr lang="el-GR" sz="1200" b="0" kern="1200" dirty="0"/>
            <a:t>Ο Παραχωρησιούχος αποδίδει ετησίως τέλος παραχώρησης στην Παραχωρούσα Αρχή</a:t>
          </a:r>
          <a:endParaRPr lang="en-US" sz="1200" b="0" kern="1200" dirty="0"/>
        </a:p>
      </dsp:txBody>
      <dsp:txXfrm>
        <a:off x="3854985" y="975949"/>
        <a:ext cx="2808827" cy="717684"/>
      </dsp:txXfrm>
    </dsp:sp>
    <dsp:sp modelId="{7CE850E4-3024-4DA3-8338-2BC8CB57084A}">
      <dsp:nvSpPr>
        <dsp:cNvPr id="0" name=""/>
        <dsp:cNvSpPr/>
      </dsp:nvSpPr>
      <dsp:spPr>
        <a:xfrm>
          <a:off x="3599479" y="763036"/>
          <a:ext cx="233178" cy="1524681"/>
        </a:xfrm>
        <a:custGeom>
          <a:avLst/>
          <a:gdLst/>
          <a:ahLst/>
          <a:cxnLst/>
          <a:rect l="0" t="0" r="0" b="0"/>
          <a:pathLst>
            <a:path>
              <a:moveTo>
                <a:pt x="0" y="0"/>
              </a:moveTo>
              <a:lnTo>
                <a:pt x="0" y="1524681"/>
              </a:lnTo>
              <a:lnTo>
                <a:pt x="233178" y="152468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407ED32-946A-4CC1-945E-7798C545917B}">
      <dsp:nvSpPr>
        <dsp:cNvPr id="0" name=""/>
        <dsp:cNvSpPr/>
      </dsp:nvSpPr>
      <dsp:spPr>
        <a:xfrm>
          <a:off x="3832657" y="1906546"/>
          <a:ext cx="2853483" cy="76234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marL="0" lvl="0" indent="0" algn="ctr" defTabSz="533400">
            <a:lnSpc>
              <a:spcPct val="90000"/>
            </a:lnSpc>
            <a:spcBef>
              <a:spcPct val="0"/>
            </a:spcBef>
            <a:spcAft>
              <a:spcPct val="35000"/>
            </a:spcAft>
            <a:buNone/>
          </a:pPr>
          <a:r>
            <a:rPr lang="el-GR" sz="1200" kern="1200" dirty="0"/>
            <a:t>Το ύψος των τελών καθορίζεται σε ποσοστό Χ % επί των ακαθάριστων ετήσιων εσόδων της Σύμβασης. Το ποσοστό προκαθορίζεται από τη  Σύμβαση (προτείνεται 3%)</a:t>
          </a:r>
          <a:endParaRPr lang="en-US" sz="1200" kern="1200" dirty="0"/>
        </a:p>
      </dsp:txBody>
      <dsp:txXfrm>
        <a:off x="3854985" y="1928874"/>
        <a:ext cx="2808827" cy="717684"/>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BA5EA3-6835-4750-9756-ADB0D03BCEB2}">
      <dsp:nvSpPr>
        <dsp:cNvPr id="0" name=""/>
        <dsp:cNvSpPr/>
      </dsp:nvSpPr>
      <dsp:spPr>
        <a:xfrm>
          <a:off x="2045011" y="224"/>
          <a:ext cx="1184671" cy="59233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b="0" i="0" kern="1200" dirty="0">
              <a:solidFill>
                <a:schemeClr val="bg1"/>
              </a:solidFill>
              <a:latin typeface="Roboto" panose="02000000000000000000" pitchFamily="2" charset="0"/>
              <a:ea typeface="Roboto" panose="02000000000000000000" pitchFamily="2" charset="0"/>
            </a:rPr>
            <a:t>Διακήρυξη ανοικτού ηλεκτρονικού δημόσιου διαγωνισμού</a:t>
          </a:r>
          <a:endParaRPr lang="en-US" sz="900" kern="1200" dirty="0">
            <a:solidFill>
              <a:schemeClr val="bg1"/>
            </a:solidFill>
            <a:latin typeface="Roboto" panose="02000000000000000000" pitchFamily="2" charset="0"/>
            <a:ea typeface="Roboto" panose="02000000000000000000" pitchFamily="2" charset="0"/>
          </a:endParaRPr>
        </a:p>
      </dsp:txBody>
      <dsp:txXfrm>
        <a:off x="2062360" y="17573"/>
        <a:ext cx="1149973" cy="557637"/>
      </dsp:txXfrm>
    </dsp:sp>
    <dsp:sp modelId="{A7D112DB-F7ED-4DED-8C71-31FB0495D683}">
      <dsp:nvSpPr>
        <dsp:cNvPr id="0" name=""/>
        <dsp:cNvSpPr/>
      </dsp:nvSpPr>
      <dsp:spPr>
        <a:xfrm>
          <a:off x="2163478" y="592560"/>
          <a:ext cx="118467" cy="444251"/>
        </a:xfrm>
        <a:custGeom>
          <a:avLst/>
          <a:gdLst/>
          <a:ahLst/>
          <a:cxnLst/>
          <a:rect l="0" t="0" r="0" b="0"/>
          <a:pathLst>
            <a:path>
              <a:moveTo>
                <a:pt x="0" y="0"/>
              </a:moveTo>
              <a:lnTo>
                <a:pt x="0" y="444251"/>
              </a:lnTo>
              <a:lnTo>
                <a:pt x="118467" y="44425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C5D1C49-CB6C-4B13-8B39-2E256A7A87AD}">
      <dsp:nvSpPr>
        <dsp:cNvPr id="0" name=""/>
        <dsp:cNvSpPr/>
      </dsp:nvSpPr>
      <dsp:spPr>
        <a:xfrm>
          <a:off x="2281945" y="740644"/>
          <a:ext cx="1710599" cy="59233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b="0" i="0" kern="1200" dirty="0">
              <a:solidFill>
                <a:schemeClr val="tx1"/>
              </a:solidFill>
              <a:latin typeface="Roboto" panose="02000000000000000000" pitchFamily="2" charset="0"/>
              <a:ea typeface="Roboto" panose="02000000000000000000" pitchFamily="2" charset="0"/>
            </a:rPr>
            <a:t>Κριτήρια οικονομικής και χρηματο-οικονομικής επάρκειας</a:t>
          </a:r>
          <a:endParaRPr lang="en-US" sz="900" b="0" kern="1200" dirty="0">
            <a:solidFill>
              <a:schemeClr val="tx1"/>
            </a:solidFill>
            <a:latin typeface="Roboto" panose="02000000000000000000" pitchFamily="2" charset="0"/>
            <a:ea typeface="Roboto" panose="02000000000000000000" pitchFamily="2" charset="0"/>
          </a:endParaRPr>
        </a:p>
      </dsp:txBody>
      <dsp:txXfrm>
        <a:off x="2299294" y="757993"/>
        <a:ext cx="1675901" cy="557637"/>
      </dsp:txXfrm>
    </dsp:sp>
    <dsp:sp modelId="{63F8D7BD-FAAB-48D8-A655-3D2414332DB8}">
      <dsp:nvSpPr>
        <dsp:cNvPr id="0" name=""/>
        <dsp:cNvSpPr/>
      </dsp:nvSpPr>
      <dsp:spPr>
        <a:xfrm>
          <a:off x="2163478" y="592560"/>
          <a:ext cx="118467" cy="1184671"/>
        </a:xfrm>
        <a:custGeom>
          <a:avLst/>
          <a:gdLst/>
          <a:ahLst/>
          <a:cxnLst/>
          <a:rect l="0" t="0" r="0" b="0"/>
          <a:pathLst>
            <a:path>
              <a:moveTo>
                <a:pt x="0" y="0"/>
              </a:moveTo>
              <a:lnTo>
                <a:pt x="0" y="1184671"/>
              </a:lnTo>
              <a:lnTo>
                <a:pt x="118467" y="118467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27DDF09-2A14-49AF-9455-C12866BC63DD}">
      <dsp:nvSpPr>
        <dsp:cNvPr id="0" name=""/>
        <dsp:cNvSpPr/>
      </dsp:nvSpPr>
      <dsp:spPr>
        <a:xfrm>
          <a:off x="2281945" y="1481064"/>
          <a:ext cx="1710599" cy="59233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b="0" i="0" kern="1200" dirty="0">
              <a:solidFill>
                <a:schemeClr val="tx1"/>
              </a:solidFill>
              <a:latin typeface="Roboto" panose="02000000000000000000" pitchFamily="2" charset="0"/>
              <a:ea typeface="Roboto" panose="02000000000000000000" pitchFamily="2" charset="0"/>
            </a:rPr>
            <a:t>Κριτήρια τεχνικής και επαγγελματικής ικανότητας </a:t>
          </a:r>
          <a:endParaRPr lang="en-US" sz="900" b="0" kern="1200" dirty="0">
            <a:solidFill>
              <a:schemeClr val="tx1"/>
            </a:solidFill>
            <a:latin typeface="Roboto" panose="02000000000000000000" pitchFamily="2" charset="0"/>
            <a:ea typeface="Roboto" panose="02000000000000000000" pitchFamily="2" charset="0"/>
          </a:endParaRPr>
        </a:p>
      </dsp:txBody>
      <dsp:txXfrm>
        <a:off x="2299294" y="1498413"/>
        <a:ext cx="1675901" cy="557637"/>
      </dsp:txXfrm>
    </dsp:sp>
    <dsp:sp modelId="{D1077AEB-81A9-4E9A-8AB3-0B36895AE393}">
      <dsp:nvSpPr>
        <dsp:cNvPr id="0" name=""/>
        <dsp:cNvSpPr/>
      </dsp:nvSpPr>
      <dsp:spPr>
        <a:xfrm>
          <a:off x="2163478" y="592560"/>
          <a:ext cx="118467" cy="1925091"/>
        </a:xfrm>
        <a:custGeom>
          <a:avLst/>
          <a:gdLst/>
          <a:ahLst/>
          <a:cxnLst/>
          <a:rect l="0" t="0" r="0" b="0"/>
          <a:pathLst>
            <a:path>
              <a:moveTo>
                <a:pt x="0" y="0"/>
              </a:moveTo>
              <a:lnTo>
                <a:pt x="0" y="1925091"/>
              </a:lnTo>
              <a:lnTo>
                <a:pt x="118467" y="192509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1849047-5B74-4758-A275-4C919707481F}">
      <dsp:nvSpPr>
        <dsp:cNvPr id="0" name=""/>
        <dsp:cNvSpPr/>
      </dsp:nvSpPr>
      <dsp:spPr>
        <a:xfrm>
          <a:off x="2281945" y="2221484"/>
          <a:ext cx="1710599" cy="592335"/>
        </a:xfrm>
        <a:prstGeom prst="roundRect">
          <a:avLst>
            <a:gd name="adj" fmla="val 10000"/>
          </a:avLst>
        </a:prstGeom>
        <a:no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b="0" kern="1200" dirty="0">
              <a:solidFill>
                <a:schemeClr val="tx1"/>
              </a:solidFill>
              <a:latin typeface="Roboto" panose="02000000000000000000" pitchFamily="2" charset="0"/>
              <a:ea typeface="Roboto" panose="02000000000000000000" pitchFamily="2" charset="0"/>
            </a:rPr>
            <a:t>Κριτήρια αξιολόγησης τεχνικής και οικονομικής προσφοράς </a:t>
          </a:r>
          <a:endParaRPr lang="en-US" sz="900" b="0" kern="1200" dirty="0">
            <a:solidFill>
              <a:schemeClr val="tx1"/>
            </a:solidFill>
            <a:latin typeface="Roboto" panose="02000000000000000000" pitchFamily="2" charset="0"/>
            <a:ea typeface="Roboto" panose="02000000000000000000" pitchFamily="2" charset="0"/>
          </a:endParaRPr>
        </a:p>
      </dsp:txBody>
      <dsp:txXfrm>
        <a:off x="2299294" y="2238833"/>
        <a:ext cx="1675901" cy="557637"/>
      </dsp:txXfrm>
    </dsp:sp>
    <dsp:sp modelId="{B374122B-DD88-4F47-8C3C-362EBD2C9E57}">
      <dsp:nvSpPr>
        <dsp:cNvPr id="0" name=""/>
        <dsp:cNvSpPr/>
      </dsp:nvSpPr>
      <dsp:spPr>
        <a:xfrm>
          <a:off x="4051778" y="224"/>
          <a:ext cx="1184671" cy="59233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b="0" i="0" kern="1200" dirty="0">
              <a:solidFill>
                <a:schemeClr val="bg1"/>
              </a:solidFill>
              <a:latin typeface="Roboto" panose="02000000000000000000" pitchFamily="2" charset="0"/>
              <a:ea typeface="Roboto" panose="02000000000000000000" pitchFamily="2" charset="0"/>
            </a:rPr>
            <a:t>Σύμβαση παραχώρησης</a:t>
          </a:r>
          <a:endParaRPr lang="en-US" sz="900" kern="1200" dirty="0">
            <a:solidFill>
              <a:schemeClr val="bg1"/>
            </a:solidFill>
            <a:latin typeface="Roboto" panose="02000000000000000000" pitchFamily="2" charset="0"/>
            <a:ea typeface="Roboto" panose="02000000000000000000" pitchFamily="2" charset="0"/>
          </a:endParaRPr>
        </a:p>
      </dsp:txBody>
      <dsp:txXfrm>
        <a:off x="4069127" y="17573"/>
        <a:ext cx="1149973" cy="557637"/>
      </dsp:txXfrm>
    </dsp:sp>
    <dsp:sp modelId="{9C0FDD7F-04AC-4CED-AB1D-C0A69CD4A6D7}">
      <dsp:nvSpPr>
        <dsp:cNvPr id="0" name=""/>
        <dsp:cNvSpPr/>
      </dsp:nvSpPr>
      <dsp:spPr>
        <a:xfrm>
          <a:off x="4170246" y="592560"/>
          <a:ext cx="118467" cy="444251"/>
        </a:xfrm>
        <a:custGeom>
          <a:avLst/>
          <a:gdLst/>
          <a:ahLst/>
          <a:cxnLst/>
          <a:rect l="0" t="0" r="0" b="0"/>
          <a:pathLst>
            <a:path>
              <a:moveTo>
                <a:pt x="0" y="0"/>
              </a:moveTo>
              <a:lnTo>
                <a:pt x="0" y="444251"/>
              </a:lnTo>
              <a:lnTo>
                <a:pt x="118467" y="44425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DB5AF85-68CC-4D6B-9E7C-3ECF3B5F6AF2}">
      <dsp:nvSpPr>
        <dsp:cNvPr id="0" name=""/>
        <dsp:cNvSpPr/>
      </dsp:nvSpPr>
      <dsp:spPr>
        <a:xfrm>
          <a:off x="4288713" y="740644"/>
          <a:ext cx="1738738" cy="592335"/>
        </a:xfrm>
        <a:prstGeom prst="roundRect">
          <a:avLst>
            <a:gd name="adj" fmla="val 10000"/>
          </a:avLst>
        </a:prstGeom>
        <a:no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b="0" kern="1200" dirty="0">
              <a:solidFill>
                <a:schemeClr val="tx1"/>
              </a:solidFill>
              <a:latin typeface="Roboto" panose="02000000000000000000" pitchFamily="2" charset="0"/>
              <a:ea typeface="Roboto" panose="02000000000000000000" pitchFamily="2" charset="0"/>
            </a:rPr>
            <a:t>Διάρκεια σύμβασης</a:t>
          </a:r>
          <a:endParaRPr lang="en-US" sz="900" b="0" kern="1200" dirty="0">
            <a:solidFill>
              <a:schemeClr val="tx1"/>
            </a:solidFill>
            <a:latin typeface="Roboto" panose="02000000000000000000" pitchFamily="2" charset="0"/>
            <a:ea typeface="Roboto" panose="02000000000000000000" pitchFamily="2" charset="0"/>
          </a:endParaRPr>
        </a:p>
      </dsp:txBody>
      <dsp:txXfrm>
        <a:off x="4306062" y="757993"/>
        <a:ext cx="1704040" cy="557637"/>
      </dsp:txXfrm>
    </dsp:sp>
    <dsp:sp modelId="{7CE850E4-3024-4DA3-8338-2BC8CB57084A}">
      <dsp:nvSpPr>
        <dsp:cNvPr id="0" name=""/>
        <dsp:cNvSpPr/>
      </dsp:nvSpPr>
      <dsp:spPr>
        <a:xfrm>
          <a:off x="4170246" y="592560"/>
          <a:ext cx="118467" cy="1184671"/>
        </a:xfrm>
        <a:custGeom>
          <a:avLst/>
          <a:gdLst/>
          <a:ahLst/>
          <a:cxnLst/>
          <a:rect l="0" t="0" r="0" b="0"/>
          <a:pathLst>
            <a:path>
              <a:moveTo>
                <a:pt x="0" y="0"/>
              </a:moveTo>
              <a:lnTo>
                <a:pt x="0" y="1184671"/>
              </a:lnTo>
              <a:lnTo>
                <a:pt x="118467" y="118467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407ED32-946A-4CC1-945E-7798C545917B}">
      <dsp:nvSpPr>
        <dsp:cNvPr id="0" name=""/>
        <dsp:cNvSpPr/>
      </dsp:nvSpPr>
      <dsp:spPr>
        <a:xfrm>
          <a:off x="4288713" y="1481064"/>
          <a:ext cx="1738738" cy="592335"/>
        </a:xfrm>
        <a:prstGeom prst="roundRect">
          <a:avLst>
            <a:gd name="adj" fmla="val 10000"/>
          </a:avLst>
        </a:prstGeom>
        <a:no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b="0" kern="1200" dirty="0">
              <a:solidFill>
                <a:schemeClr val="tx1"/>
              </a:solidFill>
              <a:latin typeface="Roboto" panose="02000000000000000000" pitchFamily="2" charset="0"/>
              <a:ea typeface="Roboto" panose="02000000000000000000" pitchFamily="2" charset="0"/>
            </a:rPr>
            <a:t>Οικονομικοί όροι (τέλη παραχώρησης και χρέωση χρηστών)</a:t>
          </a:r>
          <a:endParaRPr lang="en-US" sz="900" b="0" kern="1200" dirty="0">
            <a:solidFill>
              <a:schemeClr val="tx1"/>
            </a:solidFill>
            <a:latin typeface="Roboto" panose="02000000000000000000" pitchFamily="2" charset="0"/>
            <a:ea typeface="Roboto" panose="02000000000000000000" pitchFamily="2" charset="0"/>
          </a:endParaRPr>
        </a:p>
      </dsp:txBody>
      <dsp:txXfrm>
        <a:off x="4306062" y="1498413"/>
        <a:ext cx="1704040" cy="557637"/>
      </dsp:txXfrm>
    </dsp:sp>
    <dsp:sp modelId="{F2659D83-0968-425D-AD4A-274D003C232F}">
      <dsp:nvSpPr>
        <dsp:cNvPr id="0" name=""/>
        <dsp:cNvSpPr/>
      </dsp:nvSpPr>
      <dsp:spPr>
        <a:xfrm>
          <a:off x="4170246" y="592560"/>
          <a:ext cx="118467" cy="1925091"/>
        </a:xfrm>
        <a:custGeom>
          <a:avLst/>
          <a:gdLst/>
          <a:ahLst/>
          <a:cxnLst/>
          <a:rect l="0" t="0" r="0" b="0"/>
          <a:pathLst>
            <a:path>
              <a:moveTo>
                <a:pt x="0" y="0"/>
              </a:moveTo>
              <a:lnTo>
                <a:pt x="0" y="1925091"/>
              </a:lnTo>
              <a:lnTo>
                <a:pt x="118467" y="192509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059F066-6D56-4E9E-8901-CC823DFD07FF}">
      <dsp:nvSpPr>
        <dsp:cNvPr id="0" name=""/>
        <dsp:cNvSpPr/>
      </dsp:nvSpPr>
      <dsp:spPr>
        <a:xfrm>
          <a:off x="4288713" y="2221484"/>
          <a:ext cx="1738738" cy="59233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kern="1200" dirty="0">
              <a:solidFill>
                <a:schemeClr val="tx1"/>
              </a:solidFill>
              <a:latin typeface="Roboto" panose="02000000000000000000" pitchFamily="2" charset="0"/>
              <a:ea typeface="Roboto" panose="02000000000000000000" pitchFamily="2" charset="0"/>
            </a:rPr>
            <a:t>Πλαίσιο λειτουργίας, συντήρησης δικτύου</a:t>
          </a:r>
          <a:endParaRPr lang="en-US" sz="900" kern="1200" dirty="0">
            <a:solidFill>
              <a:schemeClr val="tx1"/>
            </a:solidFill>
            <a:latin typeface="Roboto" panose="02000000000000000000" pitchFamily="2" charset="0"/>
            <a:ea typeface="Roboto" panose="02000000000000000000" pitchFamily="2" charset="0"/>
          </a:endParaRPr>
        </a:p>
      </dsp:txBody>
      <dsp:txXfrm>
        <a:off x="4306062" y="2238833"/>
        <a:ext cx="1704040" cy="557637"/>
      </dsp:txXfrm>
    </dsp:sp>
    <dsp:sp modelId="{58D89021-ED38-41A2-9686-1F157B7E45AC}">
      <dsp:nvSpPr>
        <dsp:cNvPr id="0" name=""/>
        <dsp:cNvSpPr/>
      </dsp:nvSpPr>
      <dsp:spPr>
        <a:xfrm>
          <a:off x="4170246" y="592560"/>
          <a:ext cx="118467" cy="2665511"/>
        </a:xfrm>
        <a:custGeom>
          <a:avLst/>
          <a:gdLst/>
          <a:ahLst/>
          <a:cxnLst/>
          <a:rect l="0" t="0" r="0" b="0"/>
          <a:pathLst>
            <a:path>
              <a:moveTo>
                <a:pt x="0" y="0"/>
              </a:moveTo>
              <a:lnTo>
                <a:pt x="0" y="2665511"/>
              </a:lnTo>
              <a:lnTo>
                <a:pt x="118467" y="266551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7353ED6-0D49-451F-99D5-7C45360539E5}">
      <dsp:nvSpPr>
        <dsp:cNvPr id="0" name=""/>
        <dsp:cNvSpPr/>
      </dsp:nvSpPr>
      <dsp:spPr>
        <a:xfrm>
          <a:off x="4288713" y="2961903"/>
          <a:ext cx="1738738" cy="592335"/>
        </a:xfrm>
        <a:prstGeom prst="roundRect">
          <a:avLst>
            <a:gd name="adj" fmla="val 10000"/>
          </a:avLst>
        </a:prstGeom>
        <a:solidFill>
          <a:schemeClr val="accent5">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b="1" kern="1200" dirty="0">
              <a:solidFill>
                <a:schemeClr val="bg1"/>
              </a:solidFill>
              <a:latin typeface="Roboto" panose="02000000000000000000" pitchFamily="2" charset="0"/>
              <a:ea typeface="Roboto" panose="02000000000000000000" pitchFamily="2" charset="0"/>
            </a:rPr>
            <a:t>Πλαίσιο εκμετάλλευσης δικτύου</a:t>
          </a:r>
          <a:endParaRPr lang="en-US" sz="900" b="1" kern="1200" dirty="0">
            <a:solidFill>
              <a:schemeClr val="bg1"/>
            </a:solidFill>
            <a:latin typeface="Roboto" panose="02000000000000000000" pitchFamily="2" charset="0"/>
            <a:ea typeface="Roboto" panose="02000000000000000000" pitchFamily="2" charset="0"/>
          </a:endParaRPr>
        </a:p>
      </dsp:txBody>
      <dsp:txXfrm>
        <a:off x="4306062" y="2979252"/>
        <a:ext cx="1704040" cy="557637"/>
      </dsp:txXfrm>
    </dsp:sp>
    <dsp:sp modelId="{A3AF8946-9CF5-4381-B8CF-5C7B97E442FA}">
      <dsp:nvSpPr>
        <dsp:cNvPr id="0" name=""/>
        <dsp:cNvSpPr/>
      </dsp:nvSpPr>
      <dsp:spPr>
        <a:xfrm>
          <a:off x="4170246" y="592560"/>
          <a:ext cx="118467" cy="3405931"/>
        </a:xfrm>
        <a:custGeom>
          <a:avLst/>
          <a:gdLst/>
          <a:ahLst/>
          <a:cxnLst/>
          <a:rect l="0" t="0" r="0" b="0"/>
          <a:pathLst>
            <a:path>
              <a:moveTo>
                <a:pt x="0" y="0"/>
              </a:moveTo>
              <a:lnTo>
                <a:pt x="0" y="3405931"/>
              </a:lnTo>
              <a:lnTo>
                <a:pt x="118467" y="340593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A3382EA-3EDA-4F34-8B01-56CC394D85C5}">
      <dsp:nvSpPr>
        <dsp:cNvPr id="0" name=""/>
        <dsp:cNvSpPr/>
      </dsp:nvSpPr>
      <dsp:spPr>
        <a:xfrm>
          <a:off x="4288713" y="3702323"/>
          <a:ext cx="1738738" cy="592335"/>
        </a:xfrm>
        <a:prstGeom prst="roundRect">
          <a:avLst>
            <a:gd name="adj" fmla="val 10000"/>
          </a:avLst>
        </a:prstGeom>
        <a:solidFill>
          <a:schemeClr val="accent5">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b="1" kern="1200" dirty="0">
              <a:solidFill>
                <a:schemeClr val="bg1"/>
              </a:solidFill>
              <a:latin typeface="Roboto" panose="02000000000000000000" pitchFamily="2" charset="0"/>
              <a:ea typeface="Roboto" panose="02000000000000000000" pitchFamily="2" charset="0"/>
            </a:rPr>
            <a:t>Μοντέλο χρέωσης χρηστών</a:t>
          </a:r>
          <a:endParaRPr lang="en-US" sz="900" b="1" kern="1200" dirty="0">
            <a:solidFill>
              <a:schemeClr val="bg1"/>
            </a:solidFill>
            <a:latin typeface="Roboto" panose="02000000000000000000" pitchFamily="2" charset="0"/>
            <a:ea typeface="Roboto" panose="02000000000000000000" pitchFamily="2" charset="0"/>
          </a:endParaRPr>
        </a:p>
      </dsp:txBody>
      <dsp:txXfrm>
        <a:off x="4306062" y="3719672"/>
        <a:ext cx="1704040" cy="557637"/>
      </dsp:txXfrm>
    </dsp:sp>
    <dsp:sp modelId="{7A2C92AB-C558-419C-BC5B-5CCF715C7CD5}">
      <dsp:nvSpPr>
        <dsp:cNvPr id="0" name=""/>
        <dsp:cNvSpPr/>
      </dsp:nvSpPr>
      <dsp:spPr>
        <a:xfrm>
          <a:off x="4170246" y="592560"/>
          <a:ext cx="118467" cy="4146351"/>
        </a:xfrm>
        <a:custGeom>
          <a:avLst/>
          <a:gdLst/>
          <a:ahLst/>
          <a:cxnLst/>
          <a:rect l="0" t="0" r="0" b="0"/>
          <a:pathLst>
            <a:path>
              <a:moveTo>
                <a:pt x="0" y="0"/>
              </a:moveTo>
              <a:lnTo>
                <a:pt x="0" y="4146351"/>
              </a:lnTo>
              <a:lnTo>
                <a:pt x="118467" y="414635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FBCEE86-2E54-4747-9B32-98815B6C8625}">
      <dsp:nvSpPr>
        <dsp:cNvPr id="0" name=""/>
        <dsp:cNvSpPr/>
      </dsp:nvSpPr>
      <dsp:spPr>
        <a:xfrm>
          <a:off x="4288713" y="4442743"/>
          <a:ext cx="1794275" cy="59233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kern="1200" dirty="0">
              <a:solidFill>
                <a:schemeClr val="tx1"/>
              </a:solidFill>
              <a:latin typeface="Roboto" panose="02000000000000000000" pitchFamily="2" charset="0"/>
              <a:ea typeface="Roboto" panose="02000000000000000000" pitchFamily="2" charset="0"/>
            </a:rPr>
            <a:t>Λοιπά θέματα: Ρήτρα αποκλειστικότητας, κυριότητα εξοπλισμού, τροποποίηση σύμβασης</a:t>
          </a:r>
          <a:endParaRPr lang="en-US" sz="900" kern="1200" dirty="0">
            <a:solidFill>
              <a:schemeClr val="tx1"/>
            </a:solidFill>
            <a:latin typeface="Roboto" panose="02000000000000000000" pitchFamily="2" charset="0"/>
            <a:ea typeface="Roboto" panose="02000000000000000000" pitchFamily="2" charset="0"/>
          </a:endParaRPr>
        </a:p>
      </dsp:txBody>
      <dsp:txXfrm>
        <a:off x="4306062" y="4460092"/>
        <a:ext cx="1759577" cy="557637"/>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2281E1-907F-40BB-8BDD-993B0AF1E66F}">
      <dsp:nvSpPr>
        <dsp:cNvPr id="0" name=""/>
        <dsp:cNvSpPr/>
      </dsp:nvSpPr>
      <dsp:spPr>
        <a:xfrm>
          <a:off x="0" y="596028"/>
          <a:ext cx="2140661" cy="128439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150000"/>
            </a:lnSpc>
            <a:spcBef>
              <a:spcPct val="0"/>
            </a:spcBef>
            <a:spcAft>
              <a:spcPct val="35000"/>
            </a:spcAft>
            <a:buNone/>
          </a:pPr>
          <a:r>
            <a:rPr lang="el-GR" sz="1000" b="0" kern="1200" dirty="0">
              <a:latin typeface="Roboto" panose="02000000000000000000" pitchFamily="2" charset="0"/>
              <a:ea typeface="Roboto" panose="02000000000000000000" pitchFamily="2" charset="0"/>
            </a:rPr>
            <a:t>Υποχρέωση η </a:t>
          </a:r>
          <a:r>
            <a:rPr lang="el-GR" sz="1000" b="1" kern="1200" dirty="0">
              <a:latin typeface="Roboto" panose="02000000000000000000" pitchFamily="2" charset="0"/>
              <a:ea typeface="Roboto" panose="02000000000000000000" pitchFamily="2" charset="0"/>
            </a:rPr>
            <a:t>υπηρεσία φόρτισης ηλεκτροκίνητων οχημάτων</a:t>
          </a:r>
          <a:endParaRPr lang="en-US" sz="1000" b="1" kern="1200" dirty="0">
            <a:latin typeface="Roboto" panose="02000000000000000000" pitchFamily="2" charset="0"/>
            <a:ea typeface="Roboto" panose="02000000000000000000" pitchFamily="2" charset="0"/>
          </a:endParaRPr>
        </a:p>
      </dsp:txBody>
      <dsp:txXfrm>
        <a:off x="0" y="596028"/>
        <a:ext cx="2140661" cy="1284396"/>
      </dsp:txXfrm>
    </dsp:sp>
    <dsp:sp modelId="{800823BB-9568-417E-A3BF-7E4E637994F6}">
      <dsp:nvSpPr>
        <dsp:cNvPr id="0" name=""/>
        <dsp:cNvSpPr/>
      </dsp:nvSpPr>
      <dsp:spPr>
        <a:xfrm>
          <a:off x="2354727" y="596028"/>
          <a:ext cx="2140661" cy="128439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150000"/>
            </a:lnSpc>
            <a:spcBef>
              <a:spcPct val="0"/>
            </a:spcBef>
            <a:spcAft>
              <a:spcPct val="35000"/>
            </a:spcAft>
            <a:buNone/>
          </a:pPr>
          <a:r>
            <a:rPr lang="el-GR" sz="1000" kern="1200" dirty="0">
              <a:latin typeface="Roboto" panose="02000000000000000000" pitchFamily="2" charset="0"/>
              <a:ea typeface="Roboto" panose="02000000000000000000" pitchFamily="2" charset="0"/>
            </a:rPr>
            <a:t>Υποχρεωτική υπηρεσία </a:t>
          </a:r>
          <a:r>
            <a:rPr lang="el-GR" sz="1000" b="1" kern="1200" dirty="0">
              <a:latin typeface="Roboto" panose="02000000000000000000" pitchFamily="2" charset="0"/>
              <a:ea typeface="Roboto" panose="02000000000000000000" pitchFamily="2" charset="0"/>
            </a:rPr>
            <a:t>υποστήριξης/ εξυπηρέτησης χρηστών </a:t>
          </a:r>
          <a:r>
            <a:rPr lang="el-GR" sz="1000" kern="1200" dirty="0">
              <a:latin typeface="Roboto" panose="02000000000000000000" pitchFamily="2" charset="0"/>
              <a:ea typeface="Roboto" panose="02000000000000000000" pitchFamily="2" charset="0"/>
            </a:rPr>
            <a:t>(παροχή βοήθειας, λήψη παραπόνων, αναφορά σφαλμάτων κλπ)</a:t>
          </a:r>
          <a:endParaRPr lang="en-US" sz="1000" b="1" kern="1200" dirty="0">
            <a:latin typeface="Roboto" panose="02000000000000000000" pitchFamily="2" charset="0"/>
            <a:ea typeface="Roboto" panose="02000000000000000000" pitchFamily="2" charset="0"/>
          </a:endParaRPr>
        </a:p>
      </dsp:txBody>
      <dsp:txXfrm>
        <a:off x="2354727" y="596028"/>
        <a:ext cx="2140661" cy="1284396"/>
      </dsp:txXfrm>
    </dsp:sp>
    <dsp:sp modelId="{658E8CE2-A8F0-4766-ABE2-DA54D4FF40E0}">
      <dsp:nvSpPr>
        <dsp:cNvPr id="0" name=""/>
        <dsp:cNvSpPr/>
      </dsp:nvSpPr>
      <dsp:spPr>
        <a:xfrm>
          <a:off x="4709455" y="596028"/>
          <a:ext cx="2140661" cy="128439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150000"/>
            </a:lnSpc>
            <a:spcBef>
              <a:spcPct val="0"/>
            </a:spcBef>
            <a:spcAft>
              <a:spcPct val="35000"/>
            </a:spcAft>
            <a:buNone/>
          </a:pPr>
          <a:r>
            <a:rPr lang="el-GR" sz="1000" b="1" kern="1200" dirty="0">
              <a:latin typeface="Roboto" panose="02000000000000000000" pitchFamily="2" charset="0"/>
              <a:ea typeface="Roboto" panose="02000000000000000000" pitchFamily="2" charset="0"/>
            </a:rPr>
            <a:t>Επιπλέον έσοδα από διαφημίσεις και τυχόν αμειβο΄μενη παροχή πρόσβασης σε δίκτυο 4</a:t>
          </a:r>
          <a:r>
            <a:rPr lang="en-US" sz="1000" b="1" kern="1200" dirty="0">
              <a:latin typeface="Roboto" panose="02000000000000000000" pitchFamily="2" charset="0"/>
              <a:ea typeface="Roboto" panose="02000000000000000000" pitchFamily="2" charset="0"/>
            </a:rPr>
            <a:t>G </a:t>
          </a:r>
          <a:r>
            <a:rPr lang="el-GR" sz="1000" b="1" kern="1200" dirty="0">
              <a:latin typeface="Roboto" panose="02000000000000000000" pitchFamily="2" charset="0"/>
              <a:ea typeface="Roboto" panose="02000000000000000000" pitchFamily="2" charset="0"/>
            </a:rPr>
            <a:t>ή 5 </a:t>
          </a:r>
          <a:r>
            <a:rPr lang="en-US" sz="1000" b="1" kern="1200" dirty="0">
              <a:latin typeface="Roboto" panose="02000000000000000000" pitchFamily="2" charset="0"/>
              <a:ea typeface="Roboto" panose="02000000000000000000" pitchFamily="2" charset="0"/>
            </a:rPr>
            <a:t>G</a:t>
          </a:r>
        </a:p>
      </dsp:txBody>
      <dsp:txXfrm>
        <a:off x="4709455" y="596028"/>
        <a:ext cx="2140661" cy="1284396"/>
      </dsp:txXfrm>
    </dsp:sp>
    <dsp:sp modelId="{F2BC11EA-3F0D-42C5-A327-6021C7B74D7A}">
      <dsp:nvSpPr>
        <dsp:cNvPr id="0" name=""/>
        <dsp:cNvSpPr/>
      </dsp:nvSpPr>
      <dsp:spPr>
        <a:xfrm>
          <a:off x="0" y="2094492"/>
          <a:ext cx="2140661" cy="1284396"/>
        </a:xfrm>
        <a:prstGeom prst="rect">
          <a:avLst/>
        </a:prstGeom>
        <a:solidFill>
          <a:schemeClr val="accent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150000"/>
            </a:lnSpc>
            <a:spcBef>
              <a:spcPct val="0"/>
            </a:spcBef>
            <a:spcAft>
              <a:spcPct val="35000"/>
            </a:spcAft>
            <a:buNone/>
          </a:pPr>
          <a:r>
            <a:rPr lang="el-GR" sz="1000" b="1" kern="1200" dirty="0">
              <a:latin typeface="Roboto" panose="02000000000000000000" pitchFamily="2" charset="0"/>
              <a:ea typeface="Roboto" panose="02000000000000000000" pitchFamily="2" charset="0"/>
            </a:rPr>
            <a:t>Υποχρέωση τήρησης γραμμής υποστήριξης/ βοήθειας χρηστών </a:t>
          </a:r>
          <a:r>
            <a:rPr lang="el-GR" sz="1000" b="0" kern="1200" dirty="0">
              <a:latin typeface="Roboto" panose="02000000000000000000" pitchFamily="2" charset="0"/>
              <a:ea typeface="Roboto" panose="02000000000000000000" pitchFamily="2" charset="0"/>
            </a:rPr>
            <a:t>(</a:t>
          </a:r>
          <a:r>
            <a:rPr lang="en-US" sz="1000" b="0" kern="1200" dirty="0">
              <a:latin typeface="Roboto" panose="02000000000000000000" pitchFamily="2" charset="0"/>
              <a:ea typeface="Roboto" panose="02000000000000000000" pitchFamily="2" charset="0"/>
            </a:rPr>
            <a:t>hotline), </a:t>
          </a:r>
          <a:r>
            <a:rPr lang="el-GR" sz="1000" b="0" kern="1200" dirty="0">
              <a:latin typeface="Roboto" panose="02000000000000000000" pitchFamily="2" charset="0"/>
              <a:ea typeface="Roboto" panose="02000000000000000000" pitchFamily="2" charset="0"/>
            </a:rPr>
            <a:t>η οποία θα είναι ενεργή καθημερινά για τουλάχιστον 20 ώρες την ημέρα</a:t>
          </a:r>
          <a:endParaRPr lang="en-US" sz="1000" kern="1200" dirty="0">
            <a:latin typeface="Roboto" panose="02000000000000000000" pitchFamily="2" charset="0"/>
            <a:ea typeface="Roboto" panose="02000000000000000000" pitchFamily="2" charset="0"/>
          </a:endParaRPr>
        </a:p>
      </dsp:txBody>
      <dsp:txXfrm>
        <a:off x="0" y="2094492"/>
        <a:ext cx="2140661" cy="1284396"/>
      </dsp:txXfrm>
    </dsp:sp>
    <dsp:sp modelId="{C2D96C78-D17E-4F03-A8C9-C5848B5402B7}">
      <dsp:nvSpPr>
        <dsp:cNvPr id="0" name=""/>
        <dsp:cNvSpPr/>
      </dsp:nvSpPr>
      <dsp:spPr>
        <a:xfrm>
          <a:off x="2354727" y="2094492"/>
          <a:ext cx="2140661" cy="128439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150000"/>
            </a:lnSpc>
            <a:spcBef>
              <a:spcPct val="0"/>
            </a:spcBef>
            <a:spcAft>
              <a:spcPct val="35000"/>
            </a:spcAft>
            <a:buNone/>
          </a:pPr>
          <a:r>
            <a:rPr lang="el-GR" sz="1000" b="1" kern="1200" dirty="0">
              <a:latin typeface="Roboto" panose="02000000000000000000" pitchFamily="2" charset="0"/>
              <a:ea typeface="Roboto" panose="02000000000000000000" pitchFamily="2" charset="0"/>
            </a:rPr>
            <a:t>Πολιτική διαφοροποιημένης χρέωσης σε ειδικές περιπτώσεις</a:t>
          </a:r>
          <a:endParaRPr lang="en-US" sz="1000" kern="1200" dirty="0">
            <a:latin typeface="Roboto" panose="02000000000000000000" pitchFamily="2" charset="0"/>
            <a:ea typeface="Roboto" panose="02000000000000000000" pitchFamily="2" charset="0"/>
          </a:endParaRPr>
        </a:p>
      </dsp:txBody>
      <dsp:txXfrm>
        <a:off x="2354727" y="2094492"/>
        <a:ext cx="2140661" cy="1284396"/>
      </dsp:txXfrm>
    </dsp:sp>
    <dsp:sp modelId="{2EEB9F1D-C1C9-4853-9854-7C33BDE4B353}">
      <dsp:nvSpPr>
        <dsp:cNvPr id="0" name=""/>
        <dsp:cNvSpPr/>
      </dsp:nvSpPr>
      <dsp:spPr>
        <a:xfrm>
          <a:off x="4709455" y="2094492"/>
          <a:ext cx="2140661" cy="128439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150000"/>
            </a:lnSpc>
            <a:spcBef>
              <a:spcPct val="0"/>
            </a:spcBef>
            <a:spcAft>
              <a:spcPct val="35000"/>
            </a:spcAft>
            <a:buNone/>
          </a:pPr>
          <a:r>
            <a:rPr lang="el-GR" sz="1000" b="1" kern="1200" dirty="0">
              <a:latin typeface="Roboto" panose="02000000000000000000" pitchFamily="2" charset="0"/>
              <a:ea typeface="Roboto" panose="02000000000000000000" pitchFamily="2" charset="0"/>
            </a:rPr>
            <a:t>Υποχρέωση</a:t>
          </a:r>
          <a:r>
            <a:rPr lang="el-GR" sz="1000" kern="1200" dirty="0">
              <a:latin typeface="Roboto" panose="02000000000000000000" pitchFamily="2" charset="0"/>
              <a:ea typeface="Roboto" panose="02000000000000000000" pitchFamily="2" charset="0"/>
            </a:rPr>
            <a:t> </a:t>
          </a:r>
          <a:r>
            <a:rPr lang="el-GR" sz="1000" b="1" kern="1200" dirty="0">
              <a:latin typeface="Roboto" panose="02000000000000000000" pitchFamily="2" charset="0"/>
              <a:ea typeface="Roboto" panose="02000000000000000000" pitchFamily="2" charset="0"/>
            </a:rPr>
            <a:t>τοποθέτησης ενημερωτικών πινακίδων </a:t>
          </a:r>
          <a:r>
            <a:rPr lang="el-GR" sz="1000" b="0" kern="1200" dirty="0">
              <a:latin typeface="Roboto" panose="02000000000000000000" pitchFamily="2" charset="0"/>
              <a:ea typeface="Roboto" panose="02000000000000000000" pitchFamily="2" charset="0"/>
            </a:rPr>
            <a:t>με τιμές χρέωσης ανά χρήστη &amp; δημοσίευσή τους σε κάθε ψηφιακή πλατφόρμα, μέσο και ιστοσελίδα</a:t>
          </a:r>
          <a:endParaRPr lang="en-US" sz="1000" b="0" kern="1200" dirty="0">
            <a:latin typeface="Roboto" panose="02000000000000000000" pitchFamily="2" charset="0"/>
            <a:ea typeface="Roboto" panose="02000000000000000000" pitchFamily="2" charset="0"/>
          </a:endParaRPr>
        </a:p>
      </dsp:txBody>
      <dsp:txXfrm>
        <a:off x="4709455" y="2094492"/>
        <a:ext cx="2140661" cy="1284396"/>
      </dsp:txXfrm>
    </dsp:sp>
    <dsp:sp modelId="{65208BA6-3BA7-4548-A7A5-7D99EEFAFFC1}">
      <dsp:nvSpPr>
        <dsp:cNvPr id="0" name=""/>
        <dsp:cNvSpPr/>
      </dsp:nvSpPr>
      <dsp:spPr>
        <a:xfrm>
          <a:off x="2354727" y="3592955"/>
          <a:ext cx="2140661" cy="128439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150000"/>
            </a:lnSpc>
            <a:spcBef>
              <a:spcPct val="0"/>
            </a:spcBef>
            <a:spcAft>
              <a:spcPct val="35000"/>
            </a:spcAft>
            <a:buNone/>
          </a:pPr>
          <a:r>
            <a:rPr lang="el-GR" sz="1000" b="1" kern="1200" dirty="0">
              <a:latin typeface="Roboto" panose="02000000000000000000" pitchFamily="2" charset="0"/>
              <a:ea typeface="Roboto" panose="02000000000000000000" pitchFamily="2" charset="0"/>
            </a:rPr>
            <a:t>Υποχρεωτική η αποδοχή χρεωστικής/ πιστωτικής κάρτας</a:t>
          </a:r>
          <a:r>
            <a:rPr lang="el-GR" sz="1000" kern="1200" dirty="0">
              <a:latin typeface="Roboto" panose="02000000000000000000" pitchFamily="2" charset="0"/>
              <a:ea typeface="Roboto" panose="02000000000000000000" pitchFamily="2" charset="0"/>
            </a:rPr>
            <a:t>. Δυνατότητα αποδοχής πληρωμής με </a:t>
          </a:r>
          <a:r>
            <a:rPr lang="en-US" sz="1000" b="1" kern="1200" dirty="0">
              <a:latin typeface="Roboto" panose="02000000000000000000" pitchFamily="2" charset="0"/>
              <a:ea typeface="Roboto" panose="02000000000000000000" pitchFamily="2" charset="0"/>
            </a:rPr>
            <a:t>RFID </a:t>
          </a:r>
          <a:r>
            <a:rPr lang="el-GR" sz="1000" b="1" kern="1200" dirty="0">
              <a:latin typeface="Roboto" panose="02000000000000000000" pitchFamily="2" charset="0"/>
              <a:ea typeface="Roboto" panose="02000000000000000000" pitchFamily="2" charset="0"/>
            </a:rPr>
            <a:t>κάρτα ή/και εφαρμογή κινητου</a:t>
          </a:r>
          <a:endParaRPr lang="en-US" sz="1000" b="1" kern="1200" dirty="0">
            <a:latin typeface="Roboto" panose="02000000000000000000" pitchFamily="2" charset="0"/>
            <a:ea typeface="Roboto" panose="02000000000000000000" pitchFamily="2" charset="0"/>
          </a:endParaRPr>
        </a:p>
      </dsp:txBody>
      <dsp:txXfrm>
        <a:off x="2354727" y="3592955"/>
        <a:ext cx="2140661" cy="1284396"/>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9A3CF9-8D58-497E-8F44-873D73A6A6F6}">
      <dsp:nvSpPr>
        <dsp:cNvPr id="0" name=""/>
        <dsp:cNvSpPr/>
      </dsp:nvSpPr>
      <dsp:spPr>
        <a:xfrm>
          <a:off x="0" y="31126"/>
          <a:ext cx="10580874" cy="3369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just" defTabSz="488950">
            <a:lnSpc>
              <a:spcPct val="100000"/>
            </a:lnSpc>
            <a:spcBef>
              <a:spcPct val="0"/>
            </a:spcBef>
            <a:spcAft>
              <a:spcPct val="35000"/>
            </a:spcAft>
            <a:buNone/>
          </a:pPr>
          <a:r>
            <a:rPr lang="el-GR" sz="1100" kern="1200" dirty="0">
              <a:latin typeface="Roboto" panose="02000000000000000000" pitchFamily="2" charset="0"/>
              <a:ea typeface="Roboto" panose="02000000000000000000" pitchFamily="2" charset="0"/>
            </a:rPr>
            <a:t>Νομοθετικό διάταγμα αριθ. 90/2014, της 11ης Ιουνίου</a:t>
          </a:r>
          <a:endParaRPr lang="en-US" sz="1100" kern="1200" dirty="0">
            <a:latin typeface="Roboto" panose="02000000000000000000" pitchFamily="2" charset="0"/>
            <a:ea typeface="Roboto" panose="02000000000000000000" pitchFamily="2" charset="0"/>
          </a:endParaRPr>
        </a:p>
      </dsp:txBody>
      <dsp:txXfrm>
        <a:off x="16449" y="47575"/>
        <a:ext cx="10547976" cy="304062"/>
      </dsp:txXfrm>
    </dsp:sp>
    <dsp:sp modelId="{201CCC1E-ABB4-4522-A8CB-D0209666F2EE}">
      <dsp:nvSpPr>
        <dsp:cNvPr id="0" name=""/>
        <dsp:cNvSpPr/>
      </dsp:nvSpPr>
      <dsp:spPr>
        <a:xfrm>
          <a:off x="0" y="368086"/>
          <a:ext cx="10580874" cy="6520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5943" tIns="12700" rIns="71120" bIns="12700" numCol="1" spcCol="1270" anchor="t" anchorCtr="0">
          <a:noAutofit/>
        </a:bodyPr>
        <a:lstStyle/>
        <a:p>
          <a:pPr marL="57150" lvl="1" indent="-57150" algn="just" defTabSz="444500">
            <a:lnSpc>
              <a:spcPct val="100000"/>
            </a:lnSpc>
            <a:spcBef>
              <a:spcPct val="0"/>
            </a:spcBef>
            <a:spcAft>
              <a:spcPct val="20000"/>
            </a:spcAft>
            <a:buChar char="•"/>
          </a:pPr>
          <a:r>
            <a:rPr lang="el-GR" sz="1000" kern="1200" dirty="0">
              <a:latin typeface="Roboto" panose="02000000000000000000" pitchFamily="2" charset="0"/>
              <a:ea typeface="Roboto" panose="02000000000000000000" pitchFamily="2" charset="0"/>
            </a:rPr>
            <a:t>Εισάγει αλλαγές στο νομικό πλαίσιο για την ηλεκτρική κινητικότητα, προκειμένου να βελτιωθεί το μοντέλο που υιοθετήθηκε, να διασφαλιστούν οι προϋποθέσεις για τη βιωσιμότητα της δραστηριότητας των φορέων ηλεκτρικής κινητικότητας και να ενθαρρυνθεί η ενσωμάτωση με τα ενεργειακά συστήματα και τα συστήματα κινητικότητας, στο πλαίσιο ενός οράματος για την ευφυή κινητικότητα, καθώς και να προωθηθεί η ποικιλομορφία των εναλλακτικών καυσίμων στον τομέα των μεταφορών στην Πορτογαλία.</a:t>
          </a:r>
          <a:endParaRPr lang="en-US" sz="1000" kern="1200" dirty="0">
            <a:latin typeface="Roboto" panose="02000000000000000000" pitchFamily="2" charset="0"/>
            <a:ea typeface="Roboto" panose="02000000000000000000" pitchFamily="2" charset="0"/>
          </a:endParaRPr>
        </a:p>
      </dsp:txBody>
      <dsp:txXfrm>
        <a:off x="0" y="368086"/>
        <a:ext cx="10580874" cy="652050"/>
      </dsp:txXfrm>
    </dsp:sp>
    <dsp:sp modelId="{6813C4BA-92AE-4C4D-9A0E-3F81B00EA7D5}">
      <dsp:nvSpPr>
        <dsp:cNvPr id="0" name=""/>
        <dsp:cNvSpPr/>
      </dsp:nvSpPr>
      <dsp:spPr>
        <a:xfrm>
          <a:off x="0" y="1020136"/>
          <a:ext cx="10580874" cy="3369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just" defTabSz="488950">
            <a:lnSpc>
              <a:spcPct val="100000"/>
            </a:lnSpc>
            <a:spcBef>
              <a:spcPct val="0"/>
            </a:spcBef>
            <a:spcAft>
              <a:spcPct val="35000"/>
            </a:spcAft>
            <a:buNone/>
          </a:pPr>
          <a:r>
            <a:rPr lang="el-GR" sz="1100" kern="1200" dirty="0">
              <a:latin typeface="Roboto" panose="02000000000000000000" pitchFamily="2" charset="0"/>
              <a:ea typeface="Roboto" panose="02000000000000000000" pitchFamily="2" charset="0"/>
            </a:rPr>
            <a:t>Διάταγμα αριθ. 8809/2015, της 10ης Αυγούστου</a:t>
          </a:r>
          <a:endParaRPr lang="en-US" sz="1100" kern="1200" dirty="0">
            <a:latin typeface="Roboto" panose="02000000000000000000" pitchFamily="2" charset="0"/>
            <a:ea typeface="Roboto" panose="02000000000000000000" pitchFamily="2" charset="0"/>
          </a:endParaRPr>
        </a:p>
      </dsp:txBody>
      <dsp:txXfrm>
        <a:off x="16449" y="1036585"/>
        <a:ext cx="10547976" cy="304062"/>
      </dsp:txXfrm>
    </dsp:sp>
    <dsp:sp modelId="{23059981-6804-46C6-8A4D-645A4F1A0360}">
      <dsp:nvSpPr>
        <dsp:cNvPr id="0" name=""/>
        <dsp:cNvSpPr/>
      </dsp:nvSpPr>
      <dsp:spPr>
        <a:xfrm>
          <a:off x="0" y="1357096"/>
          <a:ext cx="10580874" cy="3353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5943" tIns="12700" rIns="71120" bIns="12700" numCol="1" spcCol="1270" anchor="t" anchorCtr="0">
          <a:noAutofit/>
        </a:bodyPr>
        <a:lstStyle/>
        <a:p>
          <a:pPr marL="57150" lvl="1" indent="-57150" algn="just" defTabSz="444500">
            <a:lnSpc>
              <a:spcPct val="100000"/>
            </a:lnSpc>
            <a:spcBef>
              <a:spcPct val="0"/>
            </a:spcBef>
            <a:spcAft>
              <a:spcPct val="20000"/>
            </a:spcAft>
            <a:buChar char="•"/>
          </a:pPr>
          <a:r>
            <a:rPr lang="el-GR" sz="1000" kern="1200" dirty="0">
              <a:latin typeface="Roboto" panose="02000000000000000000" pitchFamily="2" charset="0"/>
              <a:ea typeface="Roboto" panose="02000000000000000000" pitchFamily="2" charset="0"/>
            </a:rPr>
            <a:t>Εγκρίνει το σχέδιο δράσης για την ηλεκτρική κινητικότητα και καθορίζει τη μετεγκατάσταση των κανονικών σημείων φόρτισης στις θέσεις που υποδεικνύονται στη "Μελέτη χωροθέτησης - κανονικά σημεία φόρτισης" που δημοσιεύθηκε στην ιστοσελίδα της Γενικής Διεύθυνσης Ενέργειας και Γεωλογίας.</a:t>
          </a:r>
          <a:endParaRPr lang="en-US" sz="1000" kern="1200" dirty="0">
            <a:latin typeface="Roboto" panose="02000000000000000000" pitchFamily="2" charset="0"/>
            <a:ea typeface="Roboto" panose="02000000000000000000" pitchFamily="2" charset="0"/>
          </a:endParaRPr>
        </a:p>
      </dsp:txBody>
      <dsp:txXfrm>
        <a:off x="0" y="1357096"/>
        <a:ext cx="10580874" cy="335340"/>
      </dsp:txXfrm>
    </dsp:sp>
    <dsp:sp modelId="{826965C1-644F-42E5-990C-CB5DDD7AEA79}">
      <dsp:nvSpPr>
        <dsp:cNvPr id="0" name=""/>
        <dsp:cNvSpPr/>
      </dsp:nvSpPr>
      <dsp:spPr>
        <a:xfrm>
          <a:off x="0" y="1692436"/>
          <a:ext cx="10580874" cy="3369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just" defTabSz="488950">
            <a:lnSpc>
              <a:spcPct val="100000"/>
            </a:lnSpc>
            <a:spcBef>
              <a:spcPct val="0"/>
            </a:spcBef>
            <a:spcAft>
              <a:spcPct val="35000"/>
            </a:spcAft>
            <a:buNone/>
          </a:pPr>
          <a:r>
            <a:rPr lang="el-GR" sz="1100" kern="1200" dirty="0">
              <a:latin typeface="Roboto" panose="02000000000000000000" pitchFamily="2" charset="0"/>
              <a:ea typeface="Roboto" panose="02000000000000000000" pitchFamily="2" charset="0"/>
            </a:rPr>
            <a:t>Διάταγμα αριθ. 240/2015, της 12ης Αυγούστου</a:t>
          </a:r>
          <a:endParaRPr lang="en-US" sz="1100" kern="1200" dirty="0">
            <a:latin typeface="Roboto" panose="02000000000000000000" pitchFamily="2" charset="0"/>
            <a:ea typeface="Roboto" panose="02000000000000000000" pitchFamily="2" charset="0"/>
          </a:endParaRPr>
        </a:p>
      </dsp:txBody>
      <dsp:txXfrm>
        <a:off x="16449" y="1708885"/>
        <a:ext cx="10547976" cy="304062"/>
      </dsp:txXfrm>
    </dsp:sp>
    <dsp:sp modelId="{0969214F-70E3-40B6-9643-A16AFEBD2498}">
      <dsp:nvSpPr>
        <dsp:cNvPr id="0" name=""/>
        <dsp:cNvSpPr/>
      </dsp:nvSpPr>
      <dsp:spPr>
        <a:xfrm>
          <a:off x="0" y="2029396"/>
          <a:ext cx="10580874" cy="3353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5943" tIns="12700" rIns="71120" bIns="12700" numCol="1" spcCol="1270" anchor="t" anchorCtr="0">
          <a:noAutofit/>
        </a:bodyPr>
        <a:lstStyle/>
        <a:p>
          <a:pPr marL="57150" lvl="1" indent="-57150" algn="just" defTabSz="444500">
            <a:lnSpc>
              <a:spcPct val="100000"/>
            </a:lnSpc>
            <a:spcBef>
              <a:spcPct val="0"/>
            </a:spcBef>
            <a:spcAft>
              <a:spcPct val="20000"/>
            </a:spcAft>
            <a:buChar char="•"/>
          </a:pPr>
          <a:r>
            <a:rPr lang="el-GR" sz="1000" kern="1200" dirty="0">
              <a:latin typeface="Roboto" panose="02000000000000000000" pitchFamily="2" charset="0"/>
              <a:ea typeface="Roboto" panose="02000000000000000000" pitchFamily="2" charset="0"/>
            </a:rPr>
            <a:t>Καθορίζει την αξία των τελών που οφείλονται για την έκδοση αδειών πώλησης ηλεκτρικής ενέργειας για την ηλεκτρική κινητικότητα και για τη λειτουργία σημείων φόρτισης, καθώς και το τέλος επιθεώρησης που οφείλεται για τη διενέργεια περιοδικών επιθεωρήσεων.</a:t>
          </a:r>
          <a:endParaRPr lang="en-US" sz="1000" kern="1200" dirty="0">
            <a:latin typeface="Roboto" panose="02000000000000000000" pitchFamily="2" charset="0"/>
            <a:ea typeface="Roboto" panose="02000000000000000000" pitchFamily="2" charset="0"/>
          </a:endParaRPr>
        </a:p>
      </dsp:txBody>
      <dsp:txXfrm>
        <a:off x="0" y="2029396"/>
        <a:ext cx="10580874" cy="335340"/>
      </dsp:txXfrm>
    </dsp:sp>
    <dsp:sp modelId="{626017EE-A3B6-4384-80AD-B362816FC4A0}">
      <dsp:nvSpPr>
        <dsp:cNvPr id="0" name=""/>
        <dsp:cNvSpPr/>
      </dsp:nvSpPr>
      <dsp:spPr>
        <a:xfrm>
          <a:off x="0" y="2364736"/>
          <a:ext cx="10580874" cy="3369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just" defTabSz="488950">
            <a:lnSpc>
              <a:spcPct val="100000"/>
            </a:lnSpc>
            <a:spcBef>
              <a:spcPct val="0"/>
            </a:spcBef>
            <a:spcAft>
              <a:spcPct val="35000"/>
            </a:spcAft>
            <a:buNone/>
          </a:pPr>
          <a:r>
            <a:rPr lang="el-GR" sz="1100" kern="1200" dirty="0">
              <a:latin typeface="Roboto" panose="02000000000000000000" pitchFamily="2" charset="0"/>
              <a:ea typeface="Roboto" panose="02000000000000000000" pitchFamily="2" charset="0"/>
            </a:rPr>
            <a:t>Διάταγμα αριθ. 241/2015, της 12ης Αυγούστου</a:t>
          </a:r>
          <a:endParaRPr lang="en-US" sz="1100" kern="1200" dirty="0">
            <a:latin typeface="Roboto" panose="02000000000000000000" pitchFamily="2" charset="0"/>
            <a:ea typeface="Roboto" panose="02000000000000000000" pitchFamily="2" charset="0"/>
          </a:endParaRPr>
        </a:p>
      </dsp:txBody>
      <dsp:txXfrm>
        <a:off x="16449" y="2381185"/>
        <a:ext cx="10547976" cy="304062"/>
      </dsp:txXfrm>
    </dsp:sp>
    <dsp:sp modelId="{C002490F-0F94-4BC9-ACC5-1B2E016BD1D8}">
      <dsp:nvSpPr>
        <dsp:cNvPr id="0" name=""/>
        <dsp:cNvSpPr/>
      </dsp:nvSpPr>
      <dsp:spPr>
        <a:xfrm>
          <a:off x="0" y="2701696"/>
          <a:ext cx="10580874" cy="2980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5943" tIns="12700" rIns="71120" bIns="12700" numCol="1" spcCol="1270" anchor="t" anchorCtr="0">
          <a:noAutofit/>
        </a:bodyPr>
        <a:lstStyle/>
        <a:p>
          <a:pPr marL="57150" lvl="1" indent="-57150" algn="just" defTabSz="444500">
            <a:lnSpc>
              <a:spcPct val="100000"/>
            </a:lnSpc>
            <a:spcBef>
              <a:spcPct val="0"/>
            </a:spcBef>
            <a:spcAft>
              <a:spcPct val="20000"/>
            </a:spcAft>
            <a:buChar char="•"/>
          </a:pPr>
          <a:r>
            <a:rPr lang="el-GR" sz="1000" kern="1200" dirty="0">
              <a:latin typeface="Roboto" panose="02000000000000000000" pitchFamily="2" charset="0"/>
              <a:ea typeface="Roboto" panose="02000000000000000000" pitchFamily="2" charset="0"/>
            </a:rPr>
            <a:t>Καθορίζει τις τεχνικές απαιτήσεις για τη χορήγηση άδειας λειτουργίας σημείων φόρτισης στο δίκτυο ηλεκτρικής κινητικότητας.</a:t>
          </a:r>
          <a:endParaRPr lang="en-US" sz="1000" kern="1200" dirty="0">
            <a:latin typeface="Roboto" panose="02000000000000000000" pitchFamily="2" charset="0"/>
            <a:ea typeface="Roboto" panose="02000000000000000000" pitchFamily="2" charset="0"/>
          </a:endParaRPr>
        </a:p>
      </dsp:txBody>
      <dsp:txXfrm>
        <a:off x="0" y="2701696"/>
        <a:ext cx="10580874" cy="298080"/>
      </dsp:txXfrm>
    </dsp:sp>
    <dsp:sp modelId="{C5E2C531-F744-4506-9EC7-32C485433975}">
      <dsp:nvSpPr>
        <dsp:cNvPr id="0" name=""/>
        <dsp:cNvSpPr/>
      </dsp:nvSpPr>
      <dsp:spPr>
        <a:xfrm>
          <a:off x="0" y="2999776"/>
          <a:ext cx="10580874" cy="3369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just" defTabSz="488950">
            <a:lnSpc>
              <a:spcPct val="100000"/>
            </a:lnSpc>
            <a:spcBef>
              <a:spcPct val="0"/>
            </a:spcBef>
            <a:spcAft>
              <a:spcPct val="35000"/>
            </a:spcAft>
            <a:buNone/>
          </a:pPr>
          <a:r>
            <a:rPr lang="el-GR" sz="1100" kern="1200" dirty="0">
              <a:latin typeface="Roboto" panose="02000000000000000000" pitchFamily="2" charset="0"/>
              <a:ea typeface="Roboto" panose="02000000000000000000" pitchFamily="2" charset="0"/>
            </a:rPr>
            <a:t>Διάταγμα αριθ. 252/2015, της 19ης Αυγούστου</a:t>
          </a:r>
          <a:endParaRPr lang="en-US" sz="1100" kern="1200" dirty="0">
            <a:latin typeface="Roboto" panose="02000000000000000000" pitchFamily="2" charset="0"/>
            <a:ea typeface="Roboto" panose="02000000000000000000" pitchFamily="2" charset="0"/>
          </a:endParaRPr>
        </a:p>
      </dsp:txBody>
      <dsp:txXfrm>
        <a:off x="16449" y="3016225"/>
        <a:ext cx="10547976" cy="304062"/>
      </dsp:txXfrm>
    </dsp:sp>
    <dsp:sp modelId="{FF91F227-D20C-4B9A-808B-632CFDE0289C}">
      <dsp:nvSpPr>
        <dsp:cNvPr id="0" name=""/>
        <dsp:cNvSpPr/>
      </dsp:nvSpPr>
      <dsp:spPr>
        <a:xfrm>
          <a:off x="0" y="3336736"/>
          <a:ext cx="10580874" cy="2980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5943" tIns="12700" rIns="71120" bIns="12700" numCol="1" spcCol="1270" anchor="t" anchorCtr="0">
          <a:noAutofit/>
        </a:bodyPr>
        <a:lstStyle/>
        <a:p>
          <a:pPr marL="57150" lvl="1" indent="-57150" algn="just" defTabSz="444500">
            <a:lnSpc>
              <a:spcPct val="100000"/>
            </a:lnSpc>
            <a:spcBef>
              <a:spcPct val="0"/>
            </a:spcBef>
            <a:spcAft>
              <a:spcPct val="20000"/>
            </a:spcAft>
            <a:buChar char="•"/>
          </a:pPr>
          <a:r>
            <a:rPr lang="el-GR" sz="1000" kern="1200" dirty="0">
              <a:latin typeface="Roboto" panose="02000000000000000000" pitchFamily="2" charset="0"/>
              <a:ea typeface="Roboto" panose="02000000000000000000" pitchFamily="2" charset="0"/>
            </a:rPr>
            <a:t>Τροποποιεί την υπουργική απόφαση αριθ. 949-A/2006, της 11ης Σεπτεμβρίου, με την οποία εγκρίθηκαν οι Τεχνικοί Κανόνες Ηλεκτρικών Εγκαταστάσεων Χαμηλής Τάσης.</a:t>
          </a:r>
          <a:endParaRPr lang="en-US" sz="1000" kern="1200" dirty="0">
            <a:latin typeface="Roboto" panose="02000000000000000000" pitchFamily="2" charset="0"/>
            <a:ea typeface="Roboto" panose="02000000000000000000" pitchFamily="2" charset="0"/>
          </a:endParaRPr>
        </a:p>
      </dsp:txBody>
      <dsp:txXfrm>
        <a:off x="0" y="3336736"/>
        <a:ext cx="10580874" cy="298080"/>
      </dsp:txXfrm>
    </dsp:sp>
    <dsp:sp modelId="{E6B44E04-CB8A-476B-8407-76B628AF4032}">
      <dsp:nvSpPr>
        <dsp:cNvPr id="0" name=""/>
        <dsp:cNvSpPr/>
      </dsp:nvSpPr>
      <dsp:spPr>
        <a:xfrm>
          <a:off x="0" y="3630723"/>
          <a:ext cx="10580874" cy="3369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just" defTabSz="488950">
            <a:lnSpc>
              <a:spcPct val="100000"/>
            </a:lnSpc>
            <a:spcBef>
              <a:spcPct val="0"/>
            </a:spcBef>
            <a:spcAft>
              <a:spcPct val="35000"/>
            </a:spcAft>
            <a:buNone/>
          </a:pPr>
          <a:r>
            <a:rPr lang="el-GR" sz="1100" kern="1200" dirty="0">
              <a:latin typeface="Roboto" panose="02000000000000000000" pitchFamily="2" charset="0"/>
              <a:ea typeface="Roboto" panose="02000000000000000000" pitchFamily="2" charset="0"/>
            </a:rPr>
            <a:t>Διάταγμα αριθ. 220/2016 και 221/2016, της 10ης Αυγούστου</a:t>
          </a:r>
          <a:endParaRPr lang="en-US" sz="1100" kern="1200" dirty="0">
            <a:latin typeface="Roboto" panose="02000000000000000000" pitchFamily="2" charset="0"/>
            <a:ea typeface="Roboto" panose="02000000000000000000" pitchFamily="2" charset="0"/>
          </a:endParaRPr>
        </a:p>
      </dsp:txBody>
      <dsp:txXfrm>
        <a:off x="16449" y="3647172"/>
        <a:ext cx="10547976" cy="304062"/>
      </dsp:txXfrm>
    </dsp:sp>
    <dsp:sp modelId="{5CDF9EA9-8177-44E0-BB1D-82DAFD8B7B4B}">
      <dsp:nvSpPr>
        <dsp:cNvPr id="0" name=""/>
        <dsp:cNvSpPr/>
      </dsp:nvSpPr>
      <dsp:spPr>
        <a:xfrm>
          <a:off x="0" y="3971776"/>
          <a:ext cx="10580874" cy="2980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5943" tIns="12700" rIns="71120" bIns="12700" numCol="1" spcCol="1270" anchor="t" anchorCtr="0">
          <a:noAutofit/>
        </a:bodyPr>
        <a:lstStyle/>
        <a:p>
          <a:pPr marL="57150" lvl="1" indent="-57150" algn="just" defTabSz="444500">
            <a:lnSpc>
              <a:spcPct val="100000"/>
            </a:lnSpc>
            <a:spcBef>
              <a:spcPct val="0"/>
            </a:spcBef>
            <a:spcAft>
              <a:spcPct val="20000"/>
            </a:spcAft>
            <a:buChar char="•"/>
          </a:pPr>
          <a:r>
            <a:rPr lang="el-GR" sz="1000" kern="1200" dirty="0">
              <a:latin typeface="Roboto" panose="02000000000000000000" pitchFamily="2" charset="0"/>
              <a:ea typeface="Roboto" panose="02000000000000000000" pitchFamily="2" charset="0"/>
            </a:rPr>
            <a:t>Καθορίζει τις ελάχιστες τεχνικές προδιαγραφές και τους κανόνες ασφαλείας που πρέπει να πληρούν οι εγκαταστάσεις φόρτισης ηλεκτρικών οχημάτων</a:t>
          </a:r>
          <a:endParaRPr lang="en-US" sz="1000" kern="1200" dirty="0">
            <a:latin typeface="Roboto" panose="02000000000000000000" pitchFamily="2" charset="0"/>
            <a:ea typeface="Roboto" panose="02000000000000000000" pitchFamily="2" charset="0"/>
          </a:endParaRPr>
        </a:p>
      </dsp:txBody>
      <dsp:txXfrm>
        <a:off x="0" y="3971776"/>
        <a:ext cx="10580874" cy="298080"/>
      </dsp:txXfrm>
    </dsp:sp>
    <dsp:sp modelId="{64A488A4-0650-47DE-8E28-A7A2A5A61CDA}">
      <dsp:nvSpPr>
        <dsp:cNvPr id="0" name=""/>
        <dsp:cNvSpPr/>
      </dsp:nvSpPr>
      <dsp:spPr>
        <a:xfrm>
          <a:off x="0" y="4269856"/>
          <a:ext cx="10580874" cy="3369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just" defTabSz="488950">
            <a:lnSpc>
              <a:spcPct val="100000"/>
            </a:lnSpc>
            <a:spcBef>
              <a:spcPct val="0"/>
            </a:spcBef>
            <a:spcAft>
              <a:spcPct val="35000"/>
            </a:spcAft>
            <a:buNone/>
          </a:pPr>
          <a:r>
            <a:rPr lang="el-GR" sz="1100" kern="1200" dirty="0">
              <a:latin typeface="Roboto" panose="02000000000000000000" pitchFamily="2" charset="0"/>
              <a:ea typeface="Roboto" panose="02000000000000000000" pitchFamily="2" charset="0"/>
            </a:rPr>
            <a:t>Διάταγμα αριθ. 222/2016, της 10ης Αυγούστου</a:t>
          </a:r>
          <a:endParaRPr lang="en-US" sz="1100" kern="1200" dirty="0">
            <a:latin typeface="Roboto" panose="02000000000000000000" pitchFamily="2" charset="0"/>
            <a:ea typeface="Roboto" panose="02000000000000000000" pitchFamily="2" charset="0"/>
          </a:endParaRPr>
        </a:p>
      </dsp:txBody>
      <dsp:txXfrm>
        <a:off x="16449" y="4286305"/>
        <a:ext cx="10547976" cy="304062"/>
      </dsp:txXfrm>
    </dsp:sp>
    <dsp:sp modelId="{BD5156C5-4D7D-4212-8964-1050F62D86FC}">
      <dsp:nvSpPr>
        <dsp:cNvPr id="0" name=""/>
        <dsp:cNvSpPr/>
      </dsp:nvSpPr>
      <dsp:spPr>
        <a:xfrm>
          <a:off x="0" y="4606816"/>
          <a:ext cx="10580874" cy="3353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5943" tIns="12700" rIns="71120" bIns="12700" numCol="1" spcCol="1270" anchor="t" anchorCtr="0">
          <a:noAutofit/>
        </a:bodyPr>
        <a:lstStyle/>
        <a:p>
          <a:pPr marL="57150" lvl="1" indent="-57150" algn="just" defTabSz="444500">
            <a:lnSpc>
              <a:spcPct val="100000"/>
            </a:lnSpc>
            <a:spcBef>
              <a:spcPct val="0"/>
            </a:spcBef>
            <a:spcAft>
              <a:spcPct val="20000"/>
            </a:spcAft>
            <a:buChar char="•"/>
          </a:pPr>
          <a:r>
            <a:rPr lang="el-GR" sz="1000" kern="1200" dirty="0">
              <a:latin typeface="Roboto" panose="02000000000000000000" pitchFamily="2" charset="0"/>
              <a:ea typeface="Roboto" panose="02000000000000000000" pitchFamily="2" charset="0"/>
            </a:rPr>
            <a:t>Καθορίζει τους όρους που ισχύουν για τις άδειες ιδιωτικής χρήσης του δημόσιου χώρου, για την εγκατάσταση σημείων φόρτισης ηλεκτρικών οχημάτων σε δημόσια προσβάσιμο χώρο.</a:t>
          </a:r>
          <a:endParaRPr lang="en-US" sz="1000" kern="1200" dirty="0">
            <a:latin typeface="Roboto" panose="02000000000000000000" pitchFamily="2" charset="0"/>
            <a:ea typeface="Roboto" panose="02000000000000000000" pitchFamily="2" charset="0"/>
          </a:endParaRPr>
        </a:p>
      </dsp:txBody>
      <dsp:txXfrm>
        <a:off x="0" y="4606816"/>
        <a:ext cx="10580874" cy="335340"/>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9A3CF9-8D58-497E-8F44-873D73A6A6F6}">
      <dsp:nvSpPr>
        <dsp:cNvPr id="0" name=""/>
        <dsp:cNvSpPr/>
      </dsp:nvSpPr>
      <dsp:spPr>
        <a:xfrm>
          <a:off x="0" y="15012"/>
          <a:ext cx="10999973" cy="4446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just" defTabSz="622300">
            <a:lnSpc>
              <a:spcPct val="150000"/>
            </a:lnSpc>
            <a:spcBef>
              <a:spcPct val="0"/>
            </a:spcBef>
            <a:spcAft>
              <a:spcPct val="35000"/>
            </a:spcAft>
            <a:buNone/>
          </a:pPr>
          <a:r>
            <a:rPr lang="el-GR" sz="1400" kern="1200" dirty="0">
              <a:latin typeface="Roboto" panose="02000000000000000000" pitchFamily="2" charset="0"/>
              <a:ea typeface="Roboto" panose="02000000000000000000" pitchFamily="2" charset="0"/>
            </a:rPr>
            <a:t>Περιφερειακό νομοθετικό διάταγμα αριθ. 21-2019-A, της 8ης Αυγούστου</a:t>
          </a:r>
          <a:endParaRPr lang="en-US" sz="1400" kern="1200" dirty="0">
            <a:latin typeface="Roboto" panose="02000000000000000000" pitchFamily="2" charset="0"/>
            <a:ea typeface="Roboto" panose="02000000000000000000" pitchFamily="2" charset="0"/>
          </a:endParaRPr>
        </a:p>
      </dsp:txBody>
      <dsp:txXfrm>
        <a:off x="21704" y="36716"/>
        <a:ext cx="10956565" cy="401192"/>
      </dsp:txXfrm>
    </dsp:sp>
    <dsp:sp modelId="{201CCC1E-ABB4-4522-A8CB-D0209666F2EE}">
      <dsp:nvSpPr>
        <dsp:cNvPr id="0" name=""/>
        <dsp:cNvSpPr/>
      </dsp:nvSpPr>
      <dsp:spPr>
        <a:xfrm>
          <a:off x="0" y="456871"/>
          <a:ext cx="10999973" cy="3146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9249" tIns="13970" rIns="78232" bIns="13970" numCol="1" spcCol="1270" anchor="t" anchorCtr="0">
          <a:noAutofit/>
        </a:bodyPr>
        <a:lstStyle/>
        <a:p>
          <a:pPr marL="57150" lvl="1" indent="-57150" algn="just" defTabSz="488950">
            <a:lnSpc>
              <a:spcPct val="150000"/>
            </a:lnSpc>
            <a:spcBef>
              <a:spcPct val="0"/>
            </a:spcBef>
            <a:spcAft>
              <a:spcPct val="20000"/>
            </a:spcAft>
            <a:buChar char="•"/>
          </a:pPr>
          <a:r>
            <a:rPr lang="el-GR" sz="1100" kern="1200" dirty="0">
              <a:latin typeface="Roboto" panose="02000000000000000000" pitchFamily="2" charset="0"/>
              <a:ea typeface="Roboto" panose="02000000000000000000" pitchFamily="2" charset="0"/>
            </a:rPr>
            <a:t>Καθορίζει τη στρατηγική για την εφαρμογή της ηλεκτρικής κινητικότητας στις Αζόρες.</a:t>
          </a:r>
          <a:endParaRPr lang="en-US" sz="1100" kern="1200" dirty="0">
            <a:latin typeface="Roboto" panose="02000000000000000000" pitchFamily="2" charset="0"/>
            <a:ea typeface="Roboto" panose="02000000000000000000" pitchFamily="2" charset="0"/>
          </a:endParaRPr>
        </a:p>
      </dsp:txBody>
      <dsp:txXfrm>
        <a:off x="0" y="456871"/>
        <a:ext cx="10999973" cy="314640"/>
      </dsp:txXfrm>
    </dsp:sp>
    <dsp:sp modelId="{826965C1-644F-42E5-990C-CB5DDD7AEA79}">
      <dsp:nvSpPr>
        <dsp:cNvPr id="0" name=""/>
        <dsp:cNvSpPr/>
      </dsp:nvSpPr>
      <dsp:spPr>
        <a:xfrm>
          <a:off x="0" y="771511"/>
          <a:ext cx="10999973" cy="4446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just" defTabSz="622300">
            <a:lnSpc>
              <a:spcPct val="150000"/>
            </a:lnSpc>
            <a:spcBef>
              <a:spcPct val="0"/>
            </a:spcBef>
            <a:spcAft>
              <a:spcPct val="35000"/>
            </a:spcAft>
            <a:buNone/>
          </a:pPr>
          <a:r>
            <a:rPr lang="el-GR" sz="1400" kern="1200" dirty="0">
              <a:latin typeface="Roboto" panose="02000000000000000000" pitchFamily="2" charset="0"/>
              <a:ea typeface="Roboto" panose="02000000000000000000" pitchFamily="2" charset="0"/>
            </a:rPr>
            <a:t>Απόφαση του Κυβερνητικού Συμβουλίου αριθ. 106/2019 της 4ης Οκτωβρίου</a:t>
          </a:r>
          <a:endParaRPr lang="en-US" sz="1400" kern="1200" dirty="0">
            <a:latin typeface="Roboto" panose="02000000000000000000" pitchFamily="2" charset="0"/>
            <a:ea typeface="Roboto" panose="02000000000000000000" pitchFamily="2" charset="0"/>
          </a:endParaRPr>
        </a:p>
      </dsp:txBody>
      <dsp:txXfrm>
        <a:off x="21704" y="793215"/>
        <a:ext cx="10956565" cy="401192"/>
      </dsp:txXfrm>
    </dsp:sp>
    <dsp:sp modelId="{0969214F-70E3-40B6-9643-A16AFEBD2498}">
      <dsp:nvSpPr>
        <dsp:cNvPr id="0" name=""/>
        <dsp:cNvSpPr/>
      </dsp:nvSpPr>
      <dsp:spPr>
        <a:xfrm>
          <a:off x="0" y="1216111"/>
          <a:ext cx="10999973" cy="3146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9249" tIns="13970" rIns="78232" bIns="13970" numCol="1" spcCol="1270" anchor="t" anchorCtr="0">
          <a:noAutofit/>
        </a:bodyPr>
        <a:lstStyle/>
        <a:p>
          <a:pPr marL="57150" lvl="1" indent="-57150" algn="just" defTabSz="488950">
            <a:lnSpc>
              <a:spcPct val="150000"/>
            </a:lnSpc>
            <a:spcBef>
              <a:spcPct val="0"/>
            </a:spcBef>
            <a:spcAft>
              <a:spcPct val="20000"/>
            </a:spcAft>
            <a:buChar char="•"/>
          </a:pPr>
          <a:r>
            <a:rPr lang="el-GR" sz="1100" kern="1200" dirty="0">
              <a:latin typeface="Roboto" panose="02000000000000000000" pitchFamily="2" charset="0"/>
              <a:ea typeface="Roboto" panose="02000000000000000000" pitchFamily="2" charset="0"/>
            </a:rPr>
            <a:t>Εγκρίνεται το σχέδιο για την ηλεκτρική κινητικότητα στις Αζόρες, το οποίο επισυνάπτεται στο παρόν ψήφισμα.</a:t>
          </a:r>
          <a:endParaRPr lang="en-US" sz="1100" kern="1200" dirty="0">
            <a:latin typeface="Roboto" panose="02000000000000000000" pitchFamily="2" charset="0"/>
            <a:ea typeface="Roboto" panose="02000000000000000000" pitchFamily="2" charset="0"/>
          </a:endParaRPr>
        </a:p>
      </dsp:txBody>
      <dsp:txXfrm>
        <a:off x="0" y="1216111"/>
        <a:ext cx="10999973" cy="314640"/>
      </dsp:txXfrm>
    </dsp:sp>
    <dsp:sp modelId="{626017EE-A3B6-4384-80AD-B362816FC4A0}">
      <dsp:nvSpPr>
        <dsp:cNvPr id="0" name=""/>
        <dsp:cNvSpPr/>
      </dsp:nvSpPr>
      <dsp:spPr>
        <a:xfrm>
          <a:off x="0" y="1530751"/>
          <a:ext cx="10999973" cy="4446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just" defTabSz="622300">
            <a:lnSpc>
              <a:spcPct val="150000"/>
            </a:lnSpc>
            <a:spcBef>
              <a:spcPct val="0"/>
            </a:spcBef>
            <a:spcAft>
              <a:spcPct val="35000"/>
            </a:spcAft>
            <a:buNone/>
          </a:pPr>
          <a:r>
            <a:rPr lang="el-GR" sz="1400" kern="1200" dirty="0">
              <a:latin typeface="Roboto" panose="02000000000000000000" pitchFamily="2" charset="0"/>
              <a:ea typeface="Roboto" panose="02000000000000000000" pitchFamily="2" charset="0"/>
            </a:rPr>
            <a:t>Διάταγμα αριθ. 13/2020, της 7ης Φεβρουαρίου</a:t>
          </a:r>
          <a:endParaRPr lang="en-US" sz="1400" kern="1200" dirty="0">
            <a:latin typeface="Roboto" panose="02000000000000000000" pitchFamily="2" charset="0"/>
            <a:ea typeface="Roboto" panose="02000000000000000000" pitchFamily="2" charset="0"/>
          </a:endParaRPr>
        </a:p>
      </dsp:txBody>
      <dsp:txXfrm>
        <a:off x="21704" y="1552455"/>
        <a:ext cx="10956565" cy="401192"/>
      </dsp:txXfrm>
    </dsp:sp>
    <dsp:sp modelId="{C002490F-0F94-4BC9-ACC5-1B2E016BD1D8}">
      <dsp:nvSpPr>
        <dsp:cNvPr id="0" name=""/>
        <dsp:cNvSpPr/>
      </dsp:nvSpPr>
      <dsp:spPr>
        <a:xfrm>
          <a:off x="0" y="1975351"/>
          <a:ext cx="10999973" cy="3146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9249" tIns="13970" rIns="78232" bIns="13970" numCol="1" spcCol="1270" anchor="t" anchorCtr="0">
          <a:noAutofit/>
        </a:bodyPr>
        <a:lstStyle/>
        <a:p>
          <a:pPr marL="57150" lvl="1" indent="-57150" algn="just" defTabSz="488950">
            <a:lnSpc>
              <a:spcPct val="150000"/>
            </a:lnSpc>
            <a:spcBef>
              <a:spcPct val="0"/>
            </a:spcBef>
            <a:spcAft>
              <a:spcPct val="20000"/>
            </a:spcAft>
            <a:buChar char="•"/>
          </a:pPr>
          <a:r>
            <a:rPr lang="el-GR" sz="1100" kern="1200" dirty="0">
              <a:latin typeface="Roboto" panose="02000000000000000000" pitchFamily="2" charset="0"/>
              <a:ea typeface="Roboto" panose="02000000000000000000" pitchFamily="2" charset="0"/>
            </a:rPr>
            <a:t>Ρυθμίζει την υλοποίηση του δικτύου φόρτισης ηλεκτρικών οχημάτων μέσω πολεοδομικών πράξεων.</a:t>
          </a:r>
          <a:endParaRPr lang="en-US" sz="1100" kern="1200" dirty="0">
            <a:latin typeface="Roboto" panose="02000000000000000000" pitchFamily="2" charset="0"/>
            <a:ea typeface="Roboto" panose="02000000000000000000" pitchFamily="2" charset="0"/>
          </a:endParaRPr>
        </a:p>
      </dsp:txBody>
      <dsp:txXfrm>
        <a:off x="0" y="1975351"/>
        <a:ext cx="10999973" cy="314640"/>
      </dsp:txXfrm>
    </dsp:sp>
    <dsp:sp modelId="{C5E2C531-F744-4506-9EC7-32C485433975}">
      <dsp:nvSpPr>
        <dsp:cNvPr id="0" name=""/>
        <dsp:cNvSpPr/>
      </dsp:nvSpPr>
      <dsp:spPr>
        <a:xfrm>
          <a:off x="0" y="2289991"/>
          <a:ext cx="10999973" cy="4446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just" defTabSz="622300">
            <a:lnSpc>
              <a:spcPct val="150000"/>
            </a:lnSpc>
            <a:spcBef>
              <a:spcPct val="0"/>
            </a:spcBef>
            <a:spcAft>
              <a:spcPct val="35000"/>
            </a:spcAft>
            <a:buNone/>
          </a:pPr>
          <a:r>
            <a:rPr lang="el-GR" sz="1400" kern="1200" dirty="0">
              <a:latin typeface="Roboto" panose="02000000000000000000" pitchFamily="2" charset="0"/>
              <a:ea typeface="Roboto" panose="02000000000000000000" pitchFamily="2" charset="0"/>
            </a:rPr>
            <a:t>Ψήφισμα του Κυβερνητικού Συμβουλίου αριθ. 49/2020 της 5ης Μαρτίου</a:t>
          </a:r>
          <a:endParaRPr lang="en-US" sz="1400" kern="1200" dirty="0">
            <a:latin typeface="Roboto" panose="02000000000000000000" pitchFamily="2" charset="0"/>
            <a:ea typeface="Roboto" panose="02000000000000000000" pitchFamily="2" charset="0"/>
          </a:endParaRPr>
        </a:p>
      </dsp:txBody>
      <dsp:txXfrm>
        <a:off x="21704" y="2311695"/>
        <a:ext cx="10956565" cy="401192"/>
      </dsp:txXfrm>
    </dsp:sp>
    <dsp:sp modelId="{FF91F227-D20C-4B9A-808B-632CFDE0289C}">
      <dsp:nvSpPr>
        <dsp:cNvPr id="0" name=""/>
        <dsp:cNvSpPr/>
      </dsp:nvSpPr>
      <dsp:spPr>
        <a:xfrm>
          <a:off x="0" y="2734591"/>
          <a:ext cx="10999973" cy="5112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9249" tIns="13970" rIns="78232" bIns="13970" numCol="1" spcCol="1270" anchor="t" anchorCtr="0">
          <a:noAutofit/>
        </a:bodyPr>
        <a:lstStyle/>
        <a:p>
          <a:pPr marL="57150" lvl="1" indent="-57150" algn="just" defTabSz="488950">
            <a:lnSpc>
              <a:spcPct val="150000"/>
            </a:lnSpc>
            <a:spcBef>
              <a:spcPct val="0"/>
            </a:spcBef>
            <a:spcAft>
              <a:spcPct val="20000"/>
            </a:spcAft>
            <a:buChar char="•"/>
          </a:pPr>
          <a:r>
            <a:rPr lang="el-GR" sz="1100" kern="1200" dirty="0">
              <a:latin typeface="Roboto" panose="02000000000000000000" pitchFamily="2" charset="0"/>
              <a:ea typeface="Roboto" panose="02000000000000000000" pitchFamily="2" charset="0"/>
            </a:rPr>
            <a:t>Το περιφερειακό νομοθετικό διάταγμα αριθ. 21/2019/A, της 8ης Αυγούστου, προβλέπει τη χορήγηση οικονομικών κινήτρων για την ηλεκτρική κινητικότητα, δηλαδή για την αγορά ηλεκτρικών οχημάτων και σημείων φόρτισης ηλεκτρικών οχημάτων.</a:t>
          </a:r>
          <a:endParaRPr lang="en-US" sz="1100" kern="1200" dirty="0">
            <a:latin typeface="Roboto" panose="02000000000000000000" pitchFamily="2" charset="0"/>
            <a:ea typeface="Roboto" panose="02000000000000000000" pitchFamily="2" charset="0"/>
          </a:endParaRPr>
        </a:p>
      </dsp:txBody>
      <dsp:txXfrm>
        <a:off x="0" y="2734591"/>
        <a:ext cx="10999973" cy="511290"/>
      </dsp:txXfrm>
    </dsp:sp>
    <dsp:sp modelId="{E6B44E04-CB8A-476B-8407-76B628AF4032}">
      <dsp:nvSpPr>
        <dsp:cNvPr id="0" name=""/>
        <dsp:cNvSpPr/>
      </dsp:nvSpPr>
      <dsp:spPr>
        <a:xfrm>
          <a:off x="0" y="3238861"/>
          <a:ext cx="10999973" cy="4446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just" defTabSz="622300">
            <a:lnSpc>
              <a:spcPct val="150000"/>
            </a:lnSpc>
            <a:spcBef>
              <a:spcPct val="0"/>
            </a:spcBef>
            <a:spcAft>
              <a:spcPct val="35000"/>
            </a:spcAft>
            <a:buNone/>
          </a:pPr>
          <a:r>
            <a:rPr lang="el-GR" sz="1400" kern="1200" dirty="0">
              <a:latin typeface="Roboto" panose="02000000000000000000" pitchFamily="2" charset="0"/>
              <a:ea typeface="Roboto" panose="02000000000000000000" pitchFamily="2" charset="0"/>
            </a:rPr>
            <a:t>Περιφερειακό κανονιστικό διάταγμα αριθ. 4/2021/A, της 26ης Απριλίου</a:t>
          </a:r>
          <a:endParaRPr lang="en-US" sz="1400" kern="1200" dirty="0">
            <a:latin typeface="Roboto" panose="02000000000000000000" pitchFamily="2" charset="0"/>
            <a:ea typeface="Roboto" panose="02000000000000000000" pitchFamily="2" charset="0"/>
          </a:endParaRPr>
        </a:p>
      </dsp:txBody>
      <dsp:txXfrm>
        <a:off x="21704" y="3260565"/>
        <a:ext cx="10956565" cy="401192"/>
      </dsp:txXfrm>
    </dsp:sp>
    <dsp:sp modelId="{5CDF9EA9-8177-44E0-BB1D-82DAFD8B7B4B}">
      <dsp:nvSpPr>
        <dsp:cNvPr id="0" name=""/>
        <dsp:cNvSpPr/>
      </dsp:nvSpPr>
      <dsp:spPr>
        <a:xfrm>
          <a:off x="0" y="3690481"/>
          <a:ext cx="10999973" cy="5112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9249" tIns="13970" rIns="78232" bIns="13970" numCol="1" spcCol="1270" anchor="t" anchorCtr="0">
          <a:noAutofit/>
        </a:bodyPr>
        <a:lstStyle/>
        <a:p>
          <a:pPr marL="57150" lvl="1" indent="-57150" algn="just" defTabSz="488950">
            <a:lnSpc>
              <a:spcPct val="150000"/>
            </a:lnSpc>
            <a:spcBef>
              <a:spcPct val="0"/>
            </a:spcBef>
            <a:spcAft>
              <a:spcPct val="20000"/>
            </a:spcAft>
            <a:buChar char="•"/>
          </a:pPr>
          <a:r>
            <a:rPr lang="el-GR" sz="1100" kern="1200" dirty="0">
              <a:latin typeface="Roboto" panose="02000000000000000000" pitchFamily="2" charset="0"/>
              <a:ea typeface="Roboto" panose="02000000000000000000" pitchFamily="2" charset="0"/>
            </a:rPr>
            <a:t>Ρυθμίζει τη χορήγηση οικονομικών κινήτρων για την εισαγωγή νέων ηλεκτρικών οχημάτων στην κατανάλωση, καθώς και τη χορήγηση οικονομικών κινήτρων για την απόκτηση σημείων φόρτισης ηλεκτρικών οχημάτων, και καθορίζει τα ποσά και τους όρους χορήγησης των οικονομικών κινήτρων.</a:t>
          </a:r>
          <a:endParaRPr lang="en-US" sz="1100" kern="1200" dirty="0">
            <a:latin typeface="Roboto" panose="02000000000000000000" pitchFamily="2" charset="0"/>
            <a:ea typeface="Roboto" panose="02000000000000000000" pitchFamily="2" charset="0"/>
          </a:endParaRPr>
        </a:p>
      </dsp:txBody>
      <dsp:txXfrm>
        <a:off x="0" y="3690481"/>
        <a:ext cx="10999973" cy="511290"/>
      </dsp:txXfrm>
    </dsp:sp>
    <dsp:sp modelId="{64A488A4-0650-47DE-8E28-A7A2A5A61CDA}">
      <dsp:nvSpPr>
        <dsp:cNvPr id="0" name=""/>
        <dsp:cNvSpPr/>
      </dsp:nvSpPr>
      <dsp:spPr>
        <a:xfrm>
          <a:off x="0" y="4201771"/>
          <a:ext cx="10999973" cy="4446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just" defTabSz="622300">
            <a:lnSpc>
              <a:spcPct val="150000"/>
            </a:lnSpc>
            <a:spcBef>
              <a:spcPct val="0"/>
            </a:spcBef>
            <a:spcAft>
              <a:spcPct val="35000"/>
            </a:spcAft>
            <a:buNone/>
          </a:pPr>
          <a:r>
            <a:rPr lang="el-GR" sz="1400" kern="1200" dirty="0">
              <a:latin typeface="Roboto" panose="02000000000000000000" pitchFamily="2" charset="0"/>
              <a:ea typeface="Roboto" panose="02000000000000000000" pitchFamily="2" charset="0"/>
            </a:rPr>
            <a:t>Περιφερειακό κανονιστικό διάταγμα 35/2023/</a:t>
          </a:r>
          <a:r>
            <a:rPr lang="en-US" sz="1400" kern="1200" dirty="0">
              <a:latin typeface="Roboto" panose="02000000000000000000" pitchFamily="2" charset="0"/>
              <a:ea typeface="Roboto" panose="02000000000000000000" pitchFamily="2" charset="0"/>
            </a:rPr>
            <a:t>A</a:t>
          </a:r>
        </a:p>
      </dsp:txBody>
      <dsp:txXfrm>
        <a:off x="21704" y="4223475"/>
        <a:ext cx="10956565" cy="401192"/>
      </dsp:txXfrm>
    </dsp:sp>
    <dsp:sp modelId="{BD5156C5-4D7D-4212-8964-1050F62D86FC}">
      <dsp:nvSpPr>
        <dsp:cNvPr id="0" name=""/>
        <dsp:cNvSpPr/>
      </dsp:nvSpPr>
      <dsp:spPr>
        <a:xfrm>
          <a:off x="0" y="4646371"/>
          <a:ext cx="10999973" cy="3146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9249" tIns="13970" rIns="78232" bIns="13970" numCol="1" spcCol="1270" anchor="t" anchorCtr="0">
          <a:noAutofit/>
        </a:bodyPr>
        <a:lstStyle/>
        <a:p>
          <a:pPr marL="57150" lvl="1" indent="-57150" algn="just" defTabSz="488950">
            <a:lnSpc>
              <a:spcPct val="150000"/>
            </a:lnSpc>
            <a:spcBef>
              <a:spcPct val="0"/>
            </a:spcBef>
            <a:spcAft>
              <a:spcPct val="20000"/>
            </a:spcAft>
            <a:buChar char="•"/>
          </a:pPr>
          <a:r>
            <a:rPr lang="el-GR" sz="1100" kern="1200" dirty="0">
              <a:latin typeface="Roboto" panose="02000000000000000000" pitchFamily="2" charset="0"/>
              <a:ea typeface="Roboto" panose="02000000000000000000" pitchFamily="2" charset="0"/>
            </a:rPr>
            <a:t>Πρώτη τροποποίηση της περιφερειακής κανονιστικής απόφασης αριθ. 4/2021/Α, της 26ης Απριλίου.</a:t>
          </a:r>
          <a:endParaRPr lang="en-US" sz="1100" kern="1200" dirty="0">
            <a:latin typeface="Roboto" panose="02000000000000000000" pitchFamily="2" charset="0"/>
            <a:ea typeface="Roboto" panose="02000000000000000000" pitchFamily="2" charset="0"/>
          </a:endParaRPr>
        </a:p>
      </dsp:txBody>
      <dsp:txXfrm>
        <a:off x="0" y="4646371"/>
        <a:ext cx="10999973" cy="31464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6017EE-A3B6-4384-80AD-B362816FC4A0}">
      <dsp:nvSpPr>
        <dsp:cNvPr id="0" name=""/>
        <dsp:cNvSpPr/>
      </dsp:nvSpPr>
      <dsp:spPr>
        <a:xfrm>
          <a:off x="0" y="52905"/>
          <a:ext cx="11032958" cy="35185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l" defTabSz="444500">
            <a:lnSpc>
              <a:spcPct val="100000"/>
            </a:lnSpc>
            <a:spcBef>
              <a:spcPct val="0"/>
            </a:spcBef>
            <a:spcAft>
              <a:spcPct val="35000"/>
            </a:spcAft>
            <a:buNone/>
          </a:pPr>
          <a:r>
            <a:rPr lang="el-GR" sz="1000" kern="1200" dirty="0">
              <a:latin typeface="Roboto" panose="02000000000000000000" pitchFamily="2" charset="0"/>
              <a:ea typeface="Roboto" panose="02000000000000000000" pitchFamily="2" charset="0"/>
            </a:rPr>
            <a:t>Νόμος 4710/2020</a:t>
          </a:r>
          <a:endParaRPr lang="en-US" sz="1000" kern="1200" dirty="0">
            <a:latin typeface="Roboto" panose="02000000000000000000" pitchFamily="2" charset="0"/>
            <a:ea typeface="Roboto" panose="02000000000000000000" pitchFamily="2" charset="0"/>
          </a:endParaRPr>
        </a:p>
      </dsp:txBody>
      <dsp:txXfrm>
        <a:off x="17176" y="70081"/>
        <a:ext cx="10998606" cy="317506"/>
      </dsp:txXfrm>
    </dsp:sp>
    <dsp:sp modelId="{C002490F-0F94-4BC9-ACC5-1B2E016BD1D8}">
      <dsp:nvSpPr>
        <dsp:cNvPr id="0" name=""/>
        <dsp:cNvSpPr/>
      </dsp:nvSpPr>
      <dsp:spPr>
        <a:xfrm>
          <a:off x="0" y="404763"/>
          <a:ext cx="11032958" cy="10650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0296" tIns="12700" rIns="71120" bIns="12700" numCol="1" spcCol="1270" anchor="t" anchorCtr="0">
          <a:noAutofit/>
        </a:bodyPr>
        <a:lstStyle/>
        <a:p>
          <a:pPr marL="57150" lvl="1" indent="-57150" algn="just" defTabSz="444500">
            <a:lnSpc>
              <a:spcPct val="100000"/>
            </a:lnSpc>
            <a:spcBef>
              <a:spcPct val="0"/>
            </a:spcBef>
            <a:spcAft>
              <a:spcPct val="20000"/>
            </a:spcAft>
            <a:buChar char="•"/>
          </a:pPr>
          <a:r>
            <a:rPr lang="el-GR" sz="1000" kern="1200" dirty="0">
              <a:latin typeface="Roboto" panose="02000000000000000000" pitchFamily="2" charset="0"/>
              <a:ea typeface="Roboto" panose="02000000000000000000" pitchFamily="2" charset="0"/>
            </a:rPr>
            <a:t>Θέσπιση οικονομικών και φορολογικών κινήτρων, για την ανάπτυξη της ηλεκτροκίνησης</a:t>
          </a:r>
          <a:endParaRPr lang="en-US" sz="1000" kern="1200" dirty="0">
            <a:latin typeface="Roboto" panose="02000000000000000000" pitchFamily="2" charset="0"/>
            <a:ea typeface="Roboto" panose="02000000000000000000" pitchFamily="2" charset="0"/>
          </a:endParaRPr>
        </a:p>
        <a:p>
          <a:pPr marL="57150" lvl="1" indent="-57150" algn="just" defTabSz="444500">
            <a:lnSpc>
              <a:spcPct val="100000"/>
            </a:lnSpc>
            <a:spcBef>
              <a:spcPct val="0"/>
            </a:spcBef>
            <a:spcAft>
              <a:spcPct val="20000"/>
            </a:spcAft>
            <a:buChar char="•"/>
          </a:pPr>
          <a:r>
            <a:rPr lang="el-GR" sz="1000" kern="1200" dirty="0">
              <a:latin typeface="Roboto" panose="02000000000000000000" pitchFamily="2" charset="0"/>
              <a:ea typeface="Roboto" panose="02000000000000000000" pitchFamily="2" charset="0"/>
            </a:rPr>
            <a:t>Οργάνωση της αγοράς ηλεκτροκίνησης και των υποδομών φόρτισης Η/Ο, καθώς και η λειτουργία του Μητρώου Υποδομών και Φορέων Αγοράς Ηλεκτροκίνησης (Μ.Υ.Φ.Α.Η.), με μερικές τροποποιήσεις στον νόμο 4643/2019</a:t>
          </a:r>
          <a:endParaRPr lang="en-US" sz="1000" kern="1200" dirty="0">
            <a:latin typeface="Roboto" panose="02000000000000000000" pitchFamily="2" charset="0"/>
            <a:ea typeface="Roboto" panose="02000000000000000000" pitchFamily="2" charset="0"/>
          </a:endParaRPr>
        </a:p>
        <a:p>
          <a:pPr marL="57150" lvl="1" indent="-57150" algn="l" defTabSz="444500">
            <a:lnSpc>
              <a:spcPct val="100000"/>
            </a:lnSpc>
            <a:spcBef>
              <a:spcPct val="0"/>
            </a:spcBef>
            <a:spcAft>
              <a:spcPct val="20000"/>
            </a:spcAft>
            <a:buChar char="•"/>
          </a:pPr>
          <a:r>
            <a:rPr lang="el-GR" sz="1000" kern="1200" dirty="0">
              <a:latin typeface="Roboto" panose="02000000000000000000" pitchFamily="2" charset="0"/>
              <a:ea typeface="Roboto" panose="02000000000000000000" pitchFamily="2" charset="0"/>
            </a:rPr>
            <a:t>Χωροταξικές και πολεοδομικές ρυθμίσεις για την ανάπτυξη υποδομών επαναφόρτισης με την εκπόνηση Σχεδίου Φόρτισης Ηλεκτρικών Οχημάτων (Σ.Φ.Η.Ο.)</a:t>
          </a:r>
          <a:endParaRPr lang="en-US" sz="1000" kern="1200" dirty="0">
            <a:latin typeface="Roboto" panose="02000000000000000000" pitchFamily="2" charset="0"/>
            <a:ea typeface="Roboto" panose="02000000000000000000" pitchFamily="2" charset="0"/>
          </a:endParaRPr>
        </a:p>
        <a:p>
          <a:pPr marL="57150" lvl="1" indent="-57150" algn="l" defTabSz="444500">
            <a:lnSpc>
              <a:spcPct val="100000"/>
            </a:lnSpc>
            <a:spcBef>
              <a:spcPct val="0"/>
            </a:spcBef>
            <a:spcAft>
              <a:spcPct val="20000"/>
            </a:spcAft>
            <a:buChar char="•"/>
          </a:pPr>
          <a:r>
            <a:rPr lang="el-GR" sz="1000" kern="1200" dirty="0">
              <a:latin typeface="Roboto" panose="02000000000000000000" pitchFamily="2" charset="0"/>
              <a:ea typeface="Roboto" panose="02000000000000000000" pitchFamily="2" charset="0"/>
            </a:rPr>
            <a:t>Απλοποίηση της αδειοδοτικής διαδικασίας για την εγκατάσταση υποδομών επαναφόρτισης</a:t>
          </a:r>
          <a:endParaRPr lang="en-US" sz="1000" kern="1200" dirty="0">
            <a:latin typeface="Roboto" panose="02000000000000000000" pitchFamily="2" charset="0"/>
            <a:ea typeface="Roboto" panose="02000000000000000000" pitchFamily="2" charset="0"/>
          </a:endParaRPr>
        </a:p>
        <a:p>
          <a:pPr marL="57150" lvl="1" indent="-57150" algn="l" defTabSz="444500">
            <a:lnSpc>
              <a:spcPct val="100000"/>
            </a:lnSpc>
            <a:spcBef>
              <a:spcPct val="0"/>
            </a:spcBef>
            <a:spcAft>
              <a:spcPct val="20000"/>
            </a:spcAft>
            <a:buChar char="•"/>
          </a:pPr>
          <a:r>
            <a:rPr lang="el-GR" sz="1000" kern="1200" dirty="0">
              <a:latin typeface="Roboto" panose="02000000000000000000" pitchFamily="2" charset="0"/>
              <a:ea typeface="Roboto" panose="02000000000000000000" pitchFamily="2" charset="0"/>
            </a:rPr>
            <a:t>Εναρμόνιση με την οδηγία 2019/1161 της Ευρωπαϊκής Ένωσης, για την προώθηση καθαρών και ενεργειακώς αποδοτικών οχημάτων.</a:t>
          </a:r>
          <a:endParaRPr lang="en-US" sz="1000" kern="1200" dirty="0">
            <a:latin typeface="Roboto" panose="02000000000000000000" pitchFamily="2" charset="0"/>
            <a:ea typeface="Roboto" panose="02000000000000000000" pitchFamily="2" charset="0"/>
          </a:endParaRPr>
        </a:p>
      </dsp:txBody>
      <dsp:txXfrm>
        <a:off x="0" y="404763"/>
        <a:ext cx="11032958" cy="1065015"/>
      </dsp:txXfrm>
    </dsp:sp>
    <dsp:sp modelId="{C5E2C531-F744-4506-9EC7-32C485433975}">
      <dsp:nvSpPr>
        <dsp:cNvPr id="0" name=""/>
        <dsp:cNvSpPr/>
      </dsp:nvSpPr>
      <dsp:spPr>
        <a:xfrm>
          <a:off x="0" y="1469778"/>
          <a:ext cx="11032958" cy="3931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l" defTabSz="444500">
            <a:lnSpc>
              <a:spcPct val="100000"/>
            </a:lnSpc>
            <a:spcBef>
              <a:spcPct val="0"/>
            </a:spcBef>
            <a:spcAft>
              <a:spcPct val="35000"/>
            </a:spcAft>
            <a:buNone/>
          </a:pPr>
          <a:r>
            <a:rPr lang="el-GR" sz="1000" kern="1200" dirty="0">
              <a:latin typeface="Roboto" panose="02000000000000000000" pitchFamily="2" charset="0"/>
              <a:ea typeface="Roboto" panose="02000000000000000000" pitchFamily="2" charset="0"/>
            </a:rPr>
            <a:t>Κ.Υ.Α. ΥΠΕΝ/ΔΜΕΑΑΠ/93764/396/2020</a:t>
          </a:r>
          <a:endParaRPr lang="en-US" sz="1000" kern="1200" dirty="0">
            <a:latin typeface="Roboto" panose="02000000000000000000" pitchFamily="2" charset="0"/>
            <a:ea typeface="Roboto" panose="02000000000000000000" pitchFamily="2" charset="0"/>
          </a:endParaRPr>
        </a:p>
      </dsp:txBody>
      <dsp:txXfrm>
        <a:off x="19191" y="1488969"/>
        <a:ext cx="10994576" cy="354738"/>
      </dsp:txXfrm>
    </dsp:sp>
    <dsp:sp modelId="{FF91F227-D20C-4B9A-808B-632CFDE0289C}">
      <dsp:nvSpPr>
        <dsp:cNvPr id="0" name=""/>
        <dsp:cNvSpPr/>
      </dsp:nvSpPr>
      <dsp:spPr>
        <a:xfrm>
          <a:off x="0" y="1862898"/>
          <a:ext cx="11032958" cy="3477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0296" tIns="12700" rIns="71120" bIns="12700" numCol="1" spcCol="1270" anchor="t" anchorCtr="0">
          <a:noAutofit/>
        </a:bodyPr>
        <a:lstStyle/>
        <a:p>
          <a:pPr marL="57150" lvl="1" indent="-57150" algn="just" defTabSz="444500">
            <a:lnSpc>
              <a:spcPct val="100000"/>
            </a:lnSpc>
            <a:spcBef>
              <a:spcPct val="0"/>
            </a:spcBef>
            <a:spcAft>
              <a:spcPct val="20000"/>
            </a:spcAft>
            <a:buChar char="•"/>
          </a:pPr>
          <a:r>
            <a:rPr lang="el-GR" sz="1000" kern="1200" dirty="0">
              <a:latin typeface="Roboto" panose="02000000000000000000" pitchFamily="2" charset="0"/>
              <a:ea typeface="Roboto" panose="02000000000000000000" pitchFamily="2" charset="0"/>
            </a:rPr>
            <a:t>Ορίζονται οι Τεχνικές Οδηγίες για τα Σχέδια Φόρτισης Ηλεκτρικών Οχημάτων Σ.Φ.Η.Ο.</a:t>
          </a:r>
          <a:endParaRPr lang="en-US" sz="1000" kern="1200" dirty="0">
            <a:latin typeface="Roboto" panose="02000000000000000000" pitchFamily="2" charset="0"/>
            <a:ea typeface="Roboto" panose="02000000000000000000" pitchFamily="2" charset="0"/>
          </a:endParaRPr>
        </a:p>
      </dsp:txBody>
      <dsp:txXfrm>
        <a:off x="0" y="1862898"/>
        <a:ext cx="11032958" cy="347760"/>
      </dsp:txXfrm>
    </dsp:sp>
    <dsp:sp modelId="{690B49AA-F82A-471E-A222-4C320F7A36B7}">
      <dsp:nvSpPr>
        <dsp:cNvPr id="0" name=""/>
        <dsp:cNvSpPr/>
      </dsp:nvSpPr>
      <dsp:spPr>
        <a:xfrm>
          <a:off x="0" y="2210658"/>
          <a:ext cx="11032958" cy="3931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l" defTabSz="444500">
            <a:lnSpc>
              <a:spcPct val="100000"/>
            </a:lnSpc>
            <a:spcBef>
              <a:spcPct val="0"/>
            </a:spcBef>
            <a:spcAft>
              <a:spcPct val="35000"/>
            </a:spcAft>
            <a:buNone/>
          </a:pPr>
          <a:r>
            <a:rPr lang="el-GR" sz="1000" kern="1200" dirty="0">
              <a:latin typeface="Roboto" panose="02000000000000000000" pitchFamily="2" charset="0"/>
              <a:ea typeface="Roboto" panose="02000000000000000000" pitchFamily="2" charset="0"/>
            </a:rPr>
            <a:t>Νόμος 4784/2021</a:t>
          </a:r>
          <a:endParaRPr lang="en-US" sz="1000" kern="1200" dirty="0">
            <a:latin typeface="Roboto" panose="02000000000000000000" pitchFamily="2" charset="0"/>
            <a:ea typeface="Roboto" panose="02000000000000000000" pitchFamily="2" charset="0"/>
          </a:endParaRPr>
        </a:p>
      </dsp:txBody>
      <dsp:txXfrm>
        <a:off x="19191" y="2229849"/>
        <a:ext cx="10994576" cy="354738"/>
      </dsp:txXfrm>
    </dsp:sp>
    <dsp:sp modelId="{FAD23807-364A-4B40-9530-17EAEA899F3F}">
      <dsp:nvSpPr>
        <dsp:cNvPr id="0" name=""/>
        <dsp:cNvSpPr/>
      </dsp:nvSpPr>
      <dsp:spPr>
        <a:xfrm>
          <a:off x="0" y="2603778"/>
          <a:ext cx="11032958" cy="3477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0296" tIns="12700" rIns="71120" bIns="12700" numCol="1" spcCol="1270" anchor="t" anchorCtr="0">
          <a:noAutofit/>
        </a:bodyPr>
        <a:lstStyle/>
        <a:p>
          <a:pPr marL="57150" lvl="1" indent="-57150" algn="l" defTabSz="444500">
            <a:lnSpc>
              <a:spcPct val="100000"/>
            </a:lnSpc>
            <a:spcBef>
              <a:spcPct val="0"/>
            </a:spcBef>
            <a:spcAft>
              <a:spcPct val="20000"/>
            </a:spcAft>
            <a:buChar char="•"/>
          </a:pPr>
          <a:r>
            <a:rPr lang="el-GR" sz="1000" kern="1200" dirty="0">
              <a:latin typeface="Roboto" panose="02000000000000000000" pitchFamily="2" charset="0"/>
              <a:ea typeface="Roboto" panose="02000000000000000000" pitchFamily="2" charset="0"/>
            </a:rPr>
            <a:t>Ορίζονται τα Σχέδια Βιώσιμης Αστικής Κινητικότητας (ΣΒΑΚ). Συγκεκριμένα, ορίζονται το αντικείμενο και το πεδίο εφαρμογής, ο σκοπός, οι αρμοδιότητες του φορέα εκπόνησης και οι διαδικασίες για την εκπόνηση τους</a:t>
          </a:r>
          <a:endParaRPr lang="en-US" sz="1000" kern="1200" dirty="0">
            <a:latin typeface="Roboto" panose="02000000000000000000" pitchFamily="2" charset="0"/>
            <a:ea typeface="Roboto" panose="02000000000000000000" pitchFamily="2" charset="0"/>
          </a:endParaRPr>
        </a:p>
      </dsp:txBody>
      <dsp:txXfrm>
        <a:off x="0" y="2603778"/>
        <a:ext cx="11032958" cy="347760"/>
      </dsp:txXfrm>
    </dsp:sp>
    <dsp:sp modelId="{E6B44E04-CB8A-476B-8407-76B628AF4032}">
      <dsp:nvSpPr>
        <dsp:cNvPr id="0" name=""/>
        <dsp:cNvSpPr/>
      </dsp:nvSpPr>
      <dsp:spPr>
        <a:xfrm>
          <a:off x="0" y="2951538"/>
          <a:ext cx="11032958" cy="3931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l" defTabSz="444500">
            <a:lnSpc>
              <a:spcPct val="100000"/>
            </a:lnSpc>
            <a:spcBef>
              <a:spcPct val="0"/>
            </a:spcBef>
            <a:spcAft>
              <a:spcPct val="35000"/>
            </a:spcAft>
            <a:buNone/>
          </a:pPr>
          <a:r>
            <a:rPr lang="el-GR" sz="1000" kern="1200" dirty="0">
              <a:latin typeface="Roboto" panose="02000000000000000000" pitchFamily="2" charset="0"/>
              <a:ea typeface="Roboto" panose="02000000000000000000" pitchFamily="2" charset="0"/>
            </a:rPr>
            <a:t>Νόμος 4819/2021</a:t>
          </a:r>
          <a:endParaRPr lang="en-US" sz="1000" kern="1200" dirty="0">
            <a:latin typeface="Roboto" panose="02000000000000000000" pitchFamily="2" charset="0"/>
            <a:ea typeface="Roboto" panose="02000000000000000000" pitchFamily="2" charset="0"/>
          </a:endParaRPr>
        </a:p>
      </dsp:txBody>
      <dsp:txXfrm>
        <a:off x="19191" y="2970729"/>
        <a:ext cx="10994576" cy="354738"/>
      </dsp:txXfrm>
    </dsp:sp>
    <dsp:sp modelId="{5CDF9EA9-8177-44E0-BB1D-82DAFD8B7B4B}">
      <dsp:nvSpPr>
        <dsp:cNvPr id="0" name=""/>
        <dsp:cNvSpPr/>
      </dsp:nvSpPr>
      <dsp:spPr>
        <a:xfrm>
          <a:off x="0" y="3344658"/>
          <a:ext cx="11032958" cy="3477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0296" tIns="12700" rIns="71120" bIns="12700" numCol="1" spcCol="1270" anchor="t" anchorCtr="0">
          <a:noAutofit/>
        </a:bodyPr>
        <a:lstStyle/>
        <a:p>
          <a:pPr marL="57150" lvl="1" indent="-57150" algn="just" defTabSz="444500">
            <a:lnSpc>
              <a:spcPct val="100000"/>
            </a:lnSpc>
            <a:spcBef>
              <a:spcPct val="0"/>
            </a:spcBef>
            <a:spcAft>
              <a:spcPct val="20000"/>
            </a:spcAft>
            <a:buChar char="•"/>
          </a:pPr>
          <a:r>
            <a:rPr lang="el-GR" sz="1000" kern="1200" dirty="0">
              <a:latin typeface="Roboto" panose="02000000000000000000" pitchFamily="2" charset="0"/>
              <a:ea typeface="Roboto" panose="02000000000000000000" pitchFamily="2" charset="0"/>
            </a:rPr>
            <a:t>Ως φορεάς διαχείρισης των δράσεων για την προώθηση της ηλεκτροκίνησης ορίζεται η Επιτελική Δομή ΕΣΠΑ Τομέα Ενέργειας του Υπουργείου Περιβάλλοντος και Ενέργειας («Επιτελική Δομή») ή το Αυτοτελές Τμήμα Ηλεκτροκίνησης του Υπουργείου Περιβάλλοντος και Ενέργειας</a:t>
          </a:r>
          <a:endParaRPr lang="en-US" sz="1000" kern="1200" dirty="0">
            <a:latin typeface="Roboto" panose="02000000000000000000" pitchFamily="2" charset="0"/>
            <a:ea typeface="Roboto" panose="02000000000000000000" pitchFamily="2" charset="0"/>
          </a:endParaRPr>
        </a:p>
      </dsp:txBody>
      <dsp:txXfrm>
        <a:off x="0" y="3344658"/>
        <a:ext cx="11032958" cy="347760"/>
      </dsp:txXfrm>
    </dsp:sp>
    <dsp:sp modelId="{64A488A4-0650-47DE-8E28-A7A2A5A61CDA}">
      <dsp:nvSpPr>
        <dsp:cNvPr id="0" name=""/>
        <dsp:cNvSpPr/>
      </dsp:nvSpPr>
      <dsp:spPr>
        <a:xfrm>
          <a:off x="0" y="3692418"/>
          <a:ext cx="11032958" cy="3931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just" defTabSz="444500">
            <a:lnSpc>
              <a:spcPct val="100000"/>
            </a:lnSpc>
            <a:spcBef>
              <a:spcPct val="0"/>
            </a:spcBef>
            <a:spcAft>
              <a:spcPct val="35000"/>
            </a:spcAft>
            <a:buNone/>
          </a:pPr>
          <a:r>
            <a:rPr lang="el-GR" sz="1000" kern="1200" dirty="0">
              <a:latin typeface="Roboto" panose="02000000000000000000" pitchFamily="2" charset="0"/>
              <a:ea typeface="Roboto" panose="02000000000000000000" pitchFamily="2" charset="0"/>
            </a:rPr>
            <a:t>Νόμος 4936/2022: Εθνικός Κλιματικός Νόμος</a:t>
          </a:r>
          <a:endParaRPr lang="en-US" sz="1000" kern="1200" dirty="0">
            <a:latin typeface="Roboto" panose="02000000000000000000" pitchFamily="2" charset="0"/>
            <a:ea typeface="Roboto" panose="02000000000000000000" pitchFamily="2" charset="0"/>
          </a:endParaRPr>
        </a:p>
      </dsp:txBody>
      <dsp:txXfrm>
        <a:off x="19191" y="3711609"/>
        <a:ext cx="10994576" cy="354738"/>
      </dsp:txXfrm>
    </dsp:sp>
    <dsp:sp modelId="{BD5156C5-4D7D-4212-8964-1050F62D86FC}">
      <dsp:nvSpPr>
        <dsp:cNvPr id="0" name=""/>
        <dsp:cNvSpPr/>
      </dsp:nvSpPr>
      <dsp:spPr>
        <a:xfrm>
          <a:off x="0" y="4085538"/>
          <a:ext cx="11032958" cy="3477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0296" tIns="12700" rIns="71120" bIns="12700" numCol="1" spcCol="1270" anchor="t" anchorCtr="0">
          <a:noAutofit/>
        </a:bodyPr>
        <a:lstStyle/>
        <a:p>
          <a:pPr marL="57150" lvl="1" indent="-57150" algn="just" defTabSz="444500">
            <a:lnSpc>
              <a:spcPct val="100000"/>
            </a:lnSpc>
            <a:spcBef>
              <a:spcPct val="0"/>
            </a:spcBef>
            <a:spcAft>
              <a:spcPct val="20000"/>
            </a:spcAft>
            <a:buChar char="•"/>
          </a:pPr>
          <a:r>
            <a:rPr lang="el-GR" sz="1000" kern="1200" dirty="0">
              <a:latin typeface="Roboto" panose="02000000000000000000" pitchFamily="2" charset="0"/>
              <a:ea typeface="Roboto" panose="02000000000000000000" pitchFamily="2" charset="0"/>
            </a:rPr>
            <a:t>Ορίζονται στόχοι ηλεκτροκίνησης για εταιρικά οχήματα και οχήματα εκμίσθωσης με ορίζοντα το 2024 και για τα ταξί με ορίζοντα το 2026. Ορίζεται ως στόχος για το 2030, νέα επιβατικά και ελαφρά επαγγελματικά οχήματα που ταξινομούνται είναι μόνο οχήματα μηδενικών εκπομπών</a:t>
          </a:r>
          <a:endParaRPr lang="en-US" sz="1000" kern="1200" dirty="0">
            <a:latin typeface="Roboto" panose="02000000000000000000" pitchFamily="2" charset="0"/>
            <a:ea typeface="Roboto" panose="02000000000000000000" pitchFamily="2" charset="0"/>
          </a:endParaRPr>
        </a:p>
      </dsp:txBody>
      <dsp:txXfrm>
        <a:off x="0" y="4085538"/>
        <a:ext cx="11032958" cy="347760"/>
      </dsp:txXfrm>
    </dsp:sp>
    <dsp:sp modelId="{BB913A32-A36D-4DB1-88B0-8B8C8BA33209}">
      <dsp:nvSpPr>
        <dsp:cNvPr id="0" name=""/>
        <dsp:cNvSpPr/>
      </dsp:nvSpPr>
      <dsp:spPr>
        <a:xfrm>
          <a:off x="0" y="4433298"/>
          <a:ext cx="11032958" cy="3931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just" defTabSz="444500">
            <a:lnSpc>
              <a:spcPct val="100000"/>
            </a:lnSpc>
            <a:spcBef>
              <a:spcPct val="0"/>
            </a:spcBef>
            <a:spcAft>
              <a:spcPct val="35000"/>
            </a:spcAft>
            <a:buNone/>
          </a:pPr>
          <a:r>
            <a:rPr lang="el-GR" sz="1000" kern="1200" dirty="0">
              <a:latin typeface="Roboto" panose="02000000000000000000" pitchFamily="2" charset="0"/>
              <a:ea typeface="Roboto" panose="02000000000000000000" pitchFamily="2" charset="0"/>
            </a:rPr>
            <a:t>Νόμος 5037/2023</a:t>
          </a:r>
          <a:endParaRPr lang="en-US" sz="1000" kern="1200" dirty="0">
            <a:latin typeface="Roboto" panose="02000000000000000000" pitchFamily="2" charset="0"/>
            <a:ea typeface="Roboto" panose="02000000000000000000" pitchFamily="2" charset="0"/>
          </a:endParaRPr>
        </a:p>
      </dsp:txBody>
      <dsp:txXfrm>
        <a:off x="19191" y="4452489"/>
        <a:ext cx="10994576" cy="354738"/>
      </dsp:txXfrm>
    </dsp:sp>
    <dsp:sp modelId="{D808B14D-5551-43D6-8D29-134D9BE58877}">
      <dsp:nvSpPr>
        <dsp:cNvPr id="0" name=""/>
        <dsp:cNvSpPr/>
      </dsp:nvSpPr>
      <dsp:spPr>
        <a:xfrm>
          <a:off x="0" y="4826418"/>
          <a:ext cx="11032958" cy="3477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0296" tIns="12700" rIns="71120" bIns="12700" numCol="1" spcCol="1270" anchor="t" anchorCtr="0">
          <a:noAutofit/>
        </a:bodyPr>
        <a:lstStyle/>
        <a:p>
          <a:pPr marL="57150" lvl="1" indent="-57150" algn="just" defTabSz="444500">
            <a:lnSpc>
              <a:spcPct val="100000"/>
            </a:lnSpc>
            <a:spcBef>
              <a:spcPct val="0"/>
            </a:spcBef>
            <a:spcAft>
              <a:spcPct val="20000"/>
            </a:spcAft>
            <a:buChar char="•"/>
          </a:pPr>
          <a:r>
            <a:rPr lang="el-GR" sz="1000" kern="1200" dirty="0">
              <a:latin typeface="Roboto" panose="02000000000000000000" pitchFamily="2" charset="0"/>
              <a:ea typeface="Roboto" panose="02000000000000000000" pitchFamily="2" charset="0"/>
            </a:rPr>
            <a:t>Ορίζεται ως φορέας εκπόνησης του Εθνικού Σχεδίου για την Ηλεκτροκίνηση, το Αυτοτελές Τμήμα Ηλεκτροκίνησης, το οπόιο εγκρίνεται με κοινή απόφαση των Υπουργών Περιβάλλοντος και Ενέργειας, Υποδομών και Μεταφορών, Εσωτερικών και του κατά περίπτωση αρμόδιου Υπουργού, και είναι σε διαβούλευση</a:t>
          </a:r>
          <a:endParaRPr lang="en-US" sz="1000" kern="1200" dirty="0">
            <a:latin typeface="Roboto" panose="02000000000000000000" pitchFamily="2" charset="0"/>
            <a:ea typeface="Roboto" panose="02000000000000000000" pitchFamily="2" charset="0"/>
          </a:endParaRPr>
        </a:p>
      </dsp:txBody>
      <dsp:txXfrm>
        <a:off x="0" y="4826418"/>
        <a:ext cx="11032958" cy="34776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3D8A8C-A06F-41EA-B8F6-B44CFEE12B60}">
      <dsp:nvSpPr>
        <dsp:cNvPr id="0" name=""/>
        <dsp:cNvSpPr/>
      </dsp:nvSpPr>
      <dsp:spPr>
        <a:xfrm>
          <a:off x="8192" y="16542"/>
          <a:ext cx="2254282" cy="720000"/>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40640" rIns="71120" bIns="40640" numCol="1" spcCol="1270" anchor="ctr" anchorCtr="0">
          <a:noAutofit/>
        </a:bodyPr>
        <a:lstStyle/>
        <a:p>
          <a:pPr marL="0" lvl="0" indent="0" algn="ctr" defTabSz="444500">
            <a:lnSpc>
              <a:spcPct val="150000"/>
            </a:lnSpc>
            <a:spcBef>
              <a:spcPct val="0"/>
            </a:spcBef>
            <a:spcAft>
              <a:spcPct val="35000"/>
            </a:spcAft>
            <a:buNone/>
          </a:pPr>
          <a:r>
            <a:rPr lang="el-GR" sz="1000" kern="1200" dirty="0">
              <a:latin typeface="Roboto" panose="02000000000000000000" pitchFamily="2" charset="0"/>
              <a:ea typeface="Roboto" panose="02000000000000000000" pitchFamily="2" charset="0"/>
            </a:rPr>
            <a:t>Ιδιοκτήτης Υποδομών Φόρτισης η/ο</a:t>
          </a:r>
          <a:endParaRPr lang="en-US" sz="1000" kern="1200" dirty="0">
            <a:latin typeface="Roboto" panose="02000000000000000000" pitchFamily="2" charset="0"/>
            <a:ea typeface="Roboto" panose="02000000000000000000" pitchFamily="2" charset="0"/>
          </a:endParaRPr>
        </a:p>
      </dsp:txBody>
      <dsp:txXfrm>
        <a:off x="8192" y="16542"/>
        <a:ext cx="2254282" cy="720000"/>
      </dsp:txXfrm>
    </dsp:sp>
    <dsp:sp modelId="{7E5BDCD9-2F07-4DC6-B5A6-3512594CAE03}">
      <dsp:nvSpPr>
        <dsp:cNvPr id="0" name=""/>
        <dsp:cNvSpPr/>
      </dsp:nvSpPr>
      <dsp:spPr>
        <a:xfrm>
          <a:off x="3382" y="732099"/>
          <a:ext cx="2263694" cy="3512742"/>
        </a:xfrm>
        <a:prstGeom prst="rect">
          <a:avLst/>
        </a:prstGeom>
        <a:solidFill>
          <a:schemeClr val="bg1"/>
        </a:solidFill>
        <a:ln w="12700" cap="flat" cmpd="sng" algn="ctr">
          <a:solidFill>
            <a:schemeClr val="tx2">
              <a:alpha val="9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53340" rIns="71120" bIns="80010" numCol="1" spcCol="1270" anchor="t" anchorCtr="0">
          <a:noAutofit/>
        </a:bodyPr>
        <a:lstStyle/>
        <a:p>
          <a:pPr marL="57150" lvl="1" indent="-57150" algn="l" defTabSz="444500">
            <a:lnSpc>
              <a:spcPct val="150000"/>
            </a:lnSpc>
            <a:spcBef>
              <a:spcPct val="0"/>
            </a:spcBef>
            <a:spcAft>
              <a:spcPct val="15000"/>
            </a:spcAft>
            <a:buChar char="•"/>
          </a:pPr>
          <a:r>
            <a:rPr lang="el-GR" sz="1000" kern="1200" dirty="0">
              <a:latin typeface="Roboto" panose="02000000000000000000" pitchFamily="2" charset="0"/>
              <a:ea typeface="Roboto" panose="02000000000000000000" pitchFamily="2" charset="0"/>
            </a:rPr>
            <a:t>Φυσικό ή νομικό πρόσωπο</a:t>
          </a:r>
          <a:endParaRPr lang="en-US" sz="1000" kern="1200" dirty="0">
            <a:latin typeface="Roboto" panose="02000000000000000000" pitchFamily="2" charset="0"/>
            <a:ea typeface="Roboto" panose="02000000000000000000" pitchFamily="2" charset="0"/>
          </a:endParaRPr>
        </a:p>
        <a:p>
          <a:pPr marL="57150" lvl="1" indent="-57150" algn="l" defTabSz="444500">
            <a:lnSpc>
              <a:spcPct val="150000"/>
            </a:lnSpc>
            <a:spcBef>
              <a:spcPct val="0"/>
            </a:spcBef>
            <a:spcAft>
              <a:spcPct val="15000"/>
            </a:spcAft>
            <a:buChar char="•"/>
          </a:pPr>
          <a:r>
            <a:rPr lang="el-GR" sz="1000" kern="1200" dirty="0">
              <a:latin typeface="Roboto" panose="02000000000000000000" pitchFamily="2" charset="0"/>
              <a:ea typeface="Roboto" panose="02000000000000000000" pitchFamily="2" charset="0"/>
            </a:rPr>
            <a:t>Έχει ως δραστηριότητα να κατέχει την κυριότητα ενός ή περισσότερων σταθμών φόρτισης</a:t>
          </a:r>
          <a:endParaRPr lang="en-US" sz="1000" kern="1200" dirty="0">
            <a:latin typeface="Roboto" panose="02000000000000000000" pitchFamily="2" charset="0"/>
            <a:ea typeface="Roboto" panose="02000000000000000000" pitchFamily="2" charset="0"/>
          </a:endParaRPr>
        </a:p>
        <a:p>
          <a:pPr marL="57150" lvl="1" indent="-57150" algn="l" defTabSz="444500">
            <a:lnSpc>
              <a:spcPct val="150000"/>
            </a:lnSpc>
            <a:spcBef>
              <a:spcPct val="0"/>
            </a:spcBef>
            <a:spcAft>
              <a:spcPct val="15000"/>
            </a:spcAft>
            <a:buChar char="•"/>
          </a:pPr>
          <a:r>
            <a:rPr lang="el-GR" sz="1000" kern="1200" dirty="0">
              <a:latin typeface="Roboto" panose="02000000000000000000" pitchFamily="2" charset="0"/>
              <a:ea typeface="Roboto" panose="02000000000000000000" pitchFamily="2" charset="0"/>
            </a:rPr>
            <a:t>Δυνατότητα να συμβάλλεται με ΦΕΥΦΗΟ</a:t>
          </a:r>
          <a:endParaRPr lang="en-US" sz="1000" kern="1200" dirty="0">
            <a:latin typeface="Roboto" panose="02000000000000000000" pitchFamily="2" charset="0"/>
            <a:ea typeface="Roboto" panose="02000000000000000000" pitchFamily="2" charset="0"/>
          </a:endParaRPr>
        </a:p>
        <a:p>
          <a:pPr marL="57150" lvl="1" indent="-57150" algn="l" defTabSz="444500">
            <a:lnSpc>
              <a:spcPct val="150000"/>
            </a:lnSpc>
            <a:spcBef>
              <a:spcPct val="0"/>
            </a:spcBef>
            <a:spcAft>
              <a:spcPct val="15000"/>
            </a:spcAft>
            <a:buChar char="•"/>
          </a:pPr>
          <a:r>
            <a:rPr lang="el-GR" sz="1000" kern="1200" dirty="0">
              <a:latin typeface="Roboto" panose="02000000000000000000" pitchFamily="2" charset="0"/>
              <a:ea typeface="Roboto" panose="02000000000000000000" pitchFamily="2" charset="0"/>
            </a:rPr>
            <a:t>Δυνατότητα να είναι παράλληλα και ΦΕΥΦΗΟ</a:t>
          </a:r>
          <a:endParaRPr lang="en-US" sz="1000" kern="1200" dirty="0">
            <a:latin typeface="Roboto" panose="02000000000000000000" pitchFamily="2" charset="0"/>
            <a:ea typeface="Roboto" panose="02000000000000000000" pitchFamily="2" charset="0"/>
          </a:endParaRPr>
        </a:p>
      </dsp:txBody>
      <dsp:txXfrm>
        <a:off x="3382" y="732099"/>
        <a:ext cx="2263694" cy="3512742"/>
      </dsp:txXfrm>
    </dsp:sp>
    <dsp:sp modelId="{71C66D62-C7FF-44FD-A39A-BA310B0398FC}">
      <dsp:nvSpPr>
        <dsp:cNvPr id="0" name=""/>
        <dsp:cNvSpPr/>
      </dsp:nvSpPr>
      <dsp:spPr>
        <a:xfrm>
          <a:off x="2629107" y="12099"/>
          <a:ext cx="2585927" cy="720000"/>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40640" rIns="71120" bIns="40640" numCol="1" spcCol="1270" anchor="ctr" anchorCtr="0">
          <a:noAutofit/>
        </a:bodyPr>
        <a:lstStyle/>
        <a:p>
          <a:pPr marL="0" lvl="0" indent="0" algn="ctr" defTabSz="444500">
            <a:lnSpc>
              <a:spcPct val="150000"/>
            </a:lnSpc>
            <a:spcBef>
              <a:spcPct val="0"/>
            </a:spcBef>
            <a:spcAft>
              <a:spcPct val="35000"/>
            </a:spcAft>
            <a:buNone/>
          </a:pPr>
          <a:r>
            <a:rPr lang="el-GR" sz="1000" kern="1200" dirty="0">
              <a:latin typeface="Roboto" panose="02000000000000000000" pitchFamily="2" charset="0"/>
              <a:ea typeface="Roboto" panose="02000000000000000000" pitchFamily="2" charset="0"/>
            </a:rPr>
            <a:t>Φορέας Εκμετάλλευσης Υποδομών Φόρτισης Η/Ο (ΦΕΥΦΗΟ)</a:t>
          </a:r>
          <a:endParaRPr lang="en-US" sz="1000" kern="1200" dirty="0">
            <a:latin typeface="Roboto" panose="02000000000000000000" pitchFamily="2" charset="0"/>
            <a:ea typeface="Roboto" panose="02000000000000000000" pitchFamily="2" charset="0"/>
          </a:endParaRPr>
        </a:p>
      </dsp:txBody>
      <dsp:txXfrm>
        <a:off x="2629107" y="12099"/>
        <a:ext cx="2585927" cy="720000"/>
      </dsp:txXfrm>
    </dsp:sp>
    <dsp:sp modelId="{9D49A5AE-D6DF-4F69-BEFA-73DD5C02D06E}">
      <dsp:nvSpPr>
        <dsp:cNvPr id="0" name=""/>
        <dsp:cNvSpPr/>
      </dsp:nvSpPr>
      <dsp:spPr>
        <a:xfrm>
          <a:off x="2629107" y="732099"/>
          <a:ext cx="2585927" cy="3512742"/>
        </a:xfrm>
        <a:prstGeom prst="rect">
          <a:avLst/>
        </a:prstGeom>
        <a:solidFill>
          <a:schemeClr val="bg1"/>
        </a:solidFill>
        <a:ln w="12700" cap="flat" cmpd="sng" algn="ctr">
          <a:solidFill>
            <a:schemeClr val="tx2">
              <a:alpha val="9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53340" rIns="71120" bIns="80010" numCol="1" spcCol="1270" anchor="t" anchorCtr="0">
          <a:noAutofit/>
        </a:bodyPr>
        <a:lstStyle/>
        <a:p>
          <a:pPr marL="57150" lvl="1" indent="-57150" algn="l" defTabSz="444500">
            <a:lnSpc>
              <a:spcPct val="150000"/>
            </a:lnSpc>
            <a:spcBef>
              <a:spcPct val="0"/>
            </a:spcBef>
            <a:spcAft>
              <a:spcPct val="15000"/>
            </a:spcAft>
            <a:buChar char="•"/>
          </a:pPr>
          <a:r>
            <a:rPr lang="el-GR" sz="1000" kern="1200" dirty="0">
              <a:latin typeface="Roboto" panose="02000000000000000000" pitchFamily="2" charset="0"/>
              <a:ea typeface="Roboto" panose="02000000000000000000" pitchFamily="2" charset="0"/>
            </a:rPr>
            <a:t>Ατομική επιχείριση ή νομικό πρόσωπο εγγεγραμμένο στο Γ.Ε.ΜΗ.</a:t>
          </a:r>
          <a:endParaRPr lang="en-US" sz="1000" kern="1200" dirty="0">
            <a:latin typeface="Roboto" panose="02000000000000000000" pitchFamily="2" charset="0"/>
            <a:ea typeface="Roboto" panose="02000000000000000000" pitchFamily="2" charset="0"/>
          </a:endParaRPr>
        </a:p>
        <a:p>
          <a:pPr marL="57150" lvl="1" indent="-57150" algn="l" defTabSz="444500">
            <a:lnSpc>
              <a:spcPct val="150000"/>
            </a:lnSpc>
            <a:spcBef>
              <a:spcPct val="0"/>
            </a:spcBef>
            <a:spcAft>
              <a:spcPct val="15000"/>
            </a:spcAft>
            <a:buChar char="•"/>
          </a:pPr>
          <a:r>
            <a:rPr lang="el-GR" sz="1000" kern="1200" dirty="0">
              <a:latin typeface="Roboto" panose="02000000000000000000" pitchFamily="2" charset="0"/>
              <a:ea typeface="Roboto" panose="02000000000000000000" pitchFamily="2" charset="0"/>
            </a:rPr>
            <a:t>Έχει ως δραστηριότητα την εκμετάλλευση ενός ή περισσότερων σταθμών φόρτισης, και περιλαμβάνει</a:t>
          </a:r>
          <a:r>
            <a:rPr lang="en-US" sz="1000" kern="1200" dirty="0">
              <a:latin typeface="Roboto" panose="02000000000000000000" pitchFamily="2" charset="0"/>
              <a:ea typeface="Roboto" panose="02000000000000000000" pitchFamily="2" charset="0"/>
            </a:rPr>
            <a:t>:</a:t>
          </a:r>
          <a:r>
            <a:rPr lang="el-GR" sz="1000" kern="1200" dirty="0">
              <a:latin typeface="Roboto" panose="02000000000000000000" pitchFamily="2" charset="0"/>
              <a:ea typeface="Roboto" panose="02000000000000000000" pitchFamily="2" charset="0"/>
            </a:rPr>
            <a:t> </a:t>
          </a:r>
          <a:endParaRPr lang="en-US" sz="1000" kern="1200" dirty="0">
            <a:latin typeface="Roboto" panose="02000000000000000000" pitchFamily="2" charset="0"/>
            <a:ea typeface="Roboto" panose="02000000000000000000" pitchFamily="2" charset="0"/>
          </a:endParaRPr>
        </a:p>
        <a:p>
          <a:pPr marL="114300" lvl="2" indent="-57150" algn="l" defTabSz="444500">
            <a:lnSpc>
              <a:spcPct val="150000"/>
            </a:lnSpc>
            <a:spcBef>
              <a:spcPct val="0"/>
            </a:spcBef>
            <a:spcAft>
              <a:spcPct val="15000"/>
            </a:spcAft>
            <a:buChar char="•"/>
          </a:pPr>
          <a:r>
            <a:rPr lang="el-GR" sz="1000" kern="1200" dirty="0">
              <a:latin typeface="Roboto" panose="02000000000000000000" pitchFamily="2" charset="0"/>
              <a:ea typeface="Roboto" panose="02000000000000000000" pitchFamily="2" charset="0"/>
            </a:rPr>
            <a:t>Παροχή υπηρεσιών επαναφόρτισης </a:t>
          </a:r>
          <a:r>
            <a:rPr lang="en-US" sz="1000" kern="1200" dirty="0">
              <a:latin typeface="Roboto" panose="02000000000000000000" pitchFamily="2" charset="0"/>
              <a:ea typeface="Roboto" panose="02000000000000000000" pitchFamily="2" charset="0"/>
            </a:rPr>
            <a:t>ad hoc</a:t>
          </a:r>
        </a:p>
        <a:p>
          <a:pPr marL="114300" lvl="2" indent="-57150" algn="l" defTabSz="444500">
            <a:lnSpc>
              <a:spcPct val="150000"/>
            </a:lnSpc>
            <a:spcBef>
              <a:spcPct val="0"/>
            </a:spcBef>
            <a:spcAft>
              <a:spcPct val="15000"/>
            </a:spcAft>
            <a:buChar char="•"/>
          </a:pPr>
          <a:r>
            <a:rPr lang="el-GR" sz="1000" kern="1200" dirty="0">
              <a:latin typeface="Roboto" panose="02000000000000000000" pitchFamily="2" charset="0"/>
              <a:ea typeface="Roboto" panose="02000000000000000000" pitchFamily="2" charset="0"/>
            </a:rPr>
            <a:t>Τεχνική συντήρηση σταθμών</a:t>
          </a:r>
          <a:endParaRPr lang="en-US" sz="1000" kern="1200" dirty="0">
            <a:latin typeface="Roboto" panose="02000000000000000000" pitchFamily="2" charset="0"/>
            <a:ea typeface="Roboto" panose="02000000000000000000" pitchFamily="2" charset="0"/>
          </a:endParaRPr>
        </a:p>
        <a:p>
          <a:pPr marL="114300" lvl="2" indent="-57150" algn="l" defTabSz="444500">
            <a:lnSpc>
              <a:spcPct val="150000"/>
            </a:lnSpc>
            <a:spcBef>
              <a:spcPct val="0"/>
            </a:spcBef>
            <a:spcAft>
              <a:spcPct val="15000"/>
            </a:spcAft>
            <a:buChar char="•"/>
          </a:pPr>
          <a:r>
            <a:rPr lang="el-GR" sz="1000" kern="1200" dirty="0">
              <a:latin typeface="Roboto" panose="02000000000000000000" pitchFamily="2" charset="0"/>
              <a:ea typeface="Roboto" panose="02000000000000000000" pitchFamily="2" charset="0"/>
            </a:rPr>
            <a:t>Έλεγχος υποδομών με τη λειτουργία πλατφορμών</a:t>
          </a:r>
          <a:endParaRPr lang="en-US" sz="1000" kern="1200" dirty="0">
            <a:latin typeface="Roboto" panose="02000000000000000000" pitchFamily="2" charset="0"/>
            <a:ea typeface="Roboto" panose="02000000000000000000" pitchFamily="2" charset="0"/>
          </a:endParaRPr>
        </a:p>
        <a:p>
          <a:pPr marL="114300" lvl="2" indent="-57150" algn="l" defTabSz="444500">
            <a:lnSpc>
              <a:spcPct val="150000"/>
            </a:lnSpc>
            <a:spcBef>
              <a:spcPct val="0"/>
            </a:spcBef>
            <a:spcAft>
              <a:spcPct val="15000"/>
            </a:spcAft>
            <a:buChar char="•"/>
          </a:pPr>
          <a:r>
            <a:rPr lang="el-GR" sz="1000" kern="1200" dirty="0">
              <a:latin typeface="Roboto" panose="02000000000000000000" pitchFamily="2" charset="0"/>
              <a:ea typeface="Roboto" panose="02000000000000000000" pitchFamily="2" charset="0"/>
            </a:rPr>
            <a:t>Παροχή στοιχείων σταθμού στο ΜΥΦΑΗ</a:t>
          </a:r>
          <a:endParaRPr lang="en-US" sz="1000" kern="1200" dirty="0">
            <a:latin typeface="Roboto" panose="02000000000000000000" pitchFamily="2" charset="0"/>
            <a:ea typeface="Roboto" panose="02000000000000000000" pitchFamily="2" charset="0"/>
          </a:endParaRPr>
        </a:p>
        <a:p>
          <a:pPr marL="57150" lvl="1" indent="-57150" algn="l" defTabSz="444500">
            <a:lnSpc>
              <a:spcPct val="150000"/>
            </a:lnSpc>
            <a:spcBef>
              <a:spcPct val="0"/>
            </a:spcBef>
            <a:spcAft>
              <a:spcPct val="15000"/>
            </a:spcAft>
            <a:buChar char="•"/>
          </a:pPr>
          <a:r>
            <a:rPr lang="el-GR" sz="1000" kern="1200" dirty="0">
              <a:latin typeface="Roboto" panose="02000000000000000000" pitchFamily="2" charset="0"/>
              <a:ea typeface="Roboto" panose="02000000000000000000" pitchFamily="2" charset="0"/>
            </a:rPr>
            <a:t>Δυνατότητα να συμβάλλεται με ΠΥΗ και ΦΔΣ</a:t>
          </a:r>
          <a:endParaRPr lang="en-US" sz="1000" kern="1200" dirty="0">
            <a:latin typeface="Roboto" panose="02000000000000000000" pitchFamily="2" charset="0"/>
            <a:ea typeface="Roboto" panose="02000000000000000000" pitchFamily="2" charset="0"/>
          </a:endParaRPr>
        </a:p>
        <a:p>
          <a:pPr marL="57150" lvl="1" indent="-57150" algn="l" defTabSz="444500">
            <a:lnSpc>
              <a:spcPct val="150000"/>
            </a:lnSpc>
            <a:spcBef>
              <a:spcPct val="0"/>
            </a:spcBef>
            <a:spcAft>
              <a:spcPct val="15000"/>
            </a:spcAft>
            <a:buChar char="•"/>
          </a:pPr>
          <a:r>
            <a:rPr lang="el-GR" sz="1000" kern="1200" dirty="0">
              <a:latin typeface="Roboto" panose="02000000000000000000" pitchFamily="2" charset="0"/>
              <a:ea typeface="Roboto" panose="02000000000000000000" pitchFamily="2" charset="0"/>
            </a:rPr>
            <a:t>Υποχρεωτική εγγραφή στο ΜΥΦΑΗ</a:t>
          </a:r>
          <a:endParaRPr lang="en-US" sz="1000" kern="1200" dirty="0">
            <a:latin typeface="Roboto" panose="02000000000000000000" pitchFamily="2" charset="0"/>
            <a:ea typeface="Roboto" panose="02000000000000000000" pitchFamily="2" charset="0"/>
          </a:endParaRPr>
        </a:p>
      </dsp:txBody>
      <dsp:txXfrm>
        <a:off x="2629107" y="732099"/>
        <a:ext cx="2585927" cy="3512742"/>
      </dsp:txXfrm>
    </dsp:sp>
    <dsp:sp modelId="{F8159BFC-8A43-4B3A-8268-E94F150981C1}">
      <dsp:nvSpPr>
        <dsp:cNvPr id="0" name=""/>
        <dsp:cNvSpPr/>
      </dsp:nvSpPr>
      <dsp:spPr>
        <a:xfrm>
          <a:off x="5577064" y="12099"/>
          <a:ext cx="2585927" cy="720000"/>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44704" rIns="78232" bIns="44704" numCol="1" spcCol="1270" anchor="ctr" anchorCtr="0">
          <a:noAutofit/>
        </a:bodyPr>
        <a:lstStyle/>
        <a:p>
          <a:pPr marL="0" lvl="0" indent="0" algn="ctr" defTabSz="466725">
            <a:lnSpc>
              <a:spcPct val="150000"/>
            </a:lnSpc>
            <a:spcBef>
              <a:spcPct val="0"/>
            </a:spcBef>
            <a:spcAft>
              <a:spcPct val="35000"/>
            </a:spcAft>
            <a:buNone/>
          </a:pPr>
          <a:r>
            <a:rPr lang="el-GR" sz="1050" kern="1200" dirty="0">
              <a:latin typeface="Roboto" panose="02000000000000000000" pitchFamily="2" charset="0"/>
              <a:ea typeface="Roboto" panose="02000000000000000000" pitchFamily="2" charset="0"/>
            </a:rPr>
            <a:t>Πάροχος Υπηρεσιών Ηλεκτροκίνησης (ΠΥΗ)</a:t>
          </a:r>
          <a:endParaRPr lang="en-US" sz="1050" kern="1200" dirty="0">
            <a:latin typeface="Roboto" panose="02000000000000000000" pitchFamily="2" charset="0"/>
            <a:ea typeface="Roboto" panose="02000000000000000000" pitchFamily="2" charset="0"/>
          </a:endParaRPr>
        </a:p>
      </dsp:txBody>
      <dsp:txXfrm>
        <a:off x="5577064" y="12099"/>
        <a:ext cx="2585927" cy="720000"/>
      </dsp:txXfrm>
    </dsp:sp>
    <dsp:sp modelId="{C4FC8948-F882-44DB-8366-1A59F685543A}">
      <dsp:nvSpPr>
        <dsp:cNvPr id="0" name=""/>
        <dsp:cNvSpPr/>
      </dsp:nvSpPr>
      <dsp:spPr>
        <a:xfrm>
          <a:off x="5577064" y="732099"/>
          <a:ext cx="2585927" cy="3512742"/>
        </a:xfrm>
        <a:prstGeom prst="rect">
          <a:avLst/>
        </a:prstGeom>
        <a:solidFill>
          <a:schemeClr val="bg1"/>
        </a:solidFill>
        <a:ln w="12700" cap="flat" cmpd="sng" algn="ctr">
          <a:solidFill>
            <a:schemeClr val="tx2">
              <a:alpha val="9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53340" rIns="71120" bIns="80010" numCol="1" spcCol="1270" anchor="t" anchorCtr="0">
          <a:noAutofit/>
        </a:bodyPr>
        <a:lstStyle/>
        <a:p>
          <a:pPr marL="57150" lvl="1" indent="-57150" algn="l" defTabSz="444500">
            <a:lnSpc>
              <a:spcPct val="150000"/>
            </a:lnSpc>
            <a:spcBef>
              <a:spcPct val="0"/>
            </a:spcBef>
            <a:spcAft>
              <a:spcPct val="15000"/>
            </a:spcAft>
            <a:buChar char="•"/>
          </a:pPr>
          <a:r>
            <a:rPr lang="el-GR" sz="1000" kern="1200" dirty="0">
              <a:latin typeface="Roboto" panose="02000000000000000000" pitchFamily="2" charset="0"/>
              <a:ea typeface="Roboto" panose="02000000000000000000" pitchFamily="2" charset="0"/>
            </a:rPr>
            <a:t>Ατομική επιχείριση ή νομικό πρόσωπο</a:t>
          </a:r>
          <a:endParaRPr lang="en-US" sz="1000" kern="1200" dirty="0">
            <a:latin typeface="Roboto" panose="02000000000000000000" pitchFamily="2" charset="0"/>
            <a:ea typeface="Roboto" panose="02000000000000000000" pitchFamily="2" charset="0"/>
          </a:endParaRPr>
        </a:p>
        <a:p>
          <a:pPr marL="57150" lvl="1" indent="-57150" algn="l" defTabSz="444500">
            <a:lnSpc>
              <a:spcPct val="150000"/>
            </a:lnSpc>
            <a:spcBef>
              <a:spcPct val="0"/>
            </a:spcBef>
            <a:spcAft>
              <a:spcPct val="15000"/>
            </a:spcAft>
            <a:buChar char="•"/>
          </a:pPr>
          <a:r>
            <a:rPr lang="el-GR" sz="1000" kern="1200" dirty="0">
              <a:latin typeface="Roboto" panose="02000000000000000000" pitchFamily="2" charset="0"/>
              <a:ea typeface="Roboto" panose="02000000000000000000" pitchFamily="2" charset="0"/>
            </a:rPr>
            <a:t>Έχει ως δραστηριότητα στην παροχή υπηρεσιών ηλεκτροκίνησης σε συμβεβλημένους με αυτόν χρήστες η/ο</a:t>
          </a:r>
          <a:endParaRPr lang="en-US" sz="1000" kern="1200" dirty="0">
            <a:latin typeface="Roboto" panose="02000000000000000000" pitchFamily="2" charset="0"/>
            <a:ea typeface="Roboto" panose="02000000000000000000" pitchFamily="2" charset="0"/>
          </a:endParaRPr>
        </a:p>
        <a:p>
          <a:pPr marL="57150" lvl="1" indent="-57150" algn="l" defTabSz="444500">
            <a:lnSpc>
              <a:spcPct val="150000"/>
            </a:lnSpc>
            <a:spcBef>
              <a:spcPct val="0"/>
            </a:spcBef>
            <a:spcAft>
              <a:spcPct val="15000"/>
            </a:spcAft>
            <a:buChar char="•"/>
          </a:pPr>
          <a:r>
            <a:rPr lang="el-GR" sz="1000" kern="1200" dirty="0">
              <a:latin typeface="Roboto" panose="02000000000000000000" pitchFamily="2" charset="0"/>
              <a:ea typeface="Roboto" panose="02000000000000000000" pitchFamily="2" charset="0"/>
            </a:rPr>
            <a:t>Συμβάλλεται με ΦΕΥΦΗΟ ή ΦΔΣ και με χρήστες η/ο, και καθορίζονται ο τρόπος τιμολόγησης των υπηρεσιών επαναφόρτισης, οι τιμές χρέωσης και οι μέθοδοι ταυτοποίησης και πληρωμής</a:t>
          </a:r>
          <a:endParaRPr lang="en-US" sz="1000" kern="1200" dirty="0">
            <a:latin typeface="Roboto" panose="02000000000000000000" pitchFamily="2" charset="0"/>
            <a:ea typeface="Roboto" panose="02000000000000000000" pitchFamily="2" charset="0"/>
          </a:endParaRPr>
        </a:p>
        <a:p>
          <a:pPr marL="57150" lvl="1" indent="-57150" algn="l" defTabSz="444500">
            <a:lnSpc>
              <a:spcPct val="150000"/>
            </a:lnSpc>
            <a:spcBef>
              <a:spcPct val="0"/>
            </a:spcBef>
            <a:spcAft>
              <a:spcPct val="15000"/>
            </a:spcAft>
            <a:buChar char="•"/>
          </a:pPr>
          <a:r>
            <a:rPr lang="el-GR" sz="1000" kern="1200" dirty="0">
              <a:latin typeface="Roboto" panose="02000000000000000000" pitchFamily="2" charset="0"/>
              <a:ea typeface="Roboto" panose="02000000000000000000" pitchFamily="2" charset="0"/>
            </a:rPr>
            <a:t>Δύναται να παρέχει πρόσθετες υπηρεσίες, όπως εύρεση διαθέσιμων σημείων φόρτισης και πλοήγηση, κράτηση θέσεων</a:t>
          </a:r>
          <a:endParaRPr lang="en-US" sz="1000" kern="1200" dirty="0">
            <a:latin typeface="Roboto" panose="02000000000000000000" pitchFamily="2" charset="0"/>
            <a:ea typeface="Roboto" panose="02000000000000000000" pitchFamily="2" charset="0"/>
          </a:endParaRPr>
        </a:p>
        <a:p>
          <a:pPr marL="57150" lvl="1" indent="-57150" algn="l" defTabSz="444500">
            <a:lnSpc>
              <a:spcPct val="150000"/>
            </a:lnSpc>
            <a:spcBef>
              <a:spcPct val="0"/>
            </a:spcBef>
            <a:spcAft>
              <a:spcPct val="15000"/>
            </a:spcAft>
            <a:buChar char="•"/>
          </a:pPr>
          <a:r>
            <a:rPr lang="el-GR" sz="1000" kern="1200" dirty="0">
              <a:latin typeface="Roboto" panose="02000000000000000000" pitchFamily="2" charset="0"/>
              <a:ea typeface="Roboto" panose="02000000000000000000" pitchFamily="2" charset="0"/>
            </a:rPr>
            <a:t>Υποχρεωτική εγγραφή στο ΜΥΦΑΗ</a:t>
          </a:r>
          <a:endParaRPr lang="en-US" sz="1000" kern="1200" dirty="0">
            <a:latin typeface="Roboto" panose="02000000000000000000" pitchFamily="2" charset="0"/>
            <a:ea typeface="Roboto" panose="02000000000000000000" pitchFamily="2" charset="0"/>
          </a:endParaRPr>
        </a:p>
      </dsp:txBody>
      <dsp:txXfrm>
        <a:off x="5577064" y="732099"/>
        <a:ext cx="2585927" cy="3512742"/>
      </dsp:txXfrm>
    </dsp:sp>
    <dsp:sp modelId="{E555BCC7-69C5-410A-BD75-710443AE7308}">
      <dsp:nvSpPr>
        <dsp:cNvPr id="0" name=""/>
        <dsp:cNvSpPr/>
      </dsp:nvSpPr>
      <dsp:spPr>
        <a:xfrm>
          <a:off x="8525021" y="12099"/>
          <a:ext cx="2585927" cy="720000"/>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40640" rIns="71120" bIns="40640" numCol="1" spcCol="1270" anchor="ctr" anchorCtr="0">
          <a:noAutofit/>
        </a:bodyPr>
        <a:lstStyle/>
        <a:p>
          <a:pPr marL="0" lvl="0" indent="0" algn="ctr" defTabSz="444500">
            <a:lnSpc>
              <a:spcPct val="150000"/>
            </a:lnSpc>
            <a:spcBef>
              <a:spcPct val="0"/>
            </a:spcBef>
            <a:spcAft>
              <a:spcPct val="35000"/>
            </a:spcAft>
            <a:buNone/>
          </a:pPr>
          <a:r>
            <a:rPr lang="el-GR" sz="1000" kern="1200" dirty="0">
              <a:latin typeface="Roboto" panose="02000000000000000000" pitchFamily="2" charset="0"/>
              <a:ea typeface="Roboto" panose="02000000000000000000" pitchFamily="2" charset="0"/>
            </a:rPr>
            <a:t>Φορέας Διεκπεραίωσης Συναλλαγών ηλεκτροκίνησης (ΦΔΣ)</a:t>
          </a:r>
          <a:endParaRPr lang="en-US" sz="1000" kern="1200" dirty="0">
            <a:latin typeface="Roboto" panose="02000000000000000000" pitchFamily="2" charset="0"/>
            <a:ea typeface="Roboto" panose="02000000000000000000" pitchFamily="2" charset="0"/>
          </a:endParaRPr>
        </a:p>
      </dsp:txBody>
      <dsp:txXfrm>
        <a:off x="8525021" y="12099"/>
        <a:ext cx="2585927" cy="720000"/>
      </dsp:txXfrm>
    </dsp:sp>
    <dsp:sp modelId="{257240CD-A475-4D78-942C-18C6FE95E58F}">
      <dsp:nvSpPr>
        <dsp:cNvPr id="0" name=""/>
        <dsp:cNvSpPr/>
      </dsp:nvSpPr>
      <dsp:spPr>
        <a:xfrm>
          <a:off x="8525021" y="732099"/>
          <a:ext cx="2585927" cy="3512742"/>
        </a:xfrm>
        <a:prstGeom prst="rect">
          <a:avLst/>
        </a:prstGeom>
        <a:solidFill>
          <a:schemeClr val="bg1"/>
        </a:solidFill>
        <a:ln w="12700" cap="flat" cmpd="sng" algn="ctr">
          <a:solidFill>
            <a:schemeClr val="tx2">
              <a:alpha val="9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53340" rIns="71120" bIns="80010" numCol="1" spcCol="1270" anchor="t" anchorCtr="0">
          <a:noAutofit/>
        </a:bodyPr>
        <a:lstStyle/>
        <a:p>
          <a:pPr marL="57150" lvl="1" indent="-57150" algn="l" defTabSz="444500">
            <a:lnSpc>
              <a:spcPct val="150000"/>
            </a:lnSpc>
            <a:spcBef>
              <a:spcPct val="0"/>
            </a:spcBef>
            <a:spcAft>
              <a:spcPct val="15000"/>
            </a:spcAft>
            <a:buChar char="•"/>
          </a:pPr>
          <a:r>
            <a:rPr lang="el-GR" sz="1000" kern="1200" dirty="0">
              <a:latin typeface="Roboto" panose="02000000000000000000" pitchFamily="2" charset="0"/>
              <a:ea typeface="Roboto" panose="02000000000000000000" pitchFamily="2" charset="0"/>
            </a:rPr>
            <a:t>Ατομική επιχείρηση ή νομικό πρόσωπο</a:t>
          </a:r>
          <a:endParaRPr lang="en-US" sz="1000" kern="1200" dirty="0">
            <a:latin typeface="Roboto" panose="02000000000000000000" pitchFamily="2" charset="0"/>
            <a:ea typeface="Roboto" panose="02000000000000000000" pitchFamily="2" charset="0"/>
          </a:endParaRPr>
        </a:p>
        <a:p>
          <a:pPr marL="57150" lvl="1" indent="-57150" algn="l" defTabSz="444500">
            <a:lnSpc>
              <a:spcPct val="150000"/>
            </a:lnSpc>
            <a:spcBef>
              <a:spcPct val="0"/>
            </a:spcBef>
            <a:spcAft>
              <a:spcPct val="15000"/>
            </a:spcAft>
            <a:buChar char="•"/>
          </a:pPr>
          <a:r>
            <a:rPr lang="el-GR" sz="1000" kern="1200" dirty="0">
              <a:latin typeface="Roboto" panose="02000000000000000000" pitchFamily="2" charset="0"/>
              <a:ea typeface="Roboto" panose="02000000000000000000" pitchFamily="2" charset="0"/>
            </a:rPr>
            <a:t>Είτε λειτουργεί ως σύνδεσμος μεταξύ διαφορετικών ΠΥΗ και ΦΕΥΦΗΟ μη συμβεβλημένων άμεσα μεταξύ τους είτε αποτελεί κοινοπραξία ΦΕΥΦΗΟ και ΠΥΗ</a:t>
          </a:r>
          <a:endParaRPr lang="en-US" sz="1000" kern="1200" dirty="0">
            <a:latin typeface="Roboto" panose="02000000000000000000" pitchFamily="2" charset="0"/>
            <a:ea typeface="Roboto" panose="02000000000000000000" pitchFamily="2" charset="0"/>
          </a:endParaRPr>
        </a:p>
        <a:p>
          <a:pPr marL="57150" lvl="1" indent="-57150" algn="l" defTabSz="444500">
            <a:lnSpc>
              <a:spcPct val="150000"/>
            </a:lnSpc>
            <a:spcBef>
              <a:spcPct val="0"/>
            </a:spcBef>
            <a:spcAft>
              <a:spcPct val="15000"/>
            </a:spcAft>
            <a:buChar char="•"/>
          </a:pPr>
          <a:r>
            <a:rPr lang="el-GR" sz="1000" kern="1200" dirty="0">
              <a:latin typeface="Roboto" panose="02000000000000000000" pitchFamily="2" charset="0"/>
              <a:ea typeface="Roboto" panose="02000000000000000000" pitchFamily="2" charset="0"/>
            </a:rPr>
            <a:t>Δραστηριοποιείται στην λειτουργία πληροφοριακών υποδομών, με σκοπό την ανταλλαγή δεδομένων μεταξύ των ΦΕΥΦΗΟ και ΠΥΗ και διεκπεραίωση οικονομικών συναλλαγών μεταξύ τους</a:t>
          </a:r>
          <a:endParaRPr lang="en-US" sz="1000" kern="1200" dirty="0">
            <a:latin typeface="Roboto" panose="02000000000000000000" pitchFamily="2" charset="0"/>
            <a:ea typeface="Roboto" panose="02000000000000000000" pitchFamily="2" charset="0"/>
          </a:endParaRPr>
        </a:p>
        <a:p>
          <a:pPr marL="57150" lvl="1" indent="-57150" algn="l" defTabSz="444500">
            <a:lnSpc>
              <a:spcPct val="150000"/>
            </a:lnSpc>
            <a:spcBef>
              <a:spcPct val="0"/>
            </a:spcBef>
            <a:spcAft>
              <a:spcPct val="15000"/>
            </a:spcAft>
            <a:buChar char="•"/>
          </a:pPr>
          <a:r>
            <a:rPr lang="el-GR" sz="1000" kern="1200" dirty="0">
              <a:latin typeface="Roboto" panose="02000000000000000000" pitchFamily="2" charset="0"/>
              <a:ea typeface="Roboto" panose="02000000000000000000" pitchFamily="2" charset="0"/>
            </a:rPr>
            <a:t>Υποχρεωτική εγγραφή στο ΜΥΦΑΗ</a:t>
          </a:r>
          <a:endParaRPr lang="en-US" sz="1000" kern="1200" dirty="0">
            <a:latin typeface="Roboto" panose="02000000000000000000" pitchFamily="2" charset="0"/>
            <a:ea typeface="Roboto" panose="02000000000000000000" pitchFamily="2" charset="0"/>
          </a:endParaRPr>
        </a:p>
      </dsp:txBody>
      <dsp:txXfrm>
        <a:off x="8525021" y="732099"/>
        <a:ext cx="2585927" cy="351274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3D8A8C-A06F-41EA-B8F6-B44CFEE12B60}">
      <dsp:nvSpPr>
        <dsp:cNvPr id="0" name=""/>
        <dsp:cNvSpPr/>
      </dsp:nvSpPr>
      <dsp:spPr>
        <a:xfrm>
          <a:off x="13347" y="147731"/>
          <a:ext cx="4414436" cy="394919"/>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44704" rIns="78232" bIns="44704" numCol="1" spcCol="1270" anchor="ctr" anchorCtr="0">
          <a:noAutofit/>
        </a:bodyPr>
        <a:lstStyle/>
        <a:p>
          <a:pPr marL="0" lvl="0" indent="0" algn="ctr" defTabSz="466725">
            <a:lnSpc>
              <a:spcPct val="90000"/>
            </a:lnSpc>
            <a:spcBef>
              <a:spcPct val="0"/>
            </a:spcBef>
            <a:spcAft>
              <a:spcPct val="35000"/>
            </a:spcAft>
            <a:buNone/>
          </a:pPr>
          <a:r>
            <a:rPr lang="el-GR" sz="1050" kern="1200" dirty="0">
              <a:latin typeface="Roboto" panose="02000000000000000000" pitchFamily="2" charset="0"/>
              <a:ea typeface="Roboto" panose="02000000000000000000" pitchFamily="2" charset="0"/>
            </a:rPr>
            <a:t>Φορέας Σωρευτικής Εκπροσώπησης Φορτίου Η/Ο (ΦΟΣΕΦΗΟ)</a:t>
          </a:r>
          <a:endParaRPr lang="en-US" sz="1050" kern="1200" dirty="0">
            <a:latin typeface="Roboto" panose="02000000000000000000" pitchFamily="2" charset="0"/>
            <a:ea typeface="Roboto" panose="02000000000000000000" pitchFamily="2" charset="0"/>
          </a:endParaRPr>
        </a:p>
      </dsp:txBody>
      <dsp:txXfrm>
        <a:off x="13347" y="147731"/>
        <a:ext cx="4414436" cy="394919"/>
      </dsp:txXfrm>
    </dsp:sp>
    <dsp:sp modelId="{7E5BDCD9-2F07-4DC6-B5A6-3512594CAE03}">
      <dsp:nvSpPr>
        <dsp:cNvPr id="0" name=""/>
        <dsp:cNvSpPr/>
      </dsp:nvSpPr>
      <dsp:spPr>
        <a:xfrm>
          <a:off x="13347" y="542650"/>
          <a:ext cx="4414436" cy="3808789"/>
        </a:xfrm>
        <a:prstGeom prst="rect">
          <a:avLst/>
        </a:prstGeom>
        <a:solidFill>
          <a:schemeClr val="bg1">
            <a:alpha val="90000"/>
          </a:schemeClr>
        </a:solidFill>
        <a:ln w="12700" cap="flat" cmpd="sng" algn="ctr">
          <a:solidFill>
            <a:schemeClr val="tx2">
              <a:alpha val="9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53340" rIns="71120" bIns="80010" numCol="1" spcCol="1270" anchor="t" anchorCtr="0">
          <a:noAutofit/>
        </a:bodyPr>
        <a:lstStyle/>
        <a:p>
          <a:pPr marL="57150" lvl="1" indent="-57150" algn="l" defTabSz="444500">
            <a:lnSpc>
              <a:spcPct val="150000"/>
            </a:lnSpc>
            <a:spcBef>
              <a:spcPct val="0"/>
            </a:spcBef>
            <a:spcAft>
              <a:spcPct val="15000"/>
            </a:spcAft>
            <a:buChar char="•"/>
          </a:pPr>
          <a:r>
            <a:rPr lang="el-GR" sz="1000" kern="1200" dirty="0">
              <a:latin typeface="Roboto" panose="02000000000000000000" pitchFamily="2" charset="0"/>
              <a:ea typeface="Roboto" panose="02000000000000000000" pitchFamily="2" charset="0"/>
            </a:rPr>
            <a:t>Νομικό πρόσωπο</a:t>
          </a:r>
          <a:endParaRPr lang="en-US" sz="1000" kern="1200" dirty="0">
            <a:latin typeface="Roboto" panose="02000000000000000000" pitchFamily="2" charset="0"/>
            <a:ea typeface="Roboto" panose="02000000000000000000" pitchFamily="2" charset="0"/>
          </a:endParaRPr>
        </a:p>
        <a:p>
          <a:pPr marL="57150" lvl="1" indent="-57150" algn="l" defTabSz="444500">
            <a:lnSpc>
              <a:spcPct val="150000"/>
            </a:lnSpc>
            <a:spcBef>
              <a:spcPct val="0"/>
            </a:spcBef>
            <a:spcAft>
              <a:spcPct val="15000"/>
            </a:spcAft>
            <a:buChar char="•"/>
          </a:pPr>
          <a:r>
            <a:rPr lang="el-GR" sz="1000" kern="1200" dirty="0">
              <a:latin typeface="Roboto" panose="02000000000000000000" pitchFamily="2" charset="0"/>
              <a:ea typeface="Roboto" panose="02000000000000000000" pitchFamily="2" charset="0"/>
            </a:rPr>
            <a:t>Έχει ως δραστηριότητα να αναλαμβάνει τη σωρευτική εκπροσώπηση του φορτίου συνδεδεμένων με το δίκτυο Η/Ο, για συμμετοχή στην αγορά ηλεκτρικής ενέργειας, και την παροχή υπηρεσιών προς τους Διαχειριστές Δικτύου</a:t>
          </a:r>
          <a:endParaRPr lang="en-US" sz="1000" kern="1200" dirty="0">
            <a:latin typeface="Roboto" panose="02000000000000000000" pitchFamily="2" charset="0"/>
            <a:ea typeface="Roboto" panose="02000000000000000000" pitchFamily="2" charset="0"/>
          </a:endParaRPr>
        </a:p>
        <a:p>
          <a:pPr marL="57150" lvl="1" indent="-57150" algn="l" defTabSz="444500">
            <a:lnSpc>
              <a:spcPct val="150000"/>
            </a:lnSpc>
            <a:spcBef>
              <a:spcPct val="0"/>
            </a:spcBef>
            <a:spcAft>
              <a:spcPct val="15000"/>
            </a:spcAft>
            <a:buChar char="•"/>
          </a:pPr>
          <a:r>
            <a:rPr lang="el-GR" sz="1000" kern="1200" dirty="0">
              <a:latin typeface="Roboto" panose="02000000000000000000" pitchFamily="2" charset="0"/>
              <a:ea typeface="Roboto" panose="02000000000000000000" pitchFamily="2" charset="0"/>
            </a:rPr>
            <a:t>Δύναται να συμβάλλεται με ΠΥΗ και ΦΕΥΦΗΟ, ή και απευθείας με χρήστες Η/Ο, ή κατόχους ιδιωτικών υποδομών φόρτισης</a:t>
          </a:r>
          <a:endParaRPr lang="en-US" sz="1000" kern="1200" dirty="0">
            <a:latin typeface="Roboto" panose="02000000000000000000" pitchFamily="2" charset="0"/>
            <a:ea typeface="Roboto" panose="02000000000000000000" pitchFamily="2" charset="0"/>
          </a:endParaRPr>
        </a:p>
        <a:p>
          <a:pPr marL="57150" lvl="1" indent="-57150" algn="l" defTabSz="444500">
            <a:lnSpc>
              <a:spcPct val="150000"/>
            </a:lnSpc>
            <a:spcBef>
              <a:spcPct val="0"/>
            </a:spcBef>
            <a:spcAft>
              <a:spcPct val="15000"/>
            </a:spcAft>
            <a:buChar char="•"/>
          </a:pPr>
          <a:r>
            <a:rPr lang="el-GR" sz="1000" kern="1200" dirty="0">
              <a:latin typeface="Roboto" panose="02000000000000000000" pitchFamily="2" charset="0"/>
              <a:ea typeface="Roboto" panose="02000000000000000000" pitchFamily="2" charset="0"/>
            </a:rPr>
            <a:t>Ως ΦΟΣΕΦΗΟ μπορεί να δραστηριοποιούνται φορείς της αγοράς ηλεκτροκίνησης (π.χ. ΠΥΗ οι οποίοι διαθέτουν τη δυνατότητα ελέγχου του φορτίου των Η/Ο συμβεβλημένων χρηστών), συμμετέχοντες στην αγορά ηλεκτρικής ενέργειας (π.χ. προμηθευτές ηλεκτρικής ενέργειας, προκειμένου περί ιδιωτικών σημείων φόρτισης, με δυνατότητα εποπτείας και ελέγχου των υποδομών επαναφόρτισης), αλλά και τρίτα πρόσωπα που ικανοποιούν τις τιθέμενες προϋποθέσεις</a:t>
          </a:r>
          <a:endParaRPr lang="en-US" sz="1000" kern="1200" dirty="0">
            <a:latin typeface="Roboto" panose="02000000000000000000" pitchFamily="2" charset="0"/>
            <a:ea typeface="Roboto" panose="02000000000000000000" pitchFamily="2" charset="0"/>
          </a:endParaRPr>
        </a:p>
        <a:p>
          <a:pPr marL="57150" lvl="1" indent="-57150" algn="l" defTabSz="444500">
            <a:lnSpc>
              <a:spcPct val="150000"/>
            </a:lnSpc>
            <a:spcBef>
              <a:spcPct val="0"/>
            </a:spcBef>
            <a:spcAft>
              <a:spcPct val="15000"/>
            </a:spcAft>
            <a:buChar char="•"/>
          </a:pPr>
          <a:r>
            <a:rPr lang="el-GR" sz="1000" kern="1200" dirty="0">
              <a:latin typeface="Roboto" panose="02000000000000000000" pitchFamily="2" charset="0"/>
              <a:ea typeface="Roboto" panose="02000000000000000000" pitchFamily="2" charset="0"/>
            </a:rPr>
            <a:t>Υποχρεωτική εγγραφή στο ΜΥΦΑΗ</a:t>
          </a:r>
          <a:endParaRPr lang="en-US" sz="1000" kern="1200" dirty="0">
            <a:latin typeface="Roboto" panose="02000000000000000000" pitchFamily="2" charset="0"/>
            <a:ea typeface="Roboto" panose="02000000000000000000" pitchFamily="2" charset="0"/>
          </a:endParaRPr>
        </a:p>
      </dsp:txBody>
      <dsp:txXfrm>
        <a:off x="13347" y="542650"/>
        <a:ext cx="4414436" cy="3808789"/>
      </dsp:txXfrm>
    </dsp:sp>
    <dsp:sp modelId="{71C66D62-C7FF-44FD-A39A-BA310B0398FC}">
      <dsp:nvSpPr>
        <dsp:cNvPr id="0" name=""/>
        <dsp:cNvSpPr/>
      </dsp:nvSpPr>
      <dsp:spPr>
        <a:xfrm>
          <a:off x="4879214" y="147731"/>
          <a:ext cx="3224499" cy="394919"/>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44704" rIns="78232" bIns="44704" numCol="1" spcCol="1270" anchor="ctr" anchorCtr="0">
          <a:noAutofit/>
        </a:bodyPr>
        <a:lstStyle/>
        <a:p>
          <a:pPr marL="0" lvl="0" indent="0" algn="ctr" defTabSz="466725">
            <a:lnSpc>
              <a:spcPct val="90000"/>
            </a:lnSpc>
            <a:spcBef>
              <a:spcPct val="0"/>
            </a:spcBef>
            <a:spcAft>
              <a:spcPct val="35000"/>
            </a:spcAft>
            <a:buNone/>
          </a:pPr>
          <a:r>
            <a:rPr lang="el-GR" sz="1050" kern="1200" dirty="0">
              <a:latin typeface="Roboto" panose="02000000000000000000" pitchFamily="2" charset="0"/>
              <a:ea typeface="Roboto" panose="02000000000000000000" pitchFamily="2" charset="0"/>
            </a:rPr>
            <a:t>Διαχειριστής Δικτύου Διανομής Ηλεκτρικής Ενέργειας (ΔΕΔΔΗΕ)</a:t>
          </a:r>
          <a:endParaRPr lang="en-US" sz="1050" kern="1200" dirty="0">
            <a:latin typeface="Roboto" panose="02000000000000000000" pitchFamily="2" charset="0"/>
            <a:ea typeface="Roboto" panose="02000000000000000000" pitchFamily="2" charset="0"/>
          </a:endParaRPr>
        </a:p>
      </dsp:txBody>
      <dsp:txXfrm>
        <a:off x="4879214" y="147731"/>
        <a:ext cx="3224499" cy="394919"/>
      </dsp:txXfrm>
    </dsp:sp>
    <dsp:sp modelId="{9D49A5AE-D6DF-4F69-BEFA-73DD5C02D06E}">
      <dsp:nvSpPr>
        <dsp:cNvPr id="0" name=""/>
        <dsp:cNvSpPr/>
      </dsp:nvSpPr>
      <dsp:spPr>
        <a:xfrm>
          <a:off x="4879214" y="542650"/>
          <a:ext cx="3224499" cy="3808789"/>
        </a:xfrm>
        <a:prstGeom prst="rect">
          <a:avLst/>
        </a:prstGeom>
        <a:solidFill>
          <a:schemeClr val="bg1">
            <a:alpha val="90000"/>
          </a:schemeClr>
        </a:solidFill>
        <a:ln w="12700" cap="flat" cmpd="sng" algn="ctr">
          <a:solidFill>
            <a:schemeClr val="tx2">
              <a:alpha val="9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53340" rIns="71120" bIns="80010" numCol="1" spcCol="1270" anchor="t" anchorCtr="0">
          <a:noAutofit/>
        </a:bodyPr>
        <a:lstStyle/>
        <a:p>
          <a:pPr marL="57150" lvl="1" indent="-57150" algn="l" defTabSz="444500">
            <a:lnSpc>
              <a:spcPct val="150000"/>
            </a:lnSpc>
            <a:spcBef>
              <a:spcPct val="0"/>
            </a:spcBef>
            <a:spcAft>
              <a:spcPct val="15000"/>
            </a:spcAft>
            <a:buChar char="•"/>
          </a:pPr>
          <a:r>
            <a:rPr lang="el-GR" sz="1000" kern="1200" dirty="0">
              <a:latin typeface="Roboto" panose="02000000000000000000" pitchFamily="2" charset="0"/>
              <a:ea typeface="Roboto" panose="02000000000000000000" pitchFamily="2" charset="0"/>
            </a:rPr>
            <a:t>Υπεύθυνος</a:t>
          </a:r>
          <a:r>
            <a:rPr lang="el-GR" sz="1000" kern="1200" baseline="0" dirty="0">
              <a:latin typeface="Roboto" panose="02000000000000000000" pitchFamily="2" charset="0"/>
              <a:ea typeface="Roboto" panose="02000000000000000000" pitchFamily="2" charset="0"/>
            </a:rPr>
            <a:t> για τη σύνδεση των σταθμών με το Δίκτυο</a:t>
          </a:r>
          <a:endParaRPr lang="en-US" sz="1000" kern="1200" dirty="0">
            <a:latin typeface="Roboto" panose="02000000000000000000" pitchFamily="2" charset="0"/>
            <a:ea typeface="Roboto" panose="02000000000000000000" pitchFamily="2" charset="0"/>
          </a:endParaRPr>
        </a:p>
        <a:p>
          <a:pPr marL="57150" lvl="1" indent="-57150" algn="l" defTabSz="444500">
            <a:lnSpc>
              <a:spcPct val="150000"/>
            </a:lnSpc>
            <a:spcBef>
              <a:spcPct val="0"/>
            </a:spcBef>
            <a:spcAft>
              <a:spcPct val="15000"/>
            </a:spcAft>
            <a:buChar char="•"/>
          </a:pPr>
          <a:r>
            <a:rPr lang="el-GR" sz="1000" kern="1200" dirty="0">
              <a:latin typeface="Roboto" panose="02000000000000000000" pitchFamily="2" charset="0"/>
              <a:ea typeface="Roboto" panose="02000000000000000000" pitchFamily="2" charset="0"/>
            </a:rPr>
            <a:t>Εγκαθιστά και λειτουργεί τις αναγκαίες υποδομές έξυπνων συστημάτων μέτρησης, συλλέγει τα μετρητικά δεδομένα και τα αξιοποιεί</a:t>
          </a:r>
          <a:endParaRPr lang="en-US" sz="1000" kern="1200" dirty="0">
            <a:latin typeface="Roboto" panose="02000000000000000000" pitchFamily="2" charset="0"/>
            <a:ea typeface="Roboto" panose="02000000000000000000" pitchFamily="2" charset="0"/>
          </a:endParaRPr>
        </a:p>
        <a:p>
          <a:pPr marL="57150" lvl="1" indent="-57150" algn="l" defTabSz="444500">
            <a:lnSpc>
              <a:spcPct val="150000"/>
            </a:lnSpc>
            <a:spcBef>
              <a:spcPct val="0"/>
            </a:spcBef>
            <a:spcAft>
              <a:spcPct val="15000"/>
            </a:spcAft>
            <a:buChar char="•"/>
          </a:pPr>
          <a:r>
            <a:rPr lang="el-GR" sz="1000" kern="1200" dirty="0">
              <a:latin typeface="Roboto" panose="02000000000000000000" pitchFamily="2" charset="0"/>
              <a:ea typeface="Roboto" panose="02000000000000000000" pitchFamily="2" charset="0"/>
            </a:rPr>
            <a:t>Δεν του επιτρέπεται να έχει στην ιδιοκτησία του, να αναπτύσσει, να διαχειρίζονται ή να λειτουργεί σημεία φόρτισης για ηλεκτρικά οχήματα, εξαιρουμένων των περιπτώσεων στις οποίες, έχει στην ιδιοκτησία του ιδιωτικά σημεία φόρτισης αποκλειστικά για δική του χρήση</a:t>
          </a:r>
          <a:endParaRPr lang="en-US" sz="1000" kern="1200" dirty="0">
            <a:latin typeface="Roboto" panose="02000000000000000000" pitchFamily="2" charset="0"/>
            <a:ea typeface="Roboto" panose="02000000000000000000" pitchFamily="2" charset="0"/>
          </a:endParaRPr>
        </a:p>
      </dsp:txBody>
      <dsp:txXfrm>
        <a:off x="4879214" y="542650"/>
        <a:ext cx="3224499" cy="3808789"/>
      </dsp:txXfrm>
    </dsp:sp>
    <dsp:sp modelId="{F8159BFC-8A43-4B3A-8268-E94F150981C1}">
      <dsp:nvSpPr>
        <dsp:cNvPr id="0" name=""/>
        <dsp:cNvSpPr/>
      </dsp:nvSpPr>
      <dsp:spPr>
        <a:xfrm>
          <a:off x="8555143" y="147731"/>
          <a:ext cx="2267951" cy="394919"/>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44704" rIns="78232" bIns="44704" numCol="1" spcCol="1270" anchor="ctr" anchorCtr="0">
          <a:noAutofit/>
        </a:bodyPr>
        <a:lstStyle/>
        <a:p>
          <a:pPr marL="0" lvl="0" indent="0" algn="ctr" defTabSz="466725">
            <a:lnSpc>
              <a:spcPct val="90000"/>
            </a:lnSpc>
            <a:spcBef>
              <a:spcPct val="0"/>
            </a:spcBef>
            <a:spcAft>
              <a:spcPct val="35000"/>
            </a:spcAft>
            <a:buNone/>
          </a:pPr>
          <a:r>
            <a:rPr lang="el-GR" sz="1050" kern="1200" dirty="0">
              <a:latin typeface="Roboto" panose="02000000000000000000" pitchFamily="2" charset="0"/>
              <a:ea typeface="Roboto" panose="02000000000000000000" pitchFamily="2" charset="0"/>
            </a:rPr>
            <a:t>Προμηθευτής ηλεκτρικής ενέργειας</a:t>
          </a:r>
          <a:endParaRPr lang="en-US" sz="1050" kern="1200" dirty="0">
            <a:latin typeface="Roboto" panose="02000000000000000000" pitchFamily="2" charset="0"/>
            <a:ea typeface="Roboto" panose="02000000000000000000" pitchFamily="2" charset="0"/>
          </a:endParaRPr>
        </a:p>
      </dsp:txBody>
      <dsp:txXfrm>
        <a:off x="8555143" y="147731"/>
        <a:ext cx="2267951" cy="394919"/>
      </dsp:txXfrm>
    </dsp:sp>
    <dsp:sp modelId="{C4FC8948-F882-44DB-8366-1A59F685543A}">
      <dsp:nvSpPr>
        <dsp:cNvPr id="0" name=""/>
        <dsp:cNvSpPr/>
      </dsp:nvSpPr>
      <dsp:spPr>
        <a:xfrm>
          <a:off x="8555143" y="542650"/>
          <a:ext cx="2267951" cy="3808789"/>
        </a:xfrm>
        <a:prstGeom prst="rect">
          <a:avLst/>
        </a:prstGeom>
        <a:solidFill>
          <a:schemeClr val="bg1">
            <a:alpha val="90000"/>
          </a:schemeClr>
        </a:solidFill>
        <a:ln w="12700" cap="flat" cmpd="sng" algn="ctr">
          <a:solidFill>
            <a:schemeClr val="tx2">
              <a:alpha val="9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8674" tIns="58674" rIns="78232" bIns="88011" numCol="1" spcCol="1270" anchor="t" anchorCtr="0">
          <a:noAutofit/>
        </a:bodyPr>
        <a:lstStyle/>
        <a:p>
          <a:pPr marL="57150" lvl="1" indent="-57150" algn="l" defTabSz="466725">
            <a:lnSpc>
              <a:spcPct val="150000"/>
            </a:lnSpc>
            <a:spcBef>
              <a:spcPct val="0"/>
            </a:spcBef>
            <a:spcAft>
              <a:spcPct val="15000"/>
            </a:spcAft>
            <a:buChar char="•"/>
          </a:pPr>
          <a:r>
            <a:rPr lang="el-GR" sz="1050" kern="1200" dirty="0">
              <a:latin typeface="Roboto" panose="02000000000000000000" pitchFamily="2" charset="0"/>
              <a:ea typeface="Roboto" panose="02000000000000000000" pitchFamily="2" charset="0"/>
            </a:rPr>
            <a:t>Συμβάλλεται με ΦΕΥΦΗΟ για την προμήθεια ηλεκτρικής ενέργειας για την αξιόπιστη λειτουργία των υποδομών επαναφόρτισης</a:t>
          </a:r>
          <a:endParaRPr lang="en-US" sz="1050" kern="1200" dirty="0">
            <a:latin typeface="Roboto" panose="02000000000000000000" pitchFamily="2" charset="0"/>
            <a:ea typeface="Roboto" panose="02000000000000000000" pitchFamily="2" charset="0"/>
          </a:endParaRPr>
        </a:p>
      </dsp:txBody>
      <dsp:txXfrm>
        <a:off x="8555143" y="542650"/>
        <a:ext cx="2267951" cy="380878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BA5EA3-6835-4750-9756-ADB0D03BCEB2}">
      <dsp:nvSpPr>
        <dsp:cNvPr id="0" name=""/>
        <dsp:cNvSpPr/>
      </dsp:nvSpPr>
      <dsp:spPr>
        <a:xfrm>
          <a:off x="2045011" y="224"/>
          <a:ext cx="1184671" cy="59233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b="0" i="0" kern="1200" dirty="0">
              <a:solidFill>
                <a:schemeClr val="bg1"/>
              </a:solidFill>
              <a:latin typeface="Roboto" panose="02000000000000000000" pitchFamily="2" charset="0"/>
              <a:ea typeface="Roboto" panose="02000000000000000000" pitchFamily="2" charset="0"/>
            </a:rPr>
            <a:t>Διακήρυξη ανοικτού ηλεκτρονικού δημόσιου διαγωνισμού</a:t>
          </a:r>
          <a:endParaRPr lang="en-US" sz="900" kern="1200" dirty="0">
            <a:solidFill>
              <a:schemeClr val="bg1"/>
            </a:solidFill>
            <a:latin typeface="Roboto" panose="02000000000000000000" pitchFamily="2" charset="0"/>
            <a:ea typeface="Roboto" panose="02000000000000000000" pitchFamily="2" charset="0"/>
          </a:endParaRPr>
        </a:p>
      </dsp:txBody>
      <dsp:txXfrm>
        <a:off x="2062360" y="17573"/>
        <a:ext cx="1149973" cy="557637"/>
      </dsp:txXfrm>
    </dsp:sp>
    <dsp:sp modelId="{A7D112DB-F7ED-4DED-8C71-31FB0495D683}">
      <dsp:nvSpPr>
        <dsp:cNvPr id="0" name=""/>
        <dsp:cNvSpPr/>
      </dsp:nvSpPr>
      <dsp:spPr>
        <a:xfrm>
          <a:off x="2163478" y="592560"/>
          <a:ext cx="118467" cy="444251"/>
        </a:xfrm>
        <a:custGeom>
          <a:avLst/>
          <a:gdLst/>
          <a:ahLst/>
          <a:cxnLst/>
          <a:rect l="0" t="0" r="0" b="0"/>
          <a:pathLst>
            <a:path>
              <a:moveTo>
                <a:pt x="0" y="0"/>
              </a:moveTo>
              <a:lnTo>
                <a:pt x="0" y="444251"/>
              </a:lnTo>
              <a:lnTo>
                <a:pt x="118467" y="44425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C5D1C49-CB6C-4B13-8B39-2E256A7A87AD}">
      <dsp:nvSpPr>
        <dsp:cNvPr id="0" name=""/>
        <dsp:cNvSpPr/>
      </dsp:nvSpPr>
      <dsp:spPr>
        <a:xfrm>
          <a:off x="2281945" y="740644"/>
          <a:ext cx="1710599" cy="592335"/>
        </a:xfrm>
        <a:prstGeom prst="roundRect">
          <a:avLst>
            <a:gd name="adj" fmla="val 10000"/>
          </a:avLst>
        </a:prstGeom>
        <a:solidFill>
          <a:schemeClr val="accent5">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b="1" i="0" kern="1200" dirty="0">
              <a:solidFill>
                <a:schemeClr val="bg1"/>
              </a:solidFill>
              <a:latin typeface="Roboto" panose="02000000000000000000" pitchFamily="2" charset="0"/>
              <a:ea typeface="Roboto" panose="02000000000000000000" pitchFamily="2" charset="0"/>
            </a:rPr>
            <a:t>Κριτήρια οικονομικής και χρηματο-οικονομικής επάρκειας</a:t>
          </a:r>
          <a:endParaRPr lang="en-US" sz="900" b="1" kern="1200" dirty="0">
            <a:solidFill>
              <a:schemeClr val="bg1"/>
            </a:solidFill>
            <a:latin typeface="Roboto" panose="02000000000000000000" pitchFamily="2" charset="0"/>
            <a:ea typeface="Roboto" panose="02000000000000000000" pitchFamily="2" charset="0"/>
          </a:endParaRPr>
        </a:p>
      </dsp:txBody>
      <dsp:txXfrm>
        <a:off x="2299294" y="757993"/>
        <a:ext cx="1675901" cy="557637"/>
      </dsp:txXfrm>
    </dsp:sp>
    <dsp:sp modelId="{63F8D7BD-FAAB-48D8-A655-3D2414332DB8}">
      <dsp:nvSpPr>
        <dsp:cNvPr id="0" name=""/>
        <dsp:cNvSpPr/>
      </dsp:nvSpPr>
      <dsp:spPr>
        <a:xfrm>
          <a:off x="2163478" y="592560"/>
          <a:ext cx="118467" cy="1184671"/>
        </a:xfrm>
        <a:custGeom>
          <a:avLst/>
          <a:gdLst/>
          <a:ahLst/>
          <a:cxnLst/>
          <a:rect l="0" t="0" r="0" b="0"/>
          <a:pathLst>
            <a:path>
              <a:moveTo>
                <a:pt x="0" y="0"/>
              </a:moveTo>
              <a:lnTo>
                <a:pt x="0" y="1184671"/>
              </a:lnTo>
              <a:lnTo>
                <a:pt x="118467" y="118467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27DDF09-2A14-49AF-9455-C12866BC63DD}">
      <dsp:nvSpPr>
        <dsp:cNvPr id="0" name=""/>
        <dsp:cNvSpPr/>
      </dsp:nvSpPr>
      <dsp:spPr>
        <a:xfrm>
          <a:off x="2281945" y="1481064"/>
          <a:ext cx="1710599" cy="592335"/>
        </a:xfrm>
        <a:prstGeom prst="roundRect">
          <a:avLst>
            <a:gd name="adj" fmla="val 10000"/>
          </a:avLst>
        </a:prstGeom>
        <a:solidFill>
          <a:schemeClr val="accent4">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b="1" i="0" kern="1200" dirty="0">
              <a:solidFill>
                <a:schemeClr val="bg1"/>
              </a:solidFill>
              <a:latin typeface="Roboto" panose="02000000000000000000" pitchFamily="2" charset="0"/>
              <a:ea typeface="Roboto" panose="02000000000000000000" pitchFamily="2" charset="0"/>
            </a:rPr>
            <a:t>Κριτήρια τεχνικής και επαγγελματικής ικανότητας </a:t>
          </a:r>
          <a:endParaRPr lang="en-US" sz="900" b="1" kern="1200" dirty="0">
            <a:solidFill>
              <a:schemeClr val="bg1"/>
            </a:solidFill>
            <a:latin typeface="Roboto" panose="02000000000000000000" pitchFamily="2" charset="0"/>
            <a:ea typeface="Roboto" panose="02000000000000000000" pitchFamily="2" charset="0"/>
          </a:endParaRPr>
        </a:p>
      </dsp:txBody>
      <dsp:txXfrm>
        <a:off x="2299294" y="1498413"/>
        <a:ext cx="1675901" cy="557637"/>
      </dsp:txXfrm>
    </dsp:sp>
    <dsp:sp modelId="{D1077AEB-81A9-4E9A-8AB3-0B36895AE393}">
      <dsp:nvSpPr>
        <dsp:cNvPr id="0" name=""/>
        <dsp:cNvSpPr/>
      </dsp:nvSpPr>
      <dsp:spPr>
        <a:xfrm>
          <a:off x="2163478" y="592560"/>
          <a:ext cx="118467" cy="1925091"/>
        </a:xfrm>
        <a:custGeom>
          <a:avLst/>
          <a:gdLst/>
          <a:ahLst/>
          <a:cxnLst/>
          <a:rect l="0" t="0" r="0" b="0"/>
          <a:pathLst>
            <a:path>
              <a:moveTo>
                <a:pt x="0" y="0"/>
              </a:moveTo>
              <a:lnTo>
                <a:pt x="0" y="1925091"/>
              </a:lnTo>
              <a:lnTo>
                <a:pt x="118467" y="192509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1849047-5B74-4758-A275-4C919707481F}">
      <dsp:nvSpPr>
        <dsp:cNvPr id="0" name=""/>
        <dsp:cNvSpPr/>
      </dsp:nvSpPr>
      <dsp:spPr>
        <a:xfrm>
          <a:off x="2281945" y="2221484"/>
          <a:ext cx="1710599" cy="592335"/>
        </a:xfrm>
        <a:prstGeom prst="roundRect">
          <a:avLst>
            <a:gd name="adj" fmla="val 10000"/>
          </a:avLst>
        </a:prstGeom>
        <a:no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b="0" kern="1200" dirty="0">
              <a:solidFill>
                <a:schemeClr val="tx1"/>
              </a:solidFill>
              <a:latin typeface="Roboto" panose="02000000000000000000" pitchFamily="2" charset="0"/>
              <a:ea typeface="Roboto" panose="02000000000000000000" pitchFamily="2" charset="0"/>
            </a:rPr>
            <a:t>Κριτήρια αξιολόγησης τεχνικής και οικονομικής προσφοράς </a:t>
          </a:r>
          <a:endParaRPr lang="en-US" sz="900" b="0" kern="1200" dirty="0">
            <a:solidFill>
              <a:schemeClr val="tx1"/>
            </a:solidFill>
            <a:latin typeface="Roboto" panose="02000000000000000000" pitchFamily="2" charset="0"/>
            <a:ea typeface="Roboto" panose="02000000000000000000" pitchFamily="2" charset="0"/>
          </a:endParaRPr>
        </a:p>
      </dsp:txBody>
      <dsp:txXfrm>
        <a:off x="2299294" y="2238833"/>
        <a:ext cx="1675901" cy="557637"/>
      </dsp:txXfrm>
    </dsp:sp>
    <dsp:sp modelId="{B374122B-DD88-4F47-8C3C-362EBD2C9E57}">
      <dsp:nvSpPr>
        <dsp:cNvPr id="0" name=""/>
        <dsp:cNvSpPr/>
      </dsp:nvSpPr>
      <dsp:spPr>
        <a:xfrm>
          <a:off x="4051778" y="224"/>
          <a:ext cx="1184671" cy="59233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b="0" i="0" kern="1200" dirty="0">
              <a:solidFill>
                <a:schemeClr val="bg1"/>
              </a:solidFill>
              <a:latin typeface="Roboto" panose="02000000000000000000" pitchFamily="2" charset="0"/>
              <a:ea typeface="Roboto" panose="02000000000000000000" pitchFamily="2" charset="0"/>
            </a:rPr>
            <a:t>Σύμβαση παραχώρησης</a:t>
          </a:r>
          <a:endParaRPr lang="en-US" sz="900" kern="1200" dirty="0">
            <a:solidFill>
              <a:schemeClr val="bg1"/>
            </a:solidFill>
            <a:latin typeface="Roboto" panose="02000000000000000000" pitchFamily="2" charset="0"/>
            <a:ea typeface="Roboto" panose="02000000000000000000" pitchFamily="2" charset="0"/>
          </a:endParaRPr>
        </a:p>
      </dsp:txBody>
      <dsp:txXfrm>
        <a:off x="4069127" y="17573"/>
        <a:ext cx="1149973" cy="557637"/>
      </dsp:txXfrm>
    </dsp:sp>
    <dsp:sp modelId="{9C0FDD7F-04AC-4CED-AB1D-C0A69CD4A6D7}">
      <dsp:nvSpPr>
        <dsp:cNvPr id="0" name=""/>
        <dsp:cNvSpPr/>
      </dsp:nvSpPr>
      <dsp:spPr>
        <a:xfrm>
          <a:off x="4170246" y="592560"/>
          <a:ext cx="118467" cy="444251"/>
        </a:xfrm>
        <a:custGeom>
          <a:avLst/>
          <a:gdLst/>
          <a:ahLst/>
          <a:cxnLst/>
          <a:rect l="0" t="0" r="0" b="0"/>
          <a:pathLst>
            <a:path>
              <a:moveTo>
                <a:pt x="0" y="0"/>
              </a:moveTo>
              <a:lnTo>
                <a:pt x="0" y="444251"/>
              </a:lnTo>
              <a:lnTo>
                <a:pt x="118467" y="44425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DB5AF85-68CC-4D6B-9E7C-3ECF3B5F6AF2}">
      <dsp:nvSpPr>
        <dsp:cNvPr id="0" name=""/>
        <dsp:cNvSpPr/>
      </dsp:nvSpPr>
      <dsp:spPr>
        <a:xfrm>
          <a:off x="4288713" y="740644"/>
          <a:ext cx="1738738" cy="59233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kern="1200" dirty="0">
              <a:solidFill>
                <a:schemeClr val="tx1"/>
              </a:solidFill>
              <a:latin typeface="Roboto" panose="02000000000000000000" pitchFamily="2" charset="0"/>
              <a:ea typeface="Roboto" panose="02000000000000000000" pitchFamily="2" charset="0"/>
            </a:rPr>
            <a:t>Διάρκεια σύμβασης</a:t>
          </a:r>
          <a:endParaRPr lang="en-US" sz="900" kern="1200" dirty="0">
            <a:solidFill>
              <a:schemeClr val="tx1"/>
            </a:solidFill>
            <a:latin typeface="Roboto" panose="02000000000000000000" pitchFamily="2" charset="0"/>
            <a:ea typeface="Roboto" panose="02000000000000000000" pitchFamily="2" charset="0"/>
          </a:endParaRPr>
        </a:p>
      </dsp:txBody>
      <dsp:txXfrm>
        <a:off x="4306062" y="757993"/>
        <a:ext cx="1704040" cy="557637"/>
      </dsp:txXfrm>
    </dsp:sp>
    <dsp:sp modelId="{7CE850E4-3024-4DA3-8338-2BC8CB57084A}">
      <dsp:nvSpPr>
        <dsp:cNvPr id="0" name=""/>
        <dsp:cNvSpPr/>
      </dsp:nvSpPr>
      <dsp:spPr>
        <a:xfrm>
          <a:off x="4170246" y="592560"/>
          <a:ext cx="118467" cy="1184671"/>
        </a:xfrm>
        <a:custGeom>
          <a:avLst/>
          <a:gdLst/>
          <a:ahLst/>
          <a:cxnLst/>
          <a:rect l="0" t="0" r="0" b="0"/>
          <a:pathLst>
            <a:path>
              <a:moveTo>
                <a:pt x="0" y="0"/>
              </a:moveTo>
              <a:lnTo>
                <a:pt x="0" y="1184671"/>
              </a:lnTo>
              <a:lnTo>
                <a:pt x="118467" y="118467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407ED32-946A-4CC1-945E-7798C545917B}">
      <dsp:nvSpPr>
        <dsp:cNvPr id="0" name=""/>
        <dsp:cNvSpPr/>
      </dsp:nvSpPr>
      <dsp:spPr>
        <a:xfrm>
          <a:off x="4288713" y="1481064"/>
          <a:ext cx="1738738" cy="59233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kern="1200" dirty="0">
              <a:solidFill>
                <a:schemeClr val="tx1"/>
              </a:solidFill>
              <a:latin typeface="Roboto" panose="02000000000000000000" pitchFamily="2" charset="0"/>
              <a:ea typeface="Roboto" panose="02000000000000000000" pitchFamily="2" charset="0"/>
            </a:rPr>
            <a:t>Οικονομικοί όροι (τέλη παραχώρησης και χρέωση χρηστών)</a:t>
          </a:r>
          <a:endParaRPr lang="en-US" sz="900" kern="1200" dirty="0">
            <a:solidFill>
              <a:schemeClr val="tx1"/>
            </a:solidFill>
            <a:latin typeface="Roboto" panose="02000000000000000000" pitchFamily="2" charset="0"/>
            <a:ea typeface="Roboto" panose="02000000000000000000" pitchFamily="2" charset="0"/>
          </a:endParaRPr>
        </a:p>
      </dsp:txBody>
      <dsp:txXfrm>
        <a:off x="4306062" y="1498413"/>
        <a:ext cx="1704040" cy="557637"/>
      </dsp:txXfrm>
    </dsp:sp>
    <dsp:sp modelId="{F2659D83-0968-425D-AD4A-274D003C232F}">
      <dsp:nvSpPr>
        <dsp:cNvPr id="0" name=""/>
        <dsp:cNvSpPr/>
      </dsp:nvSpPr>
      <dsp:spPr>
        <a:xfrm>
          <a:off x="4170246" y="592560"/>
          <a:ext cx="118467" cy="1925091"/>
        </a:xfrm>
        <a:custGeom>
          <a:avLst/>
          <a:gdLst/>
          <a:ahLst/>
          <a:cxnLst/>
          <a:rect l="0" t="0" r="0" b="0"/>
          <a:pathLst>
            <a:path>
              <a:moveTo>
                <a:pt x="0" y="0"/>
              </a:moveTo>
              <a:lnTo>
                <a:pt x="0" y="1925091"/>
              </a:lnTo>
              <a:lnTo>
                <a:pt x="118467" y="192509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059F066-6D56-4E9E-8901-CC823DFD07FF}">
      <dsp:nvSpPr>
        <dsp:cNvPr id="0" name=""/>
        <dsp:cNvSpPr/>
      </dsp:nvSpPr>
      <dsp:spPr>
        <a:xfrm>
          <a:off x="4288713" y="2221484"/>
          <a:ext cx="1738738" cy="59233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kern="1200" dirty="0">
              <a:solidFill>
                <a:schemeClr val="tx1"/>
              </a:solidFill>
              <a:latin typeface="Roboto" panose="02000000000000000000" pitchFamily="2" charset="0"/>
              <a:ea typeface="Roboto" panose="02000000000000000000" pitchFamily="2" charset="0"/>
            </a:rPr>
            <a:t>Πλαίσιο λειτουργίας, συντήρησης δικτύου</a:t>
          </a:r>
          <a:endParaRPr lang="en-US" sz="900" kern="1200" dirty="0">
            <a:solidFill>
              <a:schemeClr val="tx1"/>
            </a:solidFill>
            <a:latin typeface="Roboto" panose="02000000000000000000" pitchFamily="2" charset="0"/>
            <a:ea typeface="Roboto" panose="02000000000000000000" pitchFamily="2" charset="0"/>
          </a:endParaRPr>
        </a:p>
      </dsp:txBody>
      <dsp:txXfrm>
        <a:off x="4306062" y="2238833"/>
        <a:ext cx="1704040" cy="557637"/>
      </dsp:txXfrm>
    </dsp:sp>
    <dsp:sp modelId="{58D89021-ED38-41A2-9686-1F157B7E45AC}">
      <dsp:nvSpPr>
        <dsp:cNvPr id="0" name=""/>
        <dsp:cNvSpPr/>
      </dsp:nvSpPr>
      <dsp:spPr>
        <a:xfrm>
          <a:off x="4170246" y="592560"/>
          <a:ext cx="118467" cy="2665511"/>
        </a:xfrm>
        <a:custGeom>
          <a:avLst/>
          <a:gdLst/>
          <a:ahLst/>
          <a:cxnLst/>
          <a:rect l="0" t="0" r="0" b="0"/>
          <a:pathLst>
            <a:path>
              <a:moveTo>
                <a:pt x="0" y="0"/>
              </a:moveTo>
              <a:lnTo>
                <a:pt x="0" y="2665511"/>
              </a:lnTo>
              <a:lnTo>
                <a:pt x="118467" y="266551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7353ED6-0D49-451F-99D5-7C45360539E5}">
      <dsp:nvSpPr>
        <dsp:cNvPr id="0" name=""/>
        <dsp:cNvSpPr/>
      </dsp:nvSpPr>
      <dsp:spPr>
        <a:xfrm>
          <a:off x="4288713" y="2961903"/>
          <a:ext cx="1738738" cy="59233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kern="1200" dirty="0">
              <a:solidFill>
                <a:schemeClr val="tx1"/>
              </a:solidFill>
              <a:latin typeface="Roboto" panose="02000000000000000000" pitchFamily="2" charset="0"/>
              <a:ea typeface="Roboto" panose="02000000000000000000" pitchFamily="2" charset="0"/>
            </a:rPr>
            <a:t>Πλαίσιο εκμετάλλευσης δικτύου</a:t>
          </a:r>
          <a:endParaRPr lang="en-US" sz="900" kern="1200" dirty="0">
            <a:solidFill>
              <a:schemeClr val="tx1"/>
            </a:solidFill>
            <a:latin typeface="Roboto" panose="02000000000000000000" pitchFamily="2" charset="0"/>
            <a:ea typeface="Roboto" panose="02000000000000000000" pitchFamily="2" charset="0"/>
          </a:endParaRPr>
        </a:p>
      </dsp:txBody>
      <dsp:txXfrm>
        <a:off x="4306062" y="2979252"/>
        <a:ext cx="1704040" cy="557637"/>
      </dsp:txXfrm>
    </dsp:sp>
    <dsp:sp modelId="{A3AF8946-9CF5-4381-B8CF-5C7B97E442FA}">
      <dsp:nvSpPr>
        <dsp:cNvPr id="0" name=""/>
        <dsp:cNvSpPr/>
      </dsp:nvSpPr>
      <dsp:spPr>
        <a:xfrm>
          <a:off x="4170246" y="592560"/>
          <a:ext cx="118467" cy="3405931"/>
        </a:xfrm>
        <a:custGeom>
          <a:avLst/>
          <a:gdLst/>
          <a:ahLst/>
          <a:cxnLst/>
          <a:rect l="0" t="0" r="0" b="0"/>
          <a:pathLst>
            <a:path>
              <a:moveTo>
                <a:pt x="0" y="0"/>
              </a:moveTo>
              <a:lnTo>
                <a:pt x="0" y="3405931"/>
              </a:lnTo>
              <a:lnTo>
                <a:pt x="118467" y="340593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A3382EA-3EDA-4F34-8B01-56CC394D85C5}">
      <dsp:nvSpPr>
        <dsp:cNvPr id="0" name=""/>
        <dsp:cNvSpPr/>
      </dsp:nvSpPr>
      <dsp:spPr>
        <a:xfrm>
          <a:off x="4288713" y="3702323"/>
          <a:ext cx="1738738" cy="59233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kern="1200" dirty="0">
              <a:solidFill>
                <a:schemeClr val="tx1"/>
              </a:solidFill>
              <a:latin typeface="Roboto" panose="02000000000000000000" pitchFamily="2" charset="0"/>
              <a:ea typeface="Roboto" panose="02000000000000000000" pitchFamily="2" charset="0"/>
            </a:rPr>
            <a:t>Μοντέλο χρέωσης χρηστών</a:t>
          </a:r>
          <a:endParaRPr lang="en-US" sz="900" kern="1200" dirty="0">
            <a:solidFill>
              <a:schemeClr val="tx1"/>
            </a:solidFill>
            <a:latin typeface="Roboto" panose="02000000000000000000" pitchFamily="2" charset="0"/>
            <a:ea typeface="Roboto" panose="02000000000000000000" pitchFamily="2" charset="0"/>
          </a:endParaRPr>
        </a:p>
      </dsp:txBody>
      <dsp:txXfrm>
        <a:off x="4306062" y="3719672"/>
        <a:ext cx="1704040" cy="557637"/>
      </dsp:txXfrm>
    </dsp:sp>
    <dsp:sp modelId="{7A2C92AB-C558-419C-BC5B-5CCF715C7CD5}">
      <dsp:nvSpPr>
        <dsp:cNvPr id="0" name=""/>
        <dsp:cNvSpPr/>
      </dsp:nvSpPr>
      <dsp:spPr>
        <a:xfrm>
          <a:off x="4170246" y="592560"/>
          <a:ext cx="118467" cy="4146351"/>
        </a:xfrm>
        <a:custGeom>
          <a:avLst/>
          <a:gdLst/>
          <a:ahLst/>
          <a:cxnLst/>
          <a:rect l="0" t="0" r="0" b="0"/>
          <a:pathLst>
            <a:path>
              <a:moveTo>
                <a:pt x="0" y="0"/>
              </a:moveTo>
              <a:lnTo>
                <a:pt x="0" y="4146351"/>
              </a:lnTo>
              <a:lnTo>
                <a:pt x="118467" y="414635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FBCEE86-2E54-4747-9B32-98815B6C8625}">
      <dsp:nvSpPr>
        <dsp:cNvPr id="0" name=""/>
        <dsp:cNvSpPr/>
      </dsp:nvSpPr>
      <dsp:spPr>
        <a:xfrm>
          <a:off x="4288713" y="4442743"/>
          <a:ext cx="1794275" cy="59233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kern="1200" dirty="0">
              <a:solidFill>
                <a:schemeClr val="tx1"/>
              </a:solidFill>
              <a:latin typeface="Roboto" panose="02000000000000000000" pitchFamily="2" charset="0"/>
              <a:ea typeface="Roboto" panose="02000000000000000000" pitchFamily="2" charset="0"/>
            </a:rPr>
            <a:t>Λοιπά θέματα: Ρήτρα αποκλειστικότητας, κυριότητα εξοπλισμού, τροποποίηση σύμβασης</a:t>
          </a:r>
          <a:endParaRPr lang="en-US" sz="900" kern="1200" dirty="0">
            <a:solidFill>
              <a:schemeClr val="tx1"/>
            </a:solidFill>
            <a:latin typeface="Roboto" panose="02000000000000000000" pitchFamily="2" charset="0"/>
            <a:ea typeface="Roboto" panose="02000000000000000000" pitchFamily="2" charset="0"/>
          </a:endParaRPr>
        </a:p>
      </dsp:txBody>
      <dsp:txXfrm>
        <a:off x="4306062" y="4460092"/>
        <a:ext cx="1759577" cy="55763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BA5EA3-6835-4750-9756-ADB0D03BCEB2}">
      <dsp:nvSpPr>
        <dsp:cNvPr id="0" name=""/>
        <dsp:cNvSpPr/>
      </dsp:nvSpPr>
      <dsp:spPr>
        <a:xfrm>
          <a:off x="2045011" y="224"/>
          <a:ext cx="1184671" cy="59233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b="0" i="0" kern="1200" dirty="0">
              <a:solidFill>
                <a:schemeClr val="bg1"/>
              </a:solidFill>
              <a:latin typeface="Roboto" panose="02000000000000000000" pitchFamily="2" charset="0"/>
              <a:ea typeface="Roboto" panose="02000000000000000000" pitchFamily="2" charset="0"/>
            </a:rPr>
            <a:t>Διακήρυξη ανοικτού ηλεκτρονικού δημόσιου διαγωνισμού</a:t>
          </a:r>
          <a:endParaRPr lang="en-US" sz="900" kern="1200" dirty="0">
            <a:solidFill>
              <a:schemeClr val="bg1"/>
            </a:solidFill>
            <a:latin typeface="Roboto" panose="02000000000000000000" pitchFamily="2" charset="0"/>
            <a:ea typeface="Roboto" panose="02000000000000000000" pitchFamily="2" charset="0"/>
          </a:endParaRPr>
        </a:p>
      </dsp:txBody>
      <dsp:txXfrm>
        <a:off x="2062360" y="17573"/>
        <a:ext cx="1149973" cy="557637"/>
      </dsp:txXfrm>
    </dsp:sp>
    <dsp:sp modelId="{A7D112DB-F7ED-4DED-8C71-31FB0495D683}">
      <dsp:nvSpPr>
        <dsp:cNvPr id="0" name=""/>
        <dsp:cNvSpPr/>
      </dsp:nvSpPr>
      <dsp:spPr>
        <a:xfrm>
          <a:off x="2163478" y="592560"/>
          <a:ext cx="118467" cy="444251"/>
        </a:xfrm>
        <a:custGeom>
          <a:avLst/>
          <a:gdLst/>
          <a:ahLst/>
          <a:cxnLst/>
          <a:rect l="0" t="0" r="0" b="0"/>
          <a:pathLst>
            <a:path>
              <a:moveTo>
                <a:pt x="0" y="0"/>
              </a:moveTo>
              <a:lnTo>
                <a:pt x="0" y="444251"/>
              </a:lnTo>
              <a:lnTo>
                <a:pt x="118467" y="44425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C5D1C49-CB6C-4B13-8B39-2E256A7A87AD}">
      <dsp:nvSpPr>
        <dsp:cNvPr id="0" name=""/>
        <dsp:cNvSpPr/>
      </dsp:nvSpPr>
      <dsp:spPr>
        <a:xfrm>
          <a:off x="2281945" y="740644"/>
          <a:ext cx="1710599" cy="59233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b="0" i="0" kern="1200" dirty="0">
              <a:solidFill>
                <a:schemeClr val="tx1"/>
              </a:solidFill>
              <a:latin typeface="Roboto" panose="02000000000000000000" pitchFamily="2" charset="0"/>
              <a:ea typeface="Roboto" panose="02000000000000000000" pitchFamily="2" charset="0"/>
            </a:rPr>
            <a:t>Κριτήρια οικονομικής και χρηματο-οικονομικής επάρκειας</a:t>
          </a:r>
          <a:endParaRPr lang="en-US" sz="900" b="0" kern="1200" dirty="0">
            <a:solidFill>
              <a:schemeClr val="tx1"/>
            </a:solidFill>
            <a:latin typeface="Roboto" panose="02000000000000000000" pitchFamily="2" charset="0"/>
            <a:ea typeface="Roboto" panose="02000000000000000000" pitchFamily="2" charset="0"/>
          </a:endParaRPr>
        </a:p>
      </dsp:txBody>
      <dsp:txXfrm>
        <a:off x="2299294" y="757993"/>
        <a:ext cx="1675901" cy="557637"/>
      </dsp:txXfrm>
    </dsp:sp>
    <dsp:sp modelId="{63F8D7BD-FAAB-48D8-A655-3D2414332DB8}">
      <dsp:nvSpPr>
        <dsp:cNvPr id="0" name=""/>
        <dsp:cNvSpPr/>
      </dsp:nvSpPr>
      <dsp:spPr>
        <a:xfrm>
          <a:off x="2163478" y="592560"/>
          <a:ext cx="118467" cy="1184671"/>
        </a:xfrm>
        <a:custGeom>
          <a:avLst/>
          <a:gdLst/>
          <a:ahLst/>
          <a:cxnLst/>
          <a:rect l="0" t="0" r="0" b="0"/>
          <a:pathLst>
            <a:path>
              <a:moveTo>
                <a:pt x="0" y="0"/>
              </a:moveTo>
              <a:lnTo>
                <a:pt x="0" y="1184671"/>
              </a:lnTo>
              <a:lnTo>
                <a:pt x="118467" y="118467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27DDF09-2A14-49AF-9455-C12866BC63DD}">
      <dsp:nvSpPr>
        <dsp:cNvPr id="0" name=""/>
        <dsp:cNvSpPr/>
      </dsp:nvSpPr>
      <dsp:spPr>
        <a:xfrm>
          <a:off x="2281945" y="1481064"/>
          <a:ext cx="1710599" cy="59233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b="0" i="0" kern="1200" dirty="0">
              <a:solidFill>
                <a:schemeClr val="tx1"/>
              </a:solidFill>
              <a:latin typeface="Roboto" panose="02000000000000000000" pitchFamily="2" charset="0"/>
              <a:ea typeface="Roboto" panose="02000000000000000000" pitchFamily="2" charset="0"/>
            </a:rPr>
            <a:t>Κριτήρια τεχνικής και επαγγελματικής ικανότητας </a:t>
          </a:r>
          <a:endParaRPr lang="en-US" sz="900" b="0" kern="1200" dirty="0">
            <a:solidFill>
              <a:schemeClr val="tx1"/>
            </a:solidFill>
            <a:latin typeface="Roboto" panose="02000000000000000000" pitchFamily="2" charset="0"/>
            <a:ea typeface="Roboto" panose="02000000000000000000" pitchFamily="2" charset="0"/>
          </a:endParaRPr>
        </a:p>
      </dsp:txBody>
      <dsp:txXfrm>
        <a:off x="2299294" y="1498413"/>
        <a:ext cx="1675901" cy="557637"/>
      </dsp:txXfrm>
    </dsp:sp>
    <dsp:sp modelId="{D1077AEB-81A9-4E9A-8AB3-0B36895AE393}">
      <dsp:nvSpPr>
        <dsp:cNvPr id="0" name=""/>
        <dsp:cNvSpPr/>
      </dsp:nvSpPr>
      <dsp:spPr>
        <a:xfrm>
          <a:off x="2163478" y="592560"/>
          <a:ext cx="118467" cy="1925091"/>
        </a:xfrm>
        <a:custGeom>
          <a:avLst/>
          <a:gdLst/>
          <a:ahLst/>
          <a:cxnLst/>
          <a:rect l="0" t="0" r="0" b="0"/>
          <a:pathLst>
            <a:path>
              <a:moveTo>
                <a:pt x="0" y="0"/>
              </a:moveTo>
              <a:lnTo>
                <a:pt x="0" y="1925091"/>
              </a:lnTo>
              <a:lnTo>
                <a:pt x="118467" y="192509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1849047-5B74-4758-A275-4C919707481F}">
      <dsp:nvSpPr>
        <dsp:cNvPr id="0" name=""/>
        <dsp:cNvSpPr/>
      </dsp:nvSpPr>
      <dsp:spPr>
        <a:xfrm>
          <a:off x="2281945" y="2221484"/>
          <a:ext cx="1710599" cy="592335"/>
        </a:xfrm>
        <a:prstGeom prst="roundRect">
          <a:avLst>
            <a:gd name="adj" fmla="val 10000"/>
          </a:avLst>
        </a:prstGeom>
        <a:solidFill>
          <a:schemeClr val="accent5">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b="1" kern="1200" dirty="0">
              <a:solidFill>
                <a:schemeClr val="bg1"/>
              </a:solidFill>
              <a:latin typeface="Roboto" panose="02000000000000000000" pitchFamily="2" charset="0"/>
              <a:ea typeface="Roboto" panose="02000000000000000000" pitchFamily="2" charset="0"/>
            </a:rPr>
            <a:t>Κριτήρια αξιολόγησης τεχνικής και οικονομικής προσφοράς </a:t>
          </a:r>
          <a:endParaRPr lang="en-US" sz="900" b="1" kern="1200" dirty="0">
            <a:solidFill>
              <a:schemeClr val="bg1"/>
            </a:solidFill>
            <a:latin typeface="Roboto" panose="02000000000000000000" pitchFamily="2" charset="0"/>
            <a:ea typeface="Roboto" panose="02000000000000000000" pitchFamily="2" charset="0"/>
          </a:endParaRPr>
        </a:p>
      </dsp:txBody>
      <dsp:txXfrm>
        <a:off x="2299294" y="2238833"/>
        <a:ext cx="1675901" cy="557637"/>
      </dsp:txXfrm>
    </dsp:sp>
    <dsp:sp modelId="{B374122B-DD88-4F47-8C3C-362EBD2C9E57}">
      <dsp:nvSpPr>
        <dsp:cNvPr id="0" name=""/>
        <dsp:cNvSpPr/>
      </dsp:nvSpPr>
      <dsp:spPr>
        <a:xfrm>
          <a:off x="4051778" y="224"/>
          <a:ext cx="1184671" cy="59233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b="0" i="0" kern="1200" dirty="0">
              <a:solidFill>
                <a:schemeClr val="bg1"/>
              </a:solidFill>
              <a:latin typeface="Roboto" panose="02000000000000000000" pitchFamily="2" charset="0"/>
              <a:ea typeface="Roboto" panose="02000000000000000000" pitchFamily="2" charset="0"/>
            </a:rPr>
            <a:t>Σύμβαση παραχώρησης</a:t>
          </a:r>
          <a:endParaRPr lang="en-US" sz="900" kern="1200" dirty="0">
            <a:solidFill>
              <a:schemeClr val="bg1"/>
            </a:solidFill>
            <a:latin typeface="Roboto" panose="02000000000000000000" pitchFamily="2" charset="0"/>
            <a:ea typeface="Roboto" panose="02000000000000000000" pitchFamily="2" charset="0"/>
          </a:endParaRPr>
        </a:p>
      </dsp:txBody>
      <dsp:txXfrm>
        <a:off x="4069127" y="17573"/>
        <a:ext cx="1149973" cy="557637"/>
      </dsp:txXfrm>
    </dsp:sp>
    <dsp:sp modelId="{9C0FDD7F-04AC-4CED-AB1D-C0A69CD4A6D7}">
      <dsp:nvSpPr>
        <dsp:cNvPr id="0" name=""/>
        <dsp:cNvSpPr/>
      </dsp:nvSpPr>
      <dsp:spPr>
        <a:xfrm>
          <a:off x="4170246" y="592560"/>
          <a:ext cx="118467" cy="444251"/>
        </a:xfrm>
        <a:custGeom>
          <a:avLst/>
          <a:gdLst/>
          <a:ahLst/>
          <a:cxnLst/>
          <a:rect l="0" t="0" r="0" b="0"/>
          <a:pathLst>
            <a:path>
              <a:moveTo>
                <a:pt x="0" y="0"/>
              </a:moveTo>
              <a:lnTo>
                <a:pt x="0" y="444251"/>
              </a:lnTo>
              <a:lnTo>
                <a:pt x="118467" y="44425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DB5AF85-68CC-4D6B-9E7C-3ECF3B5F6AF2}">
      <dsp:nvSpPr>
        <dsp:cNvPr id="0" name=""/>
        <dsp:cNvSpPr/>
      </dsp:nvSpPr>
      <dsp:spPr>
        <a:xfrm>
          <a:off x="4288713" y="740644"/>
          <a:ext cx="1738738" cy="59233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kern="1200" dirty="0">
              <a:solidFill>
                <a:schemeClr val="tx1"/>
              </a:solidFill>
              <a:latin typeface="Roboto" panose="02000000000000000000" pitchFamily="2" charset="0"/>
              <a:ea typeface="Roboto" panose="02000000000000000000" pitchFamily="2" charset="0"/>
            </a:rPr>
            <a:t>Διάρκεια σύμβασης</a:t>
          </a:r>
          <a:endParaRPr lang="en-US" sz="900" kern="1200" dirty="0">
            <a:solidFill>
              <a:schemeClr val="tx1"/>
            </a:solidFill>
            <a:latin typeface="Roboto" panose="02000000000000000000" pitchFamily="2" charset="0"/>
            <a:ea typeface="Roboto" panose="02000000000000000000" pitchFamily="2" charset="0"/>
          </a:endParaRPr>
        </a:p>
      </dsp:txBody>
      <dsp:txXfrm>
        <a:off x="4306062" y="757993"/>
        <a:ext cx="1704040" cy="557637"/>
      </dsp:txXfrm>
    </dsp:sp>
    <dsp:sp modelId="{7CE850E4-3024-4DA3-8338-2BC8CB57084A}">
      <dsp:nvSpPr>
        <dsp:cNvPr id="0" name=""/>
        <dsp:cNvSpPr/>
      </dsp:nvSpPr>
      <dsp:spPr>
        <a:xfrm>
          <a:off x="4170246" y="592560"/>
          <a:ext cx="118467" cy="1184671"/>
        </a:xfrm>
        <a:custGeom>
          <a:avLst/>
          <a:gdLst/>
          <a:ahLst/>
          <a:cxnLst/>
          <a:rect l="0" t="0" r="0" b="0"/>
          <a:pathLst>
            <a:path>
              <a:moveTo>
                <a:pt x="0" y="0"/>
              </a:moveTo>
              <a:lnTo>
                <a:pt x="0" y="1184671"/>
              </a:lnTo>
              <a:lnTo>
                <a:pt x="118467" y="118467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407ED32-946A-4CC1-945E-7798C545917B}">
      <dsp:nvSpPr>
        <dsp:cNvPr id="0" name=""/>
        <dsp:cNvSpPr/>
      </dsp:nvSpPr>
      <dsp:spPr>
        <a:xfrm>
          <a:off x="4288713" y="1481064"/>
          <a:ext cx="1738738" cy="59233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kern="1200" dirty="0">
              <a:solidFill>
                <a:schemeClr val="tx1"/>
              </a:solidFill>
              <a:latin typeface="Roboto" panose="02000000000000000000" pitchFamily="2" charset="0"/>
              <a:ea typeface="Roboto" panose="02000000000000000000" pitchFamily="2" charset="0"/>
            </a:rPr>
            <a:t>Οικονομικοί όροι (τέλη παραχώρησης και χρέωση χρηστών)</a:t>
          </a:r>
          <a:endParaRPr lang="en-US" sz="900" kern="1200" dirty="0">
            <a:solidFill>
              <a:schemeClr val="tx1"/>
            </a:solidFill>
            <a:latin typeface="Roboto" panose="02000000000000000000" pitchFamily="2" charset="0"/>
            <a:ea typeface="Roboto" panose="02000000000000000000" pitchFamily="2" charset="0"/>
          </a:endParaRPr>
        </a:p>
      </dsp:txBody>
      <dsp:txXfrm>
        <a:off x="4306062" y="1498413"/>
        <a:ext cx="1704040" cy="557637"/>
      </dsp:txXfrm>
    </dsp:sp>
    <dsp:sp modelId="{F2659D83-0968-425D-AD4A-274D003C232F}">
      <dsp:nvSpPr>
        <dsp:cNvPr id="0" name=""/>
        <dsp:cNvSpPr/>
      </dsp:nvSpPr>
      <dsp:spPr>
        <a:xfrm>
          <a:off x="4170246" y="592560"/>
          <a:ext cx="118467" cy="1925091"/>
        </a:xfrm>
        <a:custGeom>
          <a:avLst/>
          <a:gdLst/>
          <a:ahLst/>
          <a:cxnLst/>
          <a:rect l="0" t="0" r="0" b="0"/>
          <a:pathLst>
            <a:path>
              <a:moveTo>
                <a:pt x="0" y="0"/>
              </a:moveTo>
              <a:lnTo>
                <a:pt x="0" y="1925091"/>
              </a:lnTo>
              <a:lnTo>
                <a:pt x="118467" y="192509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059F066-6D56-4E9E-8901-CC823DFD07FF}">
      <dsp:nvSpPr>
        <dsp:cNvPr id="0" name=""/>
        <dsp:cNvSpPr/>
      </dsp:nvSpPr>
      <dsp:spPr>
        <a:xfrm>
          <a:off x="4288713" y="2221484"/>
          <a:ext cx="1738738" cy="59233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kern="1200" dirty="0">
              <a:solidFill>
                <a:schemeClr val="tx1"/>
              </a:solidFill>
              <a:latin typeface="Roboto" panose="02000000000000000000" pitchFamily="2" charset="0"/>
              <a:ea typeface="Roboto" panose="02000000000000000000" pitchFamily="2" charset="0"/>
            </a:rPr>
            <a:t>Πλαίσιο λειτουργίας, συντήρησης δικτύου</a:t>
          </a:r>
          <a:endParaRPr lang="en-US" sz="900" kern="1200" dirty="0">
            <a:solidFill>
              <a:schemeClr val="tx1"/>
            </a:solidFill>
            <a:latin typeface="Roboto" panose="02000000000000000000" pitchFamily="2" charset="0"/>
            <a:ea typeface="Roboto" panose="02000000000000000000" pitchFamily="2" charset="0"/>
          </a:endParaRPr>
        </a:p>
      </dsp:txBody>
      <dsp:txXfrm>
        <a:off x="4306062" y="2238833"/>
        <a:ext cx="1704040" cy="557637"/>
      </dsp:txXfrm>
    </dsp:sp>
    <dsp:sp modelId="{58D89021-ED38-41A2-9686-1F157B7E45AC}">
      <dsp:nvSpPr>
        <dsp:cNvPr id="0" name=""/>
        <dsp:cNvSpPr/>
      </dsp:nvSpPr>
      <dsp:spPr>
        <a:xfrm>
          <a:off x="4170246" y="592560"/>
          <a:ext cx="118467" cy="2665511"/>
        </a:xfrm>
        <a:custGeom>
          <a:avLst/>
          <a:gdLst/>
          <a:ahLst/>
          <a:cxnLst/>
          <a:rect l="0" t="0" r="0" b="0"/>
          <a:pathLst>
            <a:path>
              <a:moveTo>
                <a:pt x="0" y="0"/>
              </a:moveTo>
              <a:lnTo>
                <a:pt x="0" y="2665511"/>
              </a:lnTo>
              <a:lnTo>
                <a:pt x="118467" y="266551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7353ED6-0D49-451F-99D5-7C45360539E5}">
      <dsp:nvSpPr>
        <dsp:cNvPr id="0" name=""/>
        <dsp:cNvSpPr/>
      </dsp:nvSpPr>
      <dsp:spPr>
        <a:xfrm>
          <a:off x="4288713" y="2961903"/>
          <a:ext cx="1738738" cy="59233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kern="1200" dirty="0">
              <a:solidFill>
                <a:schemeClr val="tx1"/>
              </a:solidFill>
              <a:latin typeface="Roboto" panose="02000000000000000000" pitchFamily="2" charset="0"/>
              <a:ea typeface="Roboto" panose="02000000000000000000" pitchFamily="2" charset="0"/>
            </a:rPr>
            <a:t>Πλαίσιο εκμετάλλευσης δικτύου</a:t>
          </a:r>
          <a:endParaRPr lang="en-US" sz="900" kern="1200" dirty="0">
            <a:solidFill>
              <a:schemeClr val="tx1"/>
            </a:solidFill>
            <a:latin typeface="Roboto" panose="02000000000000000000" pitchFamily="2" charset="0"/>
            <a:ea typeface="Roboto" panose="02000000000000000000" pitchFamily="2" charset="0"/>
          </a:endParaRPr>
        </a:p>
      </dsp:txBody>
      <dsp:txXfrm>
        <a:off x="4306062" y="2979252"/>
        <a:ext cx="1704040" cy="557637"/>
      </dsp:txXfrm>
    </dsp:sp>
    <dsp:sp modelId="{A3AF8946-9CF5-4381-B8CF-5C7B97E442FA}">
      <dsp:nvSpPr>
        <dsp:cNvPr id="0" name=""/>
        <dsp:cNvSpPr/>
      </dsp:nvSpPr>
      <dsp:spPr>
        <a:xfrm>
          <a:off x="4170246" y="592560"/>
          <a:ext cx="118467" cy="3405931"/>
        </a:xfrm>
        <a:custGeom>
          <a:avLst/>
          <a:gdLst/>
          <a:ahLst/>
          <a:cxnLst/>
          <a:rect l="0" t="0" r="0" b="0"/>
          <a:pathLst>
            <a:path>
              <a:moveTo>
                <a:pt x="0" y="0"/>
              </a:moveTo>
              <a:lnTo>
                <a:pt x="0" y="3405931"/>
              </a:lnTo>
              <a:lnTo>
                <a:pt x="118467" y="340593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A3382EA-3EDA-4F34-8B01-56CC394D85C5}">
      <dsp:nvSpPr>
        <dsp:cNvPr id="0" name=""/>
        <dsp:cNvSpPr/>
      </dsp:nvSpPr>
      <dsp:spPr>
        <a:xfrm>
          <a:off x="4288713" y="3702323"/>
          <a:ext cx="1738738" cy="59233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kern="1200" dirty="0">
              <a:solidFill>
                <a:schemeClr val="tx1"/>
              </a:solidFill>
              <a:latin typeface="Roboto" panose="02000000000000000000" pitchFamily="2" charset="0"/>
              <a:ea typeface="Roboto" panose="02000000000000000000" pitchFamily="2" charset="0"/>
            </a:rPr>
            <a:t>Μοντέλο χρέωσης χρηστών</a:t>
          </a:r>
          <a:endParaRPr lang="en-US" sz="900" kern="1200" dirty="0">
            <a:solidFill>
              <a:schemeClr val="tx1"/>
            </a:solidFill>
            <a:latin typeface="Roboto" panose="02000000000000000000" pitchFamily="2" charset="0"/>
            <a:ea typeface="Roboto" panose="02000000000000000000" pitchFamily="2" charset="0"/>
          </a:endParaRPr>
        </a:p>
      </dsp:txBody>
      <dsp:txXfrm>
        <a:off x="4306062" y="3719672"/>
        <a:ext cx="1704040" cy="557637"/>
      </dsp:txXfrm>
    </dsp:sp>
    <dsp:sp modelId="{7A2C92AB-C558-419C-BC5B-5CCF715C7CD5}">
      <dsp:nvSpPr>
        <dsp:cNvPr id="0" name=""/>
        <dsp:cNvSpPr/>
      </dsp:nvSpPr>
      <dsp:spPr>
        <a:xfrm>
          <a:off x="4170246" y="592560"/>
          <a:ext cx="118467" cy="4146351"/>
        </a:xfrm>
        <a:custGeom>
          <a:avLst/>
          <a:gdLst/>
          <a:ahLst/>
          <a:cxnLst/>
          <a:rect l="0" t="0" r="0" b="0"/>
          <a:pathLst>
            <a:path>
              <a:moveTo>
                <a:pt x="0" y="0"/>
              </a:moveTo>
              <a:lnTo>
                <a:pt x="0" y="4146351"/>
              </a:lnTo>
              <a:lnTo>
                <a:pt x="118467" y="414635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FBCEE86-2E54-4747-9B32-98815B6C8625}">
      <dsp:nvSpPr>
        <dsp:cNvPr id="0" name=""/>
        <dsp:cNvSpPr/>
      </dsp:nvSpPr>
      <dsp:spPr>
        <a:xfrm>
          <a:off x="4288713" y="4442743"/>
          <a:ext cx="1794275" cy="59233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kern="1200" dirty="0">
              <a:solidFill>
                <a:schemeClr val="tx1"/>
              </a:solidFill>
              <a:latin typeface="Roboto" panose="02000000000000000000" pitchFamily="2" charset="0"/>
              <a:ea typeface="Roboto" panose="02000000000000000000" pitchFamily="2" charset="0"/>
            </a:rPr>
            <a:t>Λοιπά θέματα: Ρήτρα αποκλειστικότητας, κυριότητα εξοπλισμού, τροποποίηση σύμβασης</a:t>
          </a:r>
          <a:endParaRPr lang="en-US" sz="900" kern="1200" dirty="0">
            <a:solidFill>
              <a:schemeClr val="tx1"/>
            </a:solidFill>
            <a:latin typeface="Roboto" panose="02000000000000000000" pitchFamily="2" charset="0"/>
            <a:ea typeface="Roboto" panose="02000000000000000000" pitchFamily="2" charset="0"/>
          </a:endParaRPr>
        </a:p>
      </dsp:txBody>
      <dsp:txXfrm>
        <a:off x="4306062" y="4460092"/>
        <a:ext cx="1759577" cy="55763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FF5D77-8AFD-4DC5-8425-28A55A25AD20}">
      <dsp:nvSpPr>
        <dsp:cNvPr id="0" name=""/>
        <dsp:cNvSpPr/>
      </dsp:nvSpPr>
      <dsp:spPr>
        <a:xfrm>
          <a:off x="2854" y="597884"/>
          <a:ext cx="1717261" cy="4222898"/>
        </a:xfrm>
        <a:prstGeom prst="roundRect">
          <a:avLst>
            <a:gd name="adj" fmla="val 5000"/>
          </a:avLst>
        </a:prstGeom>
        <a:solidFill>
          <a:schemeClr val="accent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68580" rIns="88900" bIns="0" numCol="1" spcCol="1270" anchor="t" anchorCtr="0">
          <a:noAutofit/>
        </a:bodyPr>
        <a:lstStyle/>
        <a:p>
          <a:pPr marL="0" lvl="0" indent="0" algn="r" defTabSz="889000">
            <a:lnSpc>
              <a:spcPct val="90000"/>
            </a:lnSpc>
            <a:spcBef>
              <a:spcPct val="0"/>
            </a:spcBef>
            <a:spcAft>
              <a:spcPct val="35000"/>
            </a:spcAft>
            <a:buNone/>
          </a:pPr>
          <a:r>
            <a:rPr lang="en-US" sz="2000" kern="1200" dirty="0"/>
            <a:t>30%</a:t>
          </a:r>
        </a:p>
      </dsp:txBody>
      <dsp:txXfrm rot="16200000">
        <a:off x="-1556807" y="2157546"/>
        <a:ext cx="3462776" cy="343452"/>
      </dsp:txXfrm>
    </dsp:sp>
    <dsp:sp modelId="{AD7C5129-CEB8-4889-9A91-D0EBE96DBA6F}">
      <dsp:nvSpPr>
        <dsp:cNvPr id="0" name=""/>
        <dsp:cNvSpPr/>
      </dsp:nvSpPr>
      <dsp:spPr>
        <a:xfrm>
          <a:off x="346307" y="597884"/>
          <a:ext cx="1279360" cy="4222898"/>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41148" rIns="0" bIns="0" numCol="1" spcCol="1270" anchor="t" anchorCtr="0">
          <a:noAutofit/>
        </a:bodyPr>
        <a:lstStyle/>
        <a:p>
          <a:pPr marL="0" lvl="0" indent="0" algn="l" defTabSz="533400">
            <a:lnSpc>
              <a:spcPct val="150000"/>
            </a:lnSpc>
            <a:spcBef>
              <a:spcPct val="0"/>
            </a:spcBef>
            <a:spcAft>
              <a:spcPct val="35000"/>
            </a:spcAft>
            <a:buNone/>
          </a:pPr>
          <a:r>
            <a:rPr lang="el-GR" sz="1200" b="1" kern="1200" dirty="0">
              <a:latin typeface="Roboto" panose="02000000000000000000" pitchFamily="2" charset="0"/>
              <a:ea typeface="Roboto" panose="02000000000000000000" pitchFamily="2" charset="0"/>
            </a:rPr>
            <a:t>Κριτήριο Κ1 Χρόνος ανταπόκρισης σε περίπτωση βλαβών</a:t>
          </a:r>
          <a:r>
            <a:rPr lang="el-GR" sz="1200" kern="1200" dirty="0">
              <a:latin typeface="Roboto" panose="02000000000000000000" pitchFamily="2" charset="0"/>
              <a:ea typeface="Roboto" panose="02000000000000000000" pitchFamily="2" charset="0"/>
            </a:rPr>
            <a:t>, με μέγιστο χρόνο απόκρισης αυτόν των 48 ωρών</a:t>
          </a:r>
          <a:endParaRPr lang="en-US" sz="1200" kern="1200" dirty="0">
            <a:latin typeface="Roboto" panose="02000000000000000000" pitchFamily="2" charset="0"/>
            <a:ea typeface="Roboto" panose="02000000000000000000" pitchFamily="2" charset="0"/>
          </a:endParaRPr>
        </a:p>
      </dsp:txBody>
      <dsp:txXfrm>
        <a:off x="346307" y="597884"/>
        <a:ext cx="1279360" cy="4222898"/>
      </dsp:txXfrm>
    </dsp:sp>
    <dsp:sp modelId="{00FA19F2-9F8A-4839-9C70-1C3C1BC3B29A}">
      <dsp:nvSpPr>
        <dsp:cNvPr id="0" name=""/>
        <dsp:cNvSpPr/>
      </dsp:nvSpPr>
      <dsp:spPr>
        <a:xfrm>
          <a:off x="1780221" y="597884"/>
          <a:ext cx="1717261" cy="4222898"/>
        </a:xfrm>
        <a:prstGeom prst="roundRect">
          <a:avLst>
            <a:gd name="adj" fmla="val 5000"/>
          </a:avLst>
        </a:prstGeom>
        <a:solidFill>
          <a:schemeClr val="accent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68580" rIns="88900" bIns="0" numCol="1" spcCol="1270" anchor="t" anchorCtr="0">
          <a:noAutofit/>
        </a:bodyPr>
        <a:lstStyle/>
        <a:p>
          <a:pPr marL="0" lvl="0" indent="0" algn="r" defTabSz="889000">
            <a:lnSpc>
              <a:spcPct val="90000"/>
            </a:lnSpc>
            <a:spcBef>
              <a:spcPct val="0"/>
            </a:spcBef>
            <a:spcAft>
              <a:spcPct val="35000"/>
            </a:spcAft>
            <a:buNone/>
          </a:pPr>
          <a:r>
            <a:rPr lang="el-GR" sz="2000" kern="1200" dirty="0"/>
            <a:t>30%</a:t>
          </a:r>
          <a:endParaRPr lang="en-US" sz="2000" kern="1200" dirty="0"/>
        </a:p>
      </dsp:txBody>
      <dsp:txXfrm rot="16200000">
        <a:off x="220558" y="2157546"/>
        <a:ext cx="3462776" cy="343452"/>
      </dsp:txXfrm>
    </dsp:sp>
    <dsp:sp modelId="{B650B3FD-C87A-4B86-8F73-489E434C4701}">
      <dsp:nvSpPr>
        <dsp:cNvPr id="0" name=""/>
        <dsp:cNvSpPr/>
      </dsp:nvSpPr>
      <dsp:spPr>
        <a:xfrm rot="5400000">
          <a:off x="1637462" y="2234775"/>
          <a:ext cx="302689" cy="257589"/>
        </a:xfrm>
        <a:prstGeom prst="flowChartExtra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12717BC-DC70-4BE2-9354-1DD31AAF4900}">
      <dsp:nvSpPr>
        <dsp:cNvPr id="0" name=""/>
        <dsp:cNvSpPr/>
      </dsp:nvSpPr>
      <dsp:spPr>
        <a:xfrm>
          <a:off x="2123673" y="597884"/>
          <a:ext cx="1279360" cy="4222898"/>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41148" rIns="0" bIns="0" numCol="1" spcCol="1270" anchor="t" anchorCtr="0">
          <a:noAutofit/>
        </a:bodyPr>
        <a:lstStyle/>
        <a:p>
          <a:pPr marL="0" lvl="0" indent="0" algn="l" defTabSz="533400">
            <a:lnSpc>
              <a:spcPct val="150000"/>
            </a:lnSpc>
            <a:spcBef>
              <a:spcPct val="0"/>
            </a:spcBef>
            <a:spcAft>
              <a:spcPct val="35000"/>
            </a:spcAft>
            <a:buNone/>
          </a:pPr>
          <a:r>
            <a:rPr lang="el-GR" sz="1200" b="1" kern="1200" dirty="0">
              <a:latin typeface="Roboto" panose="02000000000000000000" pitchFamily="2" charset="0"/>
              <a:ea typeface="Roboto" panose="02000000000000000000" pitchFamily="2" charset="0"/>
            </a:rPr>
            <a:t>Κριτήριο Κ2 Χρόνος εγκατάστασης των φορτιστών</a:t>
          </a:r>
          <a:r>
            <a:rPr lang="el-GR" sz="1200" kern="1200" dirty="0">
              <a:latin typeface="Roboto" panose="02000000000000000000" pitchFamily="2" charset="0"/>
              <a:ea typeface="Roboto" panose="02000000000000000000" pitchFamily="2" charset="0"/>
            </a:rPr>
            <a:t> και ο χρόνος έναρξης της φάσης λειτουργίας, με μέγιστο χρόνο αυτό των 12 μηνών(ανά φάση) από την έναρξη ισχύος της Σύμβασης</a:t>
          </a:r>
          <a:endParaRPr lang="en-US" sz="1200" kern="1200" dirty="0">
            <a:latin typeface="Roboto" panose="02000000000000000000" pitchFamily="2" charset="0"/>
            <a:ea typeface="Roboto" panose="02000000000000000000" pitchFamily="2" charset="0"/>
          </a:endParaRPr>
        </a:p>
      </dsp:txBody>
      <dsp:txXfrm>
        <a:off x="2123673" y="597884"/>
        <a:ext cx="1279360" cy="4222898"/>
      </dsp:txXfrm>
    </dsp:sp>
    <dsp:sp modelId="{7EC95C35-3343-46EC-88F3-49A0CC01A9AE}">
      <dsp:nvSpPr>
        <dsp:cNvPr id="0" name=""/>
        <dsp:cNvSpPr/>
      </dsp:nvSpPr>
      <dsp:spPr>
        <a:xfrm>
          <a:off x="3552212" y="598152"/>
          <a:ext cx="1717261" cy="4222898"/>
        </a:xfrm>
        <a:prstGeom prst="roundRect">
          <a:avLst>
            <a:gd name="adj" fmla="val 5000"/>
          </a:avLst>
        </a:prstGeom>
        <a:solidFill>
          <a:schemeClr val="accent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68580" rIns="88900" bIns="0" numCol="1" spcCol="1270" anchor="t" anchorCtr="0">
          <a:noAutofit/>
        </a:bodyPr>
        <a:lstStyle/>
        <a:p>
          <a:pPr marL="0" lvl="0" indent="0" algn="r" defTabSz="889000">
            <a:lnSpc>
              <a:spcPct val="90000"/>
            </a:lnSpc>
            <a:spcBef>
              <a:spcPct val="0"/>
            </a:spcBef>
            <a:spcAft>
              <a:spcPct val="35000"/>
            </a:spcAft>
            <a:buNone/>
          </a:pPr>
          <a:r>
            <a:rPr lang="el-GR" sz="2000" kern="1200" dirty="0"/>
            <a:t>30%</a:t>
          </a:r>
          <a:endParaRPr lang="en-US" sz="2000" kern="1200" dirty="0"/>
        </a:p>
      </dsp:txBody>
      <dsp:txXfrm rot="16200000">
        <a:off x="1992549" y="2157814"/>
        <a:ext cx="3462776" cy="343452"/>
      </dsp:txXfrm>
    </dsp:sp>
    <dsp:sp modelId="{1D0594FD-C378-4656-AB63-711B279FDD44}">
      <dsp:nvSpPr>
        <dsp:cNvPr id="0" name=""/>
        <dsp:cNvSpPr/>
      </dsp:nvSpPr>
      <dsp:spPr>
        <a:xfrm rot="5400000">
          <a:off x="3414828" y="2234775"/>
          <a:ext cx="302689" cy="257589"/>
        </a:xfrm>
        <a:prstGeom prst="flowChartExtra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C448AA5-7444-4015-8CCB-F9E9D9152E11}">
      <dsp:nvSpPr>
        <dsp:cNvPr id="0" name=""/>
        <dsp:cNvSpPr/>
      </dsp:nvSpPr>
      <dsp:spPr>
        <a:xfrm>
          <a:off x="3895664" y="598152"/>
          <a:ext cx="1279360" cy="4222898"/>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41148" rIns="0" bIns="0" numCol="1" spcCol="1270" anchor="t" anchorCtr="0">
          <a:noAutofit/>
        </a:bodyPr>
        <a:lstStyle/>
        <a:p>
          <a:pPr marL="0" lvl="0" indent="0" algn="l" defTabSz="533400">
            <a:lnSpc>
              <a:spcPct val="150000"/>
            </a:lnSpc>
            <a:spcBef>
              <a:spcPct val="0"/>
            </a:spcBef>
            <a:spcAft>
              <a:spcPct val="35000"/>
            </a:spcAft>
            <a:buNone/>
          </a:pPr>
          <a:r>
            <a:rPr lang="el-GR" sz="1200" b="1" kern="1200" dirty="0">
              <a:latin typeface="Roboto" panose="02000000000000000000" pitchFamily="2" charset="0"/>
              <a:ea typeface="Roboto" panose="02000000000000000000" pitchFamily="2" charset="0"/>
            </a:rPr>
            <a:t>Κριτήριο Κ3 Τεχνικά χαρακτηριστικά </a:t>
          </a:r>
          <a:r>
            <a:rPr lang="el-GR" sz="1200" kern="1200" dirty="0">
              <a:latin typeface="Roboto" panose="02000000000000000000" pitchFamily="2" charset="0"/>
              <a:ea typeface="Roboto" panose="02000000000000000000" pitchFamily="2" charset="0"/>
            </a:rPr>
            <a:t>και μοντέλο παρακολούθησης λειτουργίας των Σταθμών</a:t>
          </a:r>
          <a:endParaRPr lang="en-US" sz="1200" kern="1200" dirty="0">
            <a:latin typeface="Roboto" panose="02000000000000000000" pitchFamily="2" charset="0"/>
            <a:ea typeface="Roboto" panose="02000000000000000000" pitchFamily="2" charset="0"/>
          </a:endParaRPr>
        </a:p>
      </dsp:txBody>
      <dsp:txXfrm>
        <a:off x="3895664" y="598152"/>
        <a:ext cx="1279360" cy="4222898"/>
      </dsp:txXfrm>
    </dsp:sp>
    <dsp:sp modelId="{C4637D88-0BDC-429A-B74A-44C5361EB122}">
      <dsp:nvSpPr>
        <dsp:cNvPr id="0" name=""/>
        <dsp:cNvSpPr/>
      </dsp:nvSpPr>
      <dsp:spPr>
        <a:xfrm>
          <a:off x="5337808" y="606106"/>
          <a:ext cx="1717261" cy="4222898"/>
        </a:xfrm>
        <a:prstGeom prst="roundRect">
          <a:avLst>
            <a:gd name="adj" fmla="val 5000"/>
          </a:avLst>
        </a:prstGeom>
        <a:solidFill>
          <a:schemeClr val="accent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68580" rIns="88900" bIns="0" numCol="1" spcCol="1270" anchor="t" anchorCtr="0">
          <a:noAutofit/>
        </a:bodyPr>
        <a:lstStyle/>
        <a:p>
          <a:pPr marL="0" lvl="0" indent="0" algn="r" defTabSz="889000">
            <a:lnSpc>
              <a:spcPct val="90000"/>
            </a:lnSpc>
            <a:spcBef>
              <a:spcPct val="0"/>
            </a:spcBef>
            <a:spcAft>
              <a:spcPct val="35000"/>
            </a:spcAft>
            <a:buNone/>
          </a:pPr>
          <a:r>
            <a:rPr lang="el-GR" sz="2000" kern="1200" dirty="0"/>
            <a:t>10%</a:t>
          </a:r>
          <a:endParaRPr lang="en-US" sz="2000" kern="1200" dirty="0"/>
        </a:p>
      </dsp:txBody>
      <dsp:txXfrm rot="16200000">
        <a:off x="3778146" y="2165768"/>
        <a:ext cx="3462776" cy="343452"/>
      </dsp:txXfrm>
    </dsp:sp>
    <dsp:sp modelId="{408DBC2C-B98D-4831-A722-16738EB694FD}">
      <dsp:nvSpPr>
        <dsp:cNvPr id="0" name=""/>
        <dsp:cNvSpPr/>
      </dsp:nvSpPr>
      <dsp:spPr>
        <a:xfrm rot="5400000">
          <a:off x="5192194" y="2234775"/>
          <a:ext cx="302689" cy="257589"/>
        </a:xfrm>
        <a:prstGeom prst="flowChartExtra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9073439-7B95-4C94-86A3-EA16987C16E9}">
      <dsp:nvSpPr>
        <dsp:cNvPr id="0" name=""/>
        <dsp:cNvSpPr/>
      </dsp:nvSpPr>
      <dsp:spPr>
        <a:xfrm>
          <a:off x="5681260" y="606106"/>
          <a:ext cx="1279360" cy="4222898"/>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41148" rIns="0" bIns="0" numCol="1" spcCol="1270" anchor="t" anchorCtr="0">
          <a:noAutofit/>
        </a:bodyPr>
        <a:lstStyle/>
        <a:p>
          <a:pPr marL="0" lvl="0" indent="0" algn="l" defTabSz="533400">
            <a:lnSpc>
              <a:spcPct val="150000"/>
            </a:lnSpc>
            <a:spcBef>
              <a:spcPct val="0"/>
            </a:spcBef>
            <a:spcAft>
              <a:spcPct val="35000"/>
            </a:spcAft>
            <a:buNone/>
          </a:pPr>
          <a:r>
            <a:rPr lang="el-GR" sz="1200" b="1" kern="1200" dirty="0">
              <a:latin typeface="Roboto" panose="02000000000000000000" pitchFamily="2" charset="0"/>
              <a:ea typeface="Roboto" panose="02000000000000000000" pitchFamily="2" charset="0"/>
            </a:rPr>
            <a:t>Κριτήριο Κ4 </a:t>
          </a:r>
          <a:r>
            <a:rPr lang="el-GR" sz="1200" kern="1200" dirty="0">
              <a:latin typeface="Roboto" panose="02000000000000000000" pitchFamily="2" charset="0"/>
              <a:ea typeface="Roboto" panose="02000000000000000000" pitchFamily="2" charset="0"/>
            </a:rPr>
            <a:t>Περιβαλλοντικά χαρακτηριστικά, και ιδίως η </a:t>
          </a:r>
          <a:r>
            <a:rPr lang="el-GR" sz="1200" b="1" kern="1200" dirty="0">
              <a:latin typeface="Roboto" panose="02000000000000000000" pitchFamily="2" charset="0"/>
              <a:ea typeface="Roboto" panose="02000000000000000000" pitchFamily="2" charset="0"/>
            </a:rPr>
            <a:t>χρήση ηλεκτρικής ενέργειας από ανανεώσιμες πηγές</a:t>
          </a:r>
          <a:r>
            <a:rPr lang="el-GR" sz="1200" kern="1200" dirty="0">
              <a:latin typeface="Roboto" panose="02000000000000000000" pitchFamily="2" charset="0"/>
              <a:ea typeface="Roboto" panose="02000000000000000000" pitchFamily="2" charset="0"/>
            </a:rPr>
            <a:t> σε ποσοστό μεγαλύτερο του 50% της συνολικής ενέργειας που απαιτείται</a:t>
          </a:r>
          <a:endParaRPr lang="en-US" sz="1200" kern="1200" dirty="0">
            <a:latin typeface="Roboto" panose="02000000000000000000" pitchFamily="2" charset="0"/>
            <a:ea typeface="Roboto" panose="02000000000000000000" pitchFamily="2" charset="0"/>
          </a:endParaRPr>
        </a:p>
      </dsp:txBody>
      <dsp:txXfrm>
        <a:off x="5681260" y="606106"/>
        <a:ext cx="1279360" cy="4222898"/>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BA5EA3-6835-4750-9756-ADB0D03BCEB2}">
      <dsp:nvSpPr>
        <dsp:cNvPr id="0" name=""/>
        <dsp:cNvSpPr/>
      </dsp:nvSpPr>
      <dsp:spPr>
        <a:xfrm>
          <a:off x="2045011" y="224"/>
          <a:ext cx="1184671" cy="59233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b="0" i="0" kern="1200" dirty="0">
              <a:solidFill>
                <a:schemeClr val="bg1"/>
              </a:solidFill>
              <a:latin typeface="Roboto" panose="02000000000000000000" pitchFamily="2" charset="0"/>
              <a:ea typeface="Roboto" panose="02000000000000000000" pitchFamily="2" charset="0"/>
            </a:rPr>
            <a:t>Διακήρυξη ανοικτού ηλεκτρονικού δημόσιου διαγωνισμού</a:t>
          </a:r>
          <a:endParaRPr lang="en-US" sz="900" kern="1200" dirty="0">
            <a:solidFill>
              <a:schemeClr val="bg1"/>
            </a:solidFill>
            <a:latin typeface="Roboto" panose="02000000000000000000" pitchFamily="2" charset="0"/>
            <a:ea typeface="Roboto" panose="02000000000000000000" pitchFamily="2" charset="0"/>
          </a:endParaRPr>
        </a:p>
      </dsp:txBody>
      <dsp:txXfrm>
        <a:off x="2062360" y="17573"/>
        <a:ext cx="1149973" cy="557637"/>
      </dsp:txXfrm>
    </dsp:sp>
    <dsp:sp modelId="{A7D112DB-F7ED-4DED-8C71-31FB0495D683}">
      <dsp:nvSpPr>
        <dsp:cNvPr id="0" name=""/>
        <dsp:cNvSpPr/>
      </dsp:nvSpPr>
      <dsp:spPr>
        <a:xfrm>
          <a:off x="2163478" y="592560"/>
          <a:ext cx="118467" cy="444251"/>
        </a:xfrm>
        <a:custGeom>
          <a:avLst/>
          <a:gdLst/>
          <a:ahLst/>
          <a:cxnLst/>
          <a:rect l="0" t="0" r="0" b="0"/>
          <a:pathLst>
            <a:path>
              <a:moveTo>
                <a:pt x="0" y="0"/>
              </a:moveTo>
              <a:lnTo>
                <a:pt x="0" y="444251"/>
              </a:lnTo>
              <a:lnTo>
                <a:pt x="118467" y="44425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C5D1C49-CB6C-4B13-8B39-2E256A7A87AD}">
      <dsp:nvSpPr>
        <dsp:cNvPr id="0" name=""/>
        <dsp:cNvSpPr/>
      </dsp:nvSpPr>
      <dsp:spPr>
        <a:xfrm>
          <a:off x="2281945" y="740644"/>
          <a:ext cx="1710599" cy="59233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b="0" i="0" kern="1200" dirty="0">
              <a:solidFill>
                <a:schemeClr val="tx1"/>
              </a:solidFill>
              <a:latin typeface="Roboto" panose="02000000000000000000" pitchFamily="2" charset="0"/>
              <a:ea typeface="Roboto" panose="02000000000000000000" pitchFamily="2" charset="0"/>
            </a:rPr>
            <a:t>Κριτήρια οικονομικής και χρηματο-οικονομικής επάρκειας</a:t>
          </a:r>
          <a:endParaRPr lang="en-US" sz="900" b="0" kern="1200" dirty="0">
            <a:solidFill>
              <a:schemeClr val="tx1"/>
            </a:solidFill>
            <a:latin typeface="Roboto" panose="02000000000000000000" pitchFamily="2" charset="0"/>
            <a:ea typeface="Roboto" panose="02000000000000000000" pitchFamily="2" charset="0"/>
          </a:endParaRPr>
        </a:p>
      </dsp:txBody>
      <dsp:txXfrm>
        <a:off x="2299294" y="757993"/>
        <a:ext cx="1675901" cy="557637"/>
      </dsp:txXfrm>
    </dsp:sp>
    <dsp:sp modelId="{63F8D7BD-FAAB-48D8-A655-3D2414332DB8}">
      <dsp:nvSpPr>
        <dsp:cNvPr id="0" name=""/>
        <dsp:cNvSpPr/>
      </dsp:nvSpPr>
      <dsp:spPr>
        <a:xfrm>
          <a:off x="2163478" y="592560"/>
          <a:ext cx="118467" cy="1184671"/>
        </a:xfrm>
        <a:custGeom>
          <a:avLst/>
          <a:gdLst/>
          <a:ahLst/>
          <a:cxnLst/>
          <a:rect l="0" t="0" r="0" b="0"/>
          <a:pathLst>
            <a:path>
              <a:moveTo>
                <a:pt x="0" y="0"/>
              </a:moveTo>
              <a:lnTo>
                <a:pt x="0" y="1184671"/>
              </a:lnTo>
              <a:lnTo>
                <a:pt x="118467" y="118467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27DDF09-2A14-49AF-9455-C12866BC63DD}">
      <dsp:nvSpPr>
        <dsp:cNvPr id="0" name=""/>
        <dsp:cNvSpPr/>
      </dsp:nvSpPr>
      <dsp:spPr>
        <a:xfrm>
          <a:off x="2281945" y="1481064"/>
          <a:ext cx="1710599" cy="59233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b="0" i="0" kern="1200" dirty="0">
              <a:solidFill>
                <a:schemeClr val="tx1"/>
              </a:solidFill>
              <a:latin typeface="Roboto" panose="02000000000000000000" pitchFamily="2" charset="0"/>
              <a:ea typeface="Roboto" panose="02000000000000000000" pitchFamily="2" charset="0"/>
            </a:rPr>
            <a:t>Κριτήρια τεχνικής και επαγγελματικής ικανότητας </a:t>
          </a:r>
          <a:endParaRPr lang="en-US" sz="900" b="0" kern="1200" dirty="0">
            <a:solidFill>
              <a:schemeClr val="tx1"/>
            </a:solidFill>
            <a:latin typeface="Roboto" panose="02000000000000000000" pitchFamily="2" charset="0"/>
            <a:ea typeface="Roboto" panose="02000000000000000000" pitchFamily="2" charset="0"/>
          </a:endParaRPr>
        </a:p>
      </dsp:txBody>
      <dsp:txXfrm>
        <a:off x="2299294" y="1498413"/>
        <a:ext cx="1675901" cy="557637"/>
      </dsp:txXfrm>
    </dsp:sp>
    <dsp:sp modelId="{D1077AEB-81A9-4E9A-8AB3-0B36895AE393}">
      <dsp:nvSpPr>
        <dsp:cNvPr id="0" name=""/>
        <dsp:cNvSpPr/>
      </dsp:nvSpPr>
      <dsp:spPr>
        <a:xfrm>
          <a:off x="2163478" y="592560"/>
          <a:ext cx="118467" cy="1925091"/>
        </a:xfrm>
        <a:custGeom>
          <a:avLst/>
          <a:gdLst/>
          <a:ahLst/>
          <a:cxnLst/>
          <a:rect l="0" t="0" r="0" b="0"/>
          <a:pathLst>
            <a:path>
              <a:moveTo>
                <a:pt x="0" y="0"/>
              </a:moveTo>
              <a:lnTo>
                <a:pt x="0" y="1925091"/>
              </a:lnTo>
              <a:lnTo>
                <a:pt x="118467" y="192509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1849047-5B74-4758-A275-4C919707481F}">
      <dsp:nvSpPr>
        <dsp:cNvPr id="0" name=""/>
        <dsp:cNvSpPr/>
      </dsp:nvSpPr>
      <dsp:spPr>
        <a:xfrm>
          <a:off x="2281945" y="2221484"/>
          <a:ext cx="1710599" cy="592335"/>
        </a:xfrm>
        <a:prstGeom prst="roundRect">
          <a:avLst>
            <a:gd name="adj" fmla="val 10000"/>
          </a:avLst>
        </a:prstGeom>
        <a:solidFill>
          <a:schemeClr val="accent5">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b="1" kern="1200" dirty="0">
              <a:solidFill>
                <a:schemeClr val="bg1"/>
              </a:solidFill>
              <a:latin typeface="Roboto" panose="02000000000000000000" pitchFamily="2" charset="0"/>
              <a:ea typeface="Roboto" panose="02000000000000000000" pitchFamily="2" charset="0"/>
            </a:rPr>
            <a:t>Κριτήρια αξιολόγησης τεχνικής και οικονομικής προσφοράς </a:t>
          </a:r>
          <a:endParaRPr lang="en-US" sz="900" b="1" kern="1200" dirty="0">
            <a:solidFill>
              <a:schemeClr val="bg1"/>
            </a:solidFill>
            <a:latin typeface="Roboto" panose="02000000000000000000" pitchFamily="2" charset="0"/>
            <a:ea typeface="Roboto" panose="02000000000000000000" pitchFamily="2" charset="0"/>
          </a:endParaRPr>
        </a:p>
      </dsp:txBody>
      <dsp:txXfrm>
        <a:off x="2299294" y="2238833"/>
        <a:ext cx="1675901" cy="557637"/>
      </dsp:txXfrm>
    </dsp:sp>
    <dsp:sp modelId="{B374122B-DD88-4F47-8C3C-362EBD2C9E57}">
      <dsp:nvSpPr>
        <dsp:cNvPr id="0" name=""/>
        <dsp:cNvSpPr/>
      </dsp:nvSpPr>
      <dsp:spPr>
        <a:xfrm>
          <a:off x="4051778" y="224"/>
          <a:ext cx="1184671" cy="59233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b="0" i="0" kern="1200" dirty="0">
              <a:solidFill>
                <a:schemeClr val="bg1"/>
              </a:solidFill>
              <a:latin typeface="Roboto" panose="02000000000000000000" pitchFamily="2" charset="0"/>
              <a:ea typeface="Roboto" panose="02000000000000000000" pitchFamily="2" charset="0"/>
            </a:rPr>
            <a:t>Σύμβαση παραχώρησης</a:t>
          </a:r>
          <a:endParaRPr lang="en-US" sz="900" kern="1200" dirty="0">
            <a:solidFill>
              <a:schemeClr val="bg1"/>
            </a:solidFill>
            <a:latin typeface="Roboto" panose="02000000000000000000" pitchFamily="2" charset="0"/>
            <a:ea typeface="Roboto" panose="02000000000000000000" pitchFamily="2" charset="0"/>
          </a:endParaRPr>
        </a:p>
      </dsp:txBody>
      <dsp:txXfrm>
        <a:off x="4069127" y="17573"/>
        <a:ext cx="1149973" cy="557637"/>
      </dsp:txXfrm>
    </dsp:sp>
    <dsp:sp modelId="{9C0FDD7F-04AC-4CED-AB1D-C0A69CD4A6D7}">
      <dsp:nvSpPr>
        <dsp:cNvPr id="0" name=""/>
        <dsp:cNvSpPr/>
      </dsp:nvSpPr>
      <dsp:spPr>
        <a:xfrm>
          <a:off x="4170246" y="592560"/>
          <a:ext cx="118467" cy="444251"/>
        </a:xfrm>
        <a:custGeom>
          <a:avLst/>
          <a:gdLst/>
          <a:ahLst/>
          <a:cxnLst/>
          <a:rect l="0" t="0" r="0" b="0"/>
          <a:pathLst>
            <a:path>
              <a:moveTo>
                <a:pt x="0" y="0"/>
              </a:moveTo>
              <a:lnTo>
                <a:pt x="0" y="444251"/>
              </a:lnTo>
              <a:lnTo>
                <a:pt x="118467" y="44425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DB5AF85-68CC-4D6B-9E7C-3ECF3B5F6AF2}">
      <dsp:nvSpPr>
        <dsp:cNvPr id="0" name=""/>
        <dsp:cNvSpPr/>
      </dsp:nvSpPr>
      <dsp:spPr>
        <a:xfrm>
          <a:off x="4288713" y="740644"/>
          <a:ext cx="1738738" cy="59233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kern="1200" dirty="0">
              <a:solidFill>
                <a:schemeClr val="tx1"/>
              </a:solidFill>
              <a:latin typeface="Roboto" panose="02000000000000000000" pitchFamily="2" charset="0"/>
              <a:ea typeface="Roboto" panose="02000000000000000000" pitchFamily="2" charset="0"/>
            </a:rPr>
            <a:t>Διάρκεια σύμβασης</a:t>
          </a:r>
          <a:endParaRPr lang="en-US" sz="900" kern="1200" dirty="0">
            <a:solidFill>
              <a:schemeClr val="tx1"/>
            </a:solidFill>
            <a:latin typeface="Roboto" panose="02000000000000000000" pitchFamily="2" charset="0"/>
            <a:ea typeface="Roboto" panose="02000000000000000000" pitchFamily="2" charset="0"/>
          </a:endParaRPr>
        </a:p>
      </dsp:txBody>
      <dsp:txXfrm>
        <a:off x="4306062" y="757993"/>
        <a:ext cx="1704040" cy="557637"/>
      </dsp:txXfrm>
    </dsp:sp>
    <dsp:sp modelId="{7CE850E4-3024-4DA3-8338-2BC8CB57084A}">
      <dsp:nvSpPr>
        <dsp:cNvPr id="0" name=""/>
        <dsp:cNvSpPr/>
      </dsp:nvSpPr>
      <dsp:spPr>
        <a:xfrm>
          <a:off x="4170246" y="592560"/>
          <a:ext cx="118467" cy="1184671"/>
        </a:xfrm>
        <a:custGeom>
          <a:avLst/>
          <a:gdLst/>
          <a:ahLst/>
          <a:cxnLst/>
          <a:rect l="0" t="0" r="0" b="0"/>
          <a:pathLst>
            <a:path>
              <a:moveTo>
                <a:pt x="0" y="0"/>
              </a:moveTo>
              <a:lnTo>
                <a:pt x="0" y="1184671"/>
              </a:lnTo>
              <a:lnTo>
                <a:pt x="118467" y="118467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407ED32-946A-4CC1-945E-7798C545917B}">
      <dsp:nvSpPr>
        <dsp:cNvPr id="0" name=""/>
        <dsp:cNvSpPr/>
      </dsp:nvSpPr>
      <dsp:spPr>
        <a:xfrm>
          <a:off x="4288713" y="1481064"/>
          <a:ext cx="1738738" cy="59233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kern="1200" dirty="0">
              <a:solidFill>
                <a:schemeClr val="tx1"/>
              </a:solidFill>
              <a:latin typeface="Roboto" panose="02000000000000000000" pitchFamily="2" charset="0"/>
              <a:ea typeface="Roboto" panose="02000000000000000000" pitchFamily="2" charset="0"/>
            </a:rPr>
            <a:t>Οικονομικοί όροι (τέλη παραχώρησης και χρέωση χρηστών)</a:t>
          </a:r>
          <a:endParaRPr lang="en-US" sz="900" kern="1200" dirty="0">
            <a:solidFill>
              <a:schemeClr val="tx1"/>
            </a:solidFill>
            <a:latin typeface="Roboto" panose="02000000000000000000" pitchFamily="2" charset="0"/>
            <a:ea typeface="Roboto" panose="02000000000000000000" pitchFamily="2" charset="0"/>
          </a:endParaRPr>
        </a:p>
      </dsp:txBody>
      <dsp:txXfrm>
        <a:off x="4306062" y="1498413"/>
        <a:ext cx="1704040" cy="557637"/>
      </dsp:txXfrm>
    </dsp:sp>
    <dsp:sp modelId="{F2659D83-0968-425D-AD4A-274D003C232F}">
      <dsp:nvSpPr>
        <dsp:cNvPr id="0" name=""/>
        <dsp:cNvSpPr/>
      </dsp:nvSpPr>
      <dsp:spPr>
        <a:xfrm>
          <a:off x="4170246" y="592560"/>
          <a:ext cx="118467" cy="1925091"/>
        </a:xfrm>
        <a:custGeom>
          <a:avLst/>
          <a:gdLst/>
          <a:ahLst/>
          <a:cxnLst/>
          <a:rect l="0" t="0" r="0" b="0"/>
          <a:pathLst>
            <a:path>
              <a:moveTo>
                <a:pt x="0" y="0"/>
              </a:moveTo>
              <a:lnTo>
                <a:pt x="0" y="1925091"/>
              </a:lnTo>
              <a:lnTo>
                <a:pt x="118467" y="192509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059F066-6D56-4E9E-8901-CC823DFD07FF}">
      <dsp:nvSpPr>
        <dsp:cNvPr id="0" name=""/>
        <dsp:cNvSpPr/>
      </dsp:nvSpPr>
      <dsp:spPr>
        <a:xfrm>
          <a:off x="4288713" y="2221484"/>
          <a:ext cx="1738738" cy="59233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kern="1200" dirty="0">
              <a:solidFill>
                <a:schemeClr val="tx1"/>
              </a:solidFill>
              <a:latin typeface="Roboto" panose="02000000000000000000" pitchFamily="2" charset="0"/>
              <a:ea typeface="Roboto" panose="02000000000000000000" pitchFamily="2" charset="0"/>
            </a:rPr>
            <a:t>Πλαίσιο λειτουργίας, συντήρησης δικτύου</a:t>
          </a:r>
          <a:endParaRPr lang="en-US" sz="900" kern="1200" dirty="0">
            <a:solidFill>
              <a:schemeClr val="tx1"/>
            </a:solidFill>
            <a:latin typeface="Roboto" panose="02000000000000000000" pitchFamily="2" charset="0"/>
            <a:ea typeface="Roboto" panose="02000000000000000000" pitchFamily="2" charset="0"/>
          </a:endParaRPr>
        </a:p>
      </dsp:txBody>
      <dsp:txXfrm>
        <a:off x="4306062" y="2238833"/>
        <a:ext cx="1704040" cy="557637"/>
      </dsp:txXfrm>
    </dsp:sp>
    <dsp:sp modelId="{58D89021-ED38-41A2-9686-1F157B7E45AC}">
      <dsp:nvSpPr>
        <dsp:cNvPr id="0" name=""/>
        <dsp:cNvSpPr/>
      </dsp:nvSpPr>
      <dsp:spPr>
        <a:xfrm>
          <a:off x="4170246" y="592560"/>
          <a:ext cx="118467" cy="2665511"/>
        </a:xfrm>
        <a:custGeom>
          <a:avLst/>
          <a:gdLst/>
          <a:ahLst/>
          <a:cxnLst/>
          <a:rect l="0" t="0" r="0" b="0"/>
          <a:pathLst>
            <a:path>
              <a:moveTo>
                <a:pt x="0" y="0"/>
              </a:moveTo>
              <a:lnTo>
                <a:pt x="0" y="2665511"/>
              </a:lnTo>
              <a:lnTo>
                <a:pt x="118467" y="266551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7353ED6-0D49-451F-99D5-7C45360539E5}">
      <dsp:nvSpPr>
        <dsp:cNvPr id="0" name=""/>
        <dsp:cNvSpPr/>
      </dsp:nvSpPr>
      <dsp:spPr>
        <a:xfrm>
          <a:off x="4288713" y="2961903"/>
          <a:ext cx="1738738" cy="59233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kern="1200" dirty="0">
              <a:solidFill>
                <a:schemeClr val="tx1"/>
              </a:solidFill>
              <a:latin typeface="Roboto" panose="02000000000000000000" pitchFamily="2" charset="0"/>
              <a:ea typeface="Roboto" panose="02000000000000000000" pitchFamily="2" charset="0"/>
            </a:rPr>
            <a:t>Πλαίσιο εκμετάλλευσης δικτύου</a:t>
          </a:r>
          <a:endParaRPr lang="en-US" sz="900" kern="1200" dirty="0">
            <a:solidFill>
              <a:schemeClr val="tx1"/>
            </a:solidFill>
            <a:latin typeface="Roboto" panose="02000000000000000000" pitchFamily="2" charset="0"/>
            <a:ea typeface="Roboto" panose="02000000000000000000" pitchFamily="2" charset="0"/>
          </a:endParaRPr>
        </a:p>
      </dsp:txBody>
      <dsp:txXfrm>
        <a:off x="4306062" y="2979252"/>
        <a:ext cx="1704040" cy="557637"/>
      </dsp:txXfrm>
    </dsp:sp>
    <dsp:sp modelId="{A3AF8946-9CF5-4381-B8CF-5C7B97E442FA}">
      <dsp:nvSpPr>
        <dsp:cNvPr id="0" name=""/>
        <dsp:cNvSpPr/>
      </dsp:nvSpPr>
      <dsp:spPr>
        <a:xfrm>
          <a:off x="4170246" y="592560"/>
          <a:ext cx="118467" cy="3405931"/>
        </a:xfrm>
        <a:custGeom>
          <a:avLst/>
          <a:gdLst/>
          <a:ahLst/>
          <a:cxnLst/>
          <a:rect l="0" t="0" r="0" b="0"/>
          <a:pathLst>
            <a:path>
              <a:moveTo>
                <a:pt x="0" y="0"/>
              </a:moveTo>
              <a:lnTo>
                <a:pt x="0" y="3405931"/>
              </a:lnTo>
              <a:lnTo>
                <a:pt x="118467" y="340593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A3382EA-3EDA-4F34-8B01-56CC394D85C5}">
      <dsp:nvSpPr>
        <dsp:cNvPr id="0" name=""/>
        <dsp:cNvSpPr/>
      </dsp:nvSpPr>
      <dsp:spPr>
        <a:xfrm>
          <a:off x="4288713" y="3702323"/>
          <a:ext cx="1738738" cy="59233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kern="1200" dirty="0">
              <a:solidFill>
                <a:schemeClr val="tx1"/>
              </a:solidFill>
              <a:latin typeface="Roboto" panose="02000000000000000000" pitchFamily="2" charset="0"/>
              <a:ea typeface="Roboto" panose="02000000000000000000" pitchFamily="2" charset="0"/>
            </a:rPr>
            <a:t>Μοντέλο χρέωσης χρηστών</a:t>
          </a:r>
          <a:endParaRPr lang="en-US" sz="900" kern="1200" dirty="0">
            <a:solidFill>
              <a:schemeClr val="tx1"/>
            </a:solidFill>
            <a:latin typeface="Roboto" panose="02000000000000000000" pitchFamily="2" charset="0"/>
            <a:ea typeface="Roboto" panose="02000000000000000000" pitchFamily="2" charset="0"/>
          </a:endParaRPr>
        </a:p>
      </dsp:txBody>
      <dsp:txXfrm>
        <a:off x="4306062" y="3719672"/>
        <a:ext cx="1704040" cy="557637"/>
      </dsp:txXfrm>
    </dsp:sp>
    <dsp:sp modelId="{7A2C92AB-C558-419C-BC5B-5CCF715C7CD5}">
      <dsp:nvSpPr>
        <dsp:cNvPr id="0" name=""/>
        <dsp:cNvSpPr/>
      </dsp:nvSpPr>
      <dsp:spPr>
        <a:xfrm>
          <a:off x="4170246" y="592560"/>
          <a:ext cx="118467" cy="4146351"/>
        </a:xfrm>
        <a:custGeom>
          <a:avLst/>
          <a:gdLst/>
          <a:ahLst/>
          <a:cxnLst/>
          <a:rect l="0" t="0" r="0" b="0"/>
          <a:pathLst>
            <a:path>
              <a:moveTo>
                <a:pt x="0" y="0"/>
              </a:moveTo>
              <a:lnTo>
                <a:pt x="0" y="4146351"/>
              </a:lnTo>
              <a:lnTo>
                <a:pt x="118467" y="414635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FBCEE86-2E54-4747-9B32-98815B6C8625}">
      <dsp:nvSpPr>
        <dsp:cNvPr id="0" name=""/>
        <dsp:cNvSpPr/>
      </dsp:nvSpPr>
      <dsp:spPr>
        <a:xfrm>
          <a:off x="4288713" y="4442743"/>
          <a:ext cx="1794275" cy="59233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marL="0" lvl="0" indent="0" algn="ctr" defTabSz="400050">
            <a:lnSpc>
              <a:spcPct val="90000"/>
            </a:lnSpc>
            <a:spcBef>
              <a:spcPct val="0"/>
            </a:spcBef>
            <a:spcAft>
              <a:spcPct val="35000"/>
            </a:spcAft>
            <a:buNone/>
          </a:pPr>
          <a:r>
            <a:rPr lang="el-GR" sz="900" kern="1200" dirty="0">
              <a:solidFill>
                <a:schemeClr val="tx1"/>
              </a:solidFill>
              <a:latin typeface="Roboto" panose="02000000000000000000" pitchFamily="2" charset="0"/>
              <a:ea typeface="Roboto" panose="02000000000000000000" pitchFamily="2" charset="0"/>
            </a:rPr>
            <a:t>Λοιπά θέματα: Ρήτρα αποκλειστικότητας, κυριότητα εξοπλισμού, τροποποίηση σύμβασης</a:t>
          </a:r>
          <a:endParaRPr lang="en-US" sz="900" kern="1200" dirty="0">
            <a:solidFill>
              <a:schemeClr val="tx1"/>
            </a:solidFill>
            <a:latin typeface="Roboto" panose="02000000000000000000" pitchFamily="2" charset="0"/>
            <a:ea typeface="Roboto" panose="02000000000000000000" pitchFamily="2" charset="0"/>
          </a:endParaRPr>
        </a:p>
      </dsp:txBody>
      <dsp:txXfrm>
        <a:off x="4306062" y="4460092"/>
        <a:ext cx="1759577" cy="557637"/>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FF5D77-8AFD-4DC5-8425-28A55A25AD20}">
      <dsp:nvSpPr>
        <dsp:cNvPr id="0" name=""/>
        <dsp:cNvSpPr/>
      </dsp:nvSpPr>
      <dsp:spPr>
        <a:xfrm>
          <a:off x="1348" y="0"/>
          <a:ext cx="3434886" cy="2699368"/>
        </a:xfrm>
        <a:prstGeom prst="roundRect">
          <a:avLst>
            <a:gd name="adj" fmla="val 5000"/>
          </a:avLst>
        </a:prstGeom>
        <a:solidFill>
          <a:schemeClr val="accent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68580" rIns="88900" bIns="0" numCol="1" spcCol="1270" anchor="t" anchorCtr="0">
          <a:noAutofit/>
        </a:bodyPr>
        <a:lstStyle/>
        <a:p>
          <a:pPr marL="0" lvl="0" indent="0" algn="r" defTabSz="889000">
            <a:lnSpc>
              <a:spcPct val="150000"/>
            </a:lnSpc>
            <a:spcBef>
              <a:spcPct val="0"/>
            </a:spcBef>
            <a:spcAft>
              <a:spcPct val="35000"/>
            </a:spcAft>
            <a:buNone/>
          </a:pPr>
          <a:r>
            <a:rPr lang="el-GR" sz="2000" kern="1200" dirty="0">
              <a:latin typeface="Roboto" panose="02000000000000000000" pitchFamily="2" charset="0"/>
              <a:ea typeface="Roboto" panose="02000000000000000000" pitchFamily="2" charset="0"/>
            </a:rPr>
            <a:t>8</a:t>
          </a:r>
          <a:r>
            <a:rPr lang="en-US" sz="2000" kern="1200" dirty="0">
              <a:latin typeface="Roboto" panose="02000000000000000000" pitchFamily="2" charset="0"/>
              <a:ea typeface="Roboto" panose="02000000000000000000" pitchFamily="2" charset="0"/>
            </a:rPr>
            <a:t>0%</a:t>
          </a:r>
        </a:p>
      </dsp:txBody>
      <dsp:txXfrm rot="16200000">
        <a:off x="-761903" y="763252"/>
        <a:ext cx="2213481" cy="686977"/>
      </dsp:txXfrm>
    </dsp:sp>
    <dsp:sp modelId="{AD7C5129-CEB8-4889-9A91-D0EBE96DBA6F}">
      <dsp:nvSpPr>
        <dsp:cNvPr id="0" name=""/>
        <dsp:cNvSpPr/>
      </dsp:nvSpPr>
      <dsp:spPr>
        <a:xfrm>
          <a:off x="688325" y="0"/>
          <a:ext cx="2558990" cy="2699368"/>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41148" rIns="0" bIns="0" numCol="1" spcCol="1270" anchor="t" anchorCtr="0">
          <a:noAutofit/>
        </a:bodyPr>
        <a:lstStyle/>
        <a:p>
          <a:pPr marL="0" lvl="0" indent="0" algn="l" defTabSz="533400">
            <a:lnSpc>
              <a:spcPct val="150000"/>
            </a:lnSpc>
            <a:spcBef>
              <a:spcPct val="0"/>
            </a:spcBef>
            <a:spcAft>
              <a:spcPct val="35000"/>
            </a:spcAft>
            <a:buNone/>
          </a:pPr>
          <a:r>
            <a:rPr lang="el-GR" sz="1200" b="1" kern="1200" dirty="0">
              <a:latin typeface="Roboto" panose="02000000000000000000" pitchFamily="2" charset="0"/>
              <a:ea typeface="Roboto" panose="02000000000000000000" pitchFamily="2" charset="0"/>
            </a:rPr>
            <a:t>Κριτήριο Κ5 Το χαμηλότερο αιτούμενο ποσοστό % χρηματοδότησης το οποίο θα αιτηθεί ο παραχωρησιούχος να λάβει από το πρόγραμμα «Φορτίζω Παντού»</a:t>
          </a:r>
          <a:endParaRPr lang="en-US" sz="1200" kern="1200" dirty="0">
            <a:latin typeface="Roboto" panose="02000000000000000000" pitchFamily="2" charset="0"/>
            <a:ea typeface="Roboto" panose="02000000000000000000" pitchFamily="2" charset="0"/>
          </a:endParaRPr>
        </a:p>
      </dsp:txBody>
      <dsp:txXfrm>
        <a:off x="688325" y="0"/>
        <a:ext cx="2558990" cy="2699368"/>
      </dsp:txXfrm>
    </dsp:sp>
    <dsp:sp modelId="{00FA19F2-9F8A-4839-9C70-1C3C1BC3B29A}">
      <dsp:nvSpPr>
        <dsp:cNvPr id="0" name=""/>
        <dsp:cNvSpPr/>
      </dsp:nvSpPr>
      <dsp:spPr>
        <a:xfrm>
          <a:off x="3556456" y="0"/>
          <a:ext cx="3434886" cy="2699368"/>
        </a:xfrm>
        <a:prstGeom prst="roundRect">
          <a:avLst>
            <a:gd name="adj" fmla="val 5000"/>
          </a:avLst>
        </a:prstGeom>
        <a:solidFill>
          <a:schemeClr val="accent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68580" rIns="88900" bIns="0" numCol="1" spcCol="1270" anchor="t" anchorCtr="0">
          <a:noAutofit/>
        </a:bodyPr>
        <a:lstStyle/>
        <a:p>
          <a:pPr marL="0" lvl="0" indent="0" algn="r" defTabSz="889000">
            <a:lnSpc>
              <a:spcPct val="150000"/>
            </a:lnSpc>
            <a:spcBef>
              <a:spcPct val="0"/>
            </a:spcBef>
            <a:spcAft>
              <a:spcPct val="35000"/>
            </a:spcAft>
            <a:buNone/>
          </a:pPr>
          <a:r>
            <a:rPr lang="el-GR" sz="2000" kern="1200" dirty="0">
              <a:latin typeface="Roboto" panose="02000000000000000000" pitchFamily="2" charset="0"/>
              <a:ea typeface="Roboto" panose="02000000000000000000" pitchFamily="2" charset="0"/>
            </a:rPr>
            <a:t>20%</a:t>
          </a:r>
          <a:endParaRPr lang="en-US" sz="2000" kern="1200" dirty="0">
            <a:latin typeface="Roboto" panose="02000000000000000000" pitchFamily="2" charset="0"/>
            <a:ea typeface="Roboto" panose="02000000000000000000" pitchFamily="2" charset="0"/>
          </a:endParaRPr>
        </a:p>
      </dsp:txBody>
      <dsp:txXfrm rot="16200000">
        <a:off x="2793203" y="763252"/>
        <a:ext cx="2213481" cy="686977"/>
      </dsp:txXfrm>
    </dsp:sp>
    <dsp:sp modelId="{B650B3FD-C87A-4B86-8F73-489E434C4701}">
      <dsp:nvSpPr>
        <dsp:cNvPr id="0" name=""/>
        <dsp:cNvSpPr/>
      </dsp:nvSpPr>
      <dsp:spPr>
        <a:xfrm rot="5400000">
          <a:off x="3375168" y="2057773"/>
          <a:ext cx="396923" cy="515232"/>
        </a:xfrm>
        <a:prstGeom prst="flowChartExtra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12717BC-DC70-4BE2-9354-1DD31AAF4900}">
      <dsp:nvSpPr>
        <dsp:cNvPr id="0" name=""/>
        <dsp:cNvSpPr/>
      </dsp:nvSpPr>
      <dsp:spPr>
        <a:xfrm>
          <a:off x="4243433" y="0"/>
          <a:ext cx="2558990" cy="2699368"/>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41148" rIns="0" bIns="0" numCol="1" spcCol="1270" anchor="t" anchorCtr="0">
          <a:noAutofit/>
        </a:bodyPr>
        <a:lstStyle/>
        <a:p>
          <a:pPr marL="0" lvl="0" indent="0" algn="l" defTabSz="533400">
            <a:lnSpc>
              <a:spcPct val="150000"/>
            </a:lnSpc>
            <a:spcBef>
              <a:spcPct val="0"/>
            </a:spcBef>
            <a:spcAft>
              <a:spcPct val="35000"/>
            </a:spcAft>
            <a:buNone/>
          </a:pPr>
          <a:r>
            <a:rPr lang="el-GR" sz="1200" b="1" kern="1200" dirty="0">
              <a:latin typeface="Roboto" panose="02000000000000000000" pitchFamily="2" charset="0"/>
              <a:ea typeface="Roboto" panose="02000000000000000000" pitchFamily="2" charset="0"/>
            </a:rPr>
            <a:t>Κριτήριο Κ6 </a:t>
          </a:r>
          <a:r>
            <a:rPr lang="el-GR" sz="1200" b="0" kern="1200" dirty="0">
              <a:latin typeface="Roboto" panose="02000000000000000000" pitchFamily="2" charset="0"/>
              <a:ea typeface="Roboto" panose="02000000000000000000" pitchFamily="2" charset="0"/>
            </a:rPr>
            <a:t>Η </a:t>
          </a:r>
          <a:r>
            <a:rPr lang="el-GR" sz="1200" b="1" kern="1200" dirty="0">
              <a:latin typeface="Roboto" panose="02000000000000000000" pitchFamily="2" charset="0"/>
              <a:ea typeface="Roboto" panose="02000000000000000000" pitchFamily="2" charset="0"/>
            </a:rPr>
            <a:t>επιπρόσθετη τιμή χρέωσης των χρηστών</a:t>
          </a:r>
          <a:endParaRPr lang="en-US" sz="1200" kern="1200" dirty="0">
            <a:latin typeface="Roboto" panose="02000000000000000000" pitchFamily="2" charset="0"/>
            <a:ea typeface="Roboto" panose="02000000000000000000" pitchFamily="2" charset="0"/>
          </a:endParaRPr>
        </a:p>
        <a:p>
          <a:pPr marL="0" lvl="0" indent="0" algn="l" defTabSz="533400">
            <a:lnSpc>
              <a:spcPct val="150000"/>
            </a:lnSpc>
            <a:spcBef>
              <a:spcPct val="0"/>
            </a:spcBef>
            <a:spcAft>
              <a:spcPct val="35000"/>
            </a:spcAft>
            <a:buNone/>
          </a:pPr>
          <a:r>
            <a:rPr lang="el-GR" sz="1200" b="1" kern="1200" dirty="0">
              <a:latin typeface="Roboto" panose="02000000000000000000" pitchFamily="2" charset="0"/>
              <a:ea typeface="Roboto" panose="02000000000000000000" pitchFamily="2" charset="0"/>
            </a:rPr>
            <a:t>• </a:t>
          </a:r>
          <a:r>
            <a:rPr lang="el-GR" sz="1200" b="0" kern="1200" dirty="0">
              <a:latin typeface="Roboto" panose="02000000000000000000" pitchFamily="2" charset="0"/>
              <a:ea typeface="Roboto" panose="02000000000000000000" pitchFamily="2" charset="0"/>
            </a:rPr>
            <a:t>Ελάχιστη τιμή επιπρόσθετης χρέωσης χρηστών = η ελάχιστη με βάση τις προσφορές που θα υποβληθούν</a:t>
          </a:r>
          <a:endParaRPr lang="en-US" sz="1200" b="0" kern="1200" dirty="0">
            <a:latin typeface="Roboto" panose="02000000000000000000" pitchFamily="2" charset="0"/>
            <a:ea typeface="Roboto" panose="02000000000000000000" pitchFamily="2" charset="0"/>
          </a:endParaRPr>
        </a:p>
        <a:p>
          <a:pPr marL="0" lvl="0" indent="0" algn="l" defTabSz="533400">
            <a:lnSpc>
              <a:spcPct val="150000"/>
            </a:lnSpc>
            <a:spcBef>
              <a:spcPct val="0"/>
            </a:spcBef>
            <a:spcAft>
              <a:spcPct val="35000"/>
            </a:spcAft>
            <a:buNone/>
          </a:pPr>
          <a:r>
            <a:rPr lang="el-GR" sz="1200" b="1" kern="1200" dirty="0">
              <a:latin typeface="Roboto" panose="02000000000000000000" pitchFamily="2" charset="0"/>
              <a:ea typeface="Roboto" panose="02000000000000000000" pitchFamily="2" charset="0"/>
            </a:rPr>
            <a:t>•</a:t>
          </a:r>
          <a:r>
            <a:rPr lang="el-GR" sz="1200" b="0" kern="1200" dirty="0">
              <a:latin typeface="Roboto" panose="02000000000000000000" pitchFamily="2" charset="0"/>
              <a:ea typeface="Roboto" panose="02000000000000000000" pitchFamily="2" charset="0"/>
            </a:rPr>
            <a:t>Μέγιστη επιπρόσθετη τιμή χρέωσης χρηστών → 300 ευρώ/MWh</a:t>
          </a:r>
          <a:endParaRPr lang="en-US" sz="1200" b="0" kern="1200" dirty="0">
            <a:latin typeface="Roboto" panose="02000000000000000000" pitchFamily="2" charset="0"/>
            <a:ea typeface="Roboto" panose="02000000000000000000" pitchFamily="2" charset="0"/>
          </a:endParaRPr>
        </a:p>
      </dsp:txBody>
      <dsp:txXfrm>
        <a:off x="4243433" y="0"/>
        <a:ext cx="2558990" cy="2699368"/>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FDDD892-6625-4F41-A4CB-F5AC65D47F27}" type="datetimeFigureOut">
              <a:rPr lang="en-US" smtClean="0"/>
              <a:t>3/22/2024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BC078F0-4CAF-4E5E-AFD4-B2890E5C43CD}" type="slidenum">
              <a:rPr lang="en-US" smtClean="0"/>
              <a:t>‹#›</a:t>
            </a:fld>
            <a:endParaRPr lang="en-US"/>
          </a:p>
        </p:txBody>
      </p:sp>
    </p:spTree>
    <p:extLst>
      <p:ext uri="{BB962C8B-B14F-4D97-AF65-F5344CB8AC3E}">
        <p14:creationId xmlns:p14="http://schemas.microsoft.com/office/powerpoint/2010/main" val="14849899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C078F0-4CAF-4E5E-AFD4-B2890E5C43CD}" type="slidenum">
              <a:rPr lang="en-US" smtClean="0"/>
              <a:t>2</a:t>
            </a:fld>
            <a:endParaRPr lang="en-US"/>
          </a:p>
        </p:txBody>
      </p:sp>
    </p:spTree>
    <p:extLst>
      <p:ext uri="{BB962C8B-B14F-4D97-AF65-F5344CB8AC3E}">
        <p14:creationId xmlns:p14="http://schemas.microsoft.com/office/powerpoint/2010/main" val="7804070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3B2B13-292A-431A-B013-D6B4903B94EC}" type="slidenum">
              <a:rPr lang="el-GR" smtClean="0"/>
              <a:t>13</a:t>
            </a:fld>
            <a:endParaRPr lang="el-GR"/>
          </a:p>
        </p:txBody>
      </p:sp>
    </p:spTree>
    <p:extLst>
      <p:ext uri="{BB962C8B-B14F-4D97-AF65-F5344CB8AC3E}">
        <p14:creationId xmlns:p14="http://schemas.microsoft.com/office/powerpoint/2010/main" val="15480781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3B2B13-292A-431A-B013-D6B4903B94EC}" type="slidenum">
              <a:rPr lang="el-GR" smtClean="0"/>
              <a:t>14</a:t>
            </a:fld>
            <a:endParaRPr lang="el-GR"/>
          </a:p>
        </p:txBody>
      </p:sp>
    </p:spTree>
    <p:extLst>
      <p:ext uri="{BB962C8B-B14F-4D97-AF65-F5344CB8AC3E}">
        <p14:creationId xmlns:p14="http://schemas.microsoft.com/office/powerpoint/2010/main" val="2313221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89AF0B56-B736-44D8-B804-B36AB10EF9F6}" type="slidenum">
              <a:rPr lang="el-GR" smtClean="0"/>
              <a:t>22</a:t>
            </a:fld>
            <a:endParaRPr lang="el-GR"/>
          </a:p>
        </p:txBody>
      </p:sp>
    </p:spTree>
    <p:extLst>
      <p:ext uri="{BB962C8B-B14F-4D97-AF65-F5344CB8AC3E}">
        <p14:creationId xmlns:p14="http://schemas.microsoft.com/office/powerpoint/2010/main" val="29070254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3B2B13-292A-431A-B013-D6B4903B94EC}" type="slidenum">
              <a:rPr lang="el-GR" smtClean="0"/>
              <a:t>17</a:t>
            </a:fld>
            <a:endParaRPr lang="el-GR"/>
          </a:p>
        </p:txBody>
      </p:sp>
    </p:spTree>
    <p:extLst>
      <p:ext uri="{BB962C8B-B14F-4D97-AF65-F5344CB8AC3E}">
        <p14:creationId xmlns:p14="http://schemas.microsoft.com/office/powerpoint/2010/main" val="25952924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3B2B13-292A-431A-B013-D6B4903B94EC}" type="slidenum">
              <a:rPr lang="el-GR" smtClean="0"/>
              <a:t>25</a:t>
            </a:fld>
            <a:endParaRPr lang="el-GR"/>
          </a:p>
        </p:txBody>
      </p:sp>
    </p:spTree>
    <p:extLst>
      <p:ext uri="{BB962C8B-B14F-4D97-AF65-F5344CB8AC3E}">
        <p14:creationId xmlns:p14="http://schemas.microsoft.com/office/powerpoint/2010/main" val="4133080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3B2B13-292A-431A-B013-D6B4903B94EC}" type="slidenum">
              <a:rPr lang="el-GR" smtClean="0"/>
              <a:t>26</a:t>
            </a:fld>
            <a:endParaRPr lang="el-GR"/>
          </a:p>
        </p:txBody>
      </p:sp>
    </p:spTree>
    <p:extLst>
      <p:ext uri="{BB962C8B-B14F-4D97-AF65-F5344CB8AC3E}">
        <p14:creationId xmlns:p14="http://schemas.microsoft.com/office/powerpoint/2010/main" val="5553872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3B2B13-292A-431A-B013-D6B4903B94EC}" type="slidenum">
              <a:rPr lang="el-GR" smtClean="0"/>
              <a:t>27</a:t>
            </a:fld>
            <a:endParaRPr lang="el-GR"/>
          </a:p>
        </p:txBody>
      </p:sp>
    </p:spTree>
    <p:extLst>
      <p:ext uri="{BB962C8B-B14F-4D97-AF65-F5344CB8AC3E}">
        <p14:creationId xmlns:p14="http://schemas.microsoft.com/office/powerpoint/2010/main" val="2542497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3B2B13-292A-431A-B013-D6B4903B94EC}" type="slidenum">
              <a:rPr lang="el-GR" smtClean="0"/>
              <a:t>28</a:t>
            </a:fld>
            <a:endParaRPr lang="el-GR"/>
          </a:p>
        </p:txBody>
      </p:sp>
    </p:spTree>
    <p:extLst>
      <p:ext uri="{BB962C8B-B14F-4D97-AF65-F5344CB8AC3E}">
        <p14:creationId xmlns:p14="http://schemas.microsoft.com/office/powerpoint/2010/main" val="7446406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3B2B13-292A-431A-B013-D6B4903B94EC}" type="slidenum">
              <a:rPr lang="el-GR" smtClean="0"/>
              <a:t>29</a:t>
            </a:fld>
            <a:endParaRPr lang="el-GR"/>
          </a:p>
        </p:txBody>
      </p:sp>
    </p:spTree>
    <p:extLst>
      <p:ext uri="{BB962C8B-B14F-4D97-AF65-F5344CB8AC3E}">
        <p14:creationId xmlns:p14="http://schemas.microsoft.com/office/powerpoint/2010/main" val="31873643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3B2B13-292A-431A-B013-D6B4903B94EC}" type="slidenum">
              <a:rPr lang="el-GR" smtClean="0"/>
              <a:t>30</a:t>
            </a:fld>
            <a:endParaRPr lang="el-GR"/>
          </a:p>
        </p:txBody>
      </p:sp>
    </p:spTree>
    <p:extLst>
      <p:ext uri="{BB962C8B-B14F-4D97-AF65-F5344CB8AC3E}">
        <p14:creationId xmlns:p14="http://schemas.microsoft.com/office/powerpoint/2010/main" val="28852036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3B2B13-292A-431A-B013-D6B4903B94EC}" type="slidenum">
              <a:rPr lang="el-GR" smtClean="0"/>
              <a:t>9</a:t>
            </a:fld>
            <a:endParaRPr lang="el-GR"/>
          </a:p>
        </p:txBody>
      </p:sp>
    </p:spTree>
    <p:extLst>
      <p:ext uri="{BB962C8B-B14F-4D97-AF65-F5344CB8AC3E}">
        <p14:creationId xmlns:p14="http://schemas.microsoft.com/office/powerpoint/2010/main" val="1441545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3B2B13-292A-431A-B013-D6B4903B94EC}" type="slidenum">
              <a:rPr lang="el-GR" smtClean="0"/>
              <a:t>31</a:t>
            </a:fld>
            <a:endParaRPr lang="el-GR"/>
          </a:p>
        </p:txBody>
      </p:sp>
    </p:spTree>
    <p:extLst>
      <p:ext uri="{BB962C8B-B14F-4D97-AF65-F5344CB8AC3E}">
        <p14:creationId xmlns:p14="http://schemas.microsoft.com/office/powerpoint/2010/main" val="35117517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3B2B13-292A-431A-B013-D6B4903B94EC}" type="slidenum">
              <a:rPr lang="el-GR" smtClean="0"/>
              <a:t>32</a:t>
            </a:fld>
            <a:endParaRPr lang="el-GR"/>
          </a:p>
        </p:txBody>
      </p:sp>
    </p:spTree>
    <p:extLst>
      <p:ext uri="{BB962C8B-B14F-4D97-AF65-F5344CB8AC3E}">
        <p14:creationId xmlns:p14="http://schemas.microsoft.com/office/powerpoint/2010/main" val="13726017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3B2B13-292A-431A-B013-D6B4903B94EC}" type="slidenum">
              <a:rPr lang="el-GR" smtClean="0"/>
              <a:t>33</a:t>
            </a:fld>
            <a:endParaRPr lang="el-GR"/>
          </a:p>
        </p:txBody>
      </p:sp>
    </p:spTree>
    <p:extLst>
      <p:ext uri="{BB962C8B-B14F-4D97-AF65-F5344CB8AC3E}">
        <p14:creationId xmlns:p14="http://schemas.microsoft.com/office/powerpoint/2010/main" val="34878583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3B2B13-292A-431A-B013-D6B4903B94EC}" type="slidenum">
              <a:rPr lang="el-GR" smtClean="0"/>
              <a:t>34</a:t>
            </a:fld>
            <a:endParaRPr lang="el-GR"/>
          </a:p>
        </p:txBody>
      </p:sp>
    </p:spTree>
    <p:extLst>
      <p:ext uri="{BB962C8B-B14F-4D97-AF65-F5344CB8AC3E}">
        <p14:creationId xmlns:p14="http://schemas.microsoft.com/office/powerpoint/2010/main" val="24494153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3B2B13-292A-431A-B013-D6B4903B94EC}" type="slidenum">
              <a:rPr lang="el-GR" smtClean="0"/>
              <a:t>35</a:t>
            </a:fld>
            <a:endParaRPr lang="el-GR"/>
          </a:p>
        </p:txBody>
      </p:sp>
    </p:spTree>
    <p:extLst>
      <p:ext uri="{BB962C8B-B14F-4D97-AF65-F5344CB8AC3E}">
        <p14:creationId xmlns:p14="http://schemas.microsoft.com/office/powerpoint/2010/main" val="42278670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3B2B13-292A-431A-B013-D6B4903B94EC}" type="slidenum">
              <a:rPr lang="el-GR" smtClean="0"/>
              <a:t>9</a:t>
            </a:fld>
            <a:endParaRPr lang="el-GR"/>
          </a:p>
        </p:txBody>
      </p:sp>
    </p:spTree>
    <p:extLst>
      <p:ext uri="{BB962C8B-B14F-4D97-AF65-F5344CB8AC3E}">
        <p14:creationId xmlns:p14="http://schemas.microsoft.com/office/powerpoint/2010/main" val="28144929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3B2B13-292A-431A-B013-D6B4903B94EC}" type="slidenum">
              <a:rPr lang="el-GR" smtClean="0"/>
              <a:t>9</a:t>
            </a:fld>
            <a:endParaRPr lang="el-GR"/>
          </a:p>
        </p:txBody>
      </p:sp>
    </p:spTree>
    <p:extLst>
      <p:ext uri="{BB962C8B-B14F-4D97-AF65-F5344CB8AC3E}">
        <p14:creationId xmlns:p14="http://schemas.microsoft.com/office/powerpoint/2010/main" val="27902169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3B2B13-292A-431A-B013-D6B4903B94EC}" type="slidenum">
              <a:rPr lang="el-GR" smtClean="0"/>
              <a:t>9</a:t>
            </a:fld>
            <a:endParaRPr lang="el-GR"/>
          </a:p>
        </p:txBody>
      </p:sp>
    </p:spTree>
    <p:extLst>
      <p:ext uri="{BB962C8B-B14F-4D97-AF65-F5344CB8AC3E}">
        <p14:creationId xmlns:p14="http://schemas.microsoft.com/office/powerpoint/2010/main" val="37623583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3B2B13-292A-431A-B013-D6B4903B94EC}" type="slidenum">
              <a:rPr lang="el-GR" smtClean="0"/>
              <a:t>9</a:t>
            </a:fld>
            <a:endParaRPr lang="el-GR"/>
          </a:p>
        </p:txBody>
      </p:sp>
    </p:spTree>
    <p:extLst>
      <p:ext uri="{BB962C8B-B14F-4D97-AF65-F5344CB8AC3E}">
        <p14:creationId xmlns:p14="http://schemas.microsoft.com/office/powerpoint/2010/main" val="21351586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3B2B13-292A-431A-B013-D6B4903B94EC}" type="slidenum">
              <a:rPr lang="el-GR" smtClean="0"/>
              <a:t>10</a:t>
            </a:fld>
            <a:endParaRPr lang="el-GR"/>
          </a:p>
        </p:txBody>
      </p:sp>
    </p:spTree>
    <p:extLst>
      <p:ext uri="{BB962C8B-B14F-4D97-AF65-F5344CB8AC3E}">
        <p14:creationId xmlns:p14="http://schemas.microsoft.com/office/powerpoint/2010/main" val="29506323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3B2B13-292A-431A-B013-D6B4903B94EC}" type="slidenum">
              <a:rPr lang="el-GR" smtClean="0"/>
              <a:t>11</a:t>
            </a:fld>
            <a:endParaRPr lang="el-GR"/>
          </a:p>
        </p:txBody>
      </p:sp>
    </p:spTree>
    <p:extLst>
      <p:ext uri="{BB962C8B-B14F-4D97-AF65-F5344CB8AC3E}">
        <p14:creationId xmlns:p14="http://schemas.microsoft.com/office/powerpoint/2010/main" val="2556832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3B2B13-292A-431A-B013-D6B4903B94EC}" type="slidenum">
              <a:rPr lang="el-GR" smtClean="0"/>
              <a:t>12</a:t>
            </a:fld>
            <a:endParaRPr lang="el-GR"/>
          </a:p>
        </p:txBody>
      </p:sp>
    </p:spTree>
    <p:extLst>
      <p:ext uri="{BB962C8B-B14F-4D97-AF65-F5344CB8AC3E}">
        <p14:creationId xmlns:p14="http://schemas.microsoft.com/office/powerpoint/2010/main" val="24363316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D28A040A-9A77-471E-BEC3-5101B425C4B0}" type="datetimeFigureOut">
              <a:rPr lang="en-US" smtClean="0"/>
              <a:t>3/22/2024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27FDFD-9B62-4104-B723-34C70DA6A035}" type="slidenum">
              <a:rPr lang="en-US" smtClean="0"/>
              <a:t>‹#›</a:t>
            </a:fld>
            <a:endParaRPr lang="en-US"/>
          </a:p>
        </p:txBody>
      </p:sp>
    </p:spTree>
    <p:extLst>
      <p:ext uri="{BB962C8B-B14F-4D97-AF65-F5344CB8AC3E}">
        <p14:creationId xmlns:p14="http://schemas.microsoft.com/office/powerpoint/2010/main" val="2423389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28A040A-9A77-471E-BEC3-5101B425C4B0}" type="datetimeFigureOut">
              <a:rPr lang="en-US" smtClean="0"/>
              <a:t>3/22/2024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27FDFD-9B62-4104-B723-34C70DA6A035}" type="slidenum">
              <a:rPr lang="en-US" smtClean="0"/>
              <a:t>‹#›</a:t>
            </a:fld>
            <a:endParaRPr lang="en-US"/>
          </a:p>
        </p:txBody>
      </p:sp>
    </p:spTree>
    <p:extLst>
      <p:ext uri="{BB962C8B-B14F-4D97-AF65-F5344CB8AC3E}">
        <p14:creationId xmlns:p14="http://schemas.microsoft.com/office/powerpoint/2010/main" val="21630687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28A040A-9A77-471E-BEC3-5101B425C4B0}" type="datetimeFigureOut">
              <a:rPr lang="en-US" smtClean="0"/>
              <a:t>3/22/2024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27FDFD-9B62-4104-B723-34C70DA6A035}" type="slidenum">
              <a:rPr lang="en-US" smtClean="0"/>
              <a:t>‹#›</a:t>
            </a:fld>
            <a:endParaRPr lang="en-US"/>
          </a:p>
        </p:txBody>
      </p:sp>
    </p:spTree>
    <p:extLst>
      <p:ext uri="{BB962C8B-B14F-4D97-AF65-F5344CB8AC3E}">
        <p14:creationId xmlns:p14="http://schemas.microsoft.com/office/powerpoint/2010/main" val="39487112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28A040A-9A77-471E-BEC3-5101B425C4B0}" type="datetimeFigureOut">
              <a:rPr lang="en-US" smtClean="0"/>
              <a:t>3/22/2024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27FDFD-9B62-4104-B723-34C70DA6A035}" type="slidenum">
              <a:rPr lang="en-US" smtClean="0"/>
              <a:t>‹#›</a:t>
            </a:fld>
            <a:endParaRPr lang="en-US"/>
          </a:p>
        </p:txBody>
      </p:sp>
    </p:spTree>
    <p:extLst>
      <p:ext uri="{BB962C8B-B14F-4D97-AF65-F5344CB8AC3E}">
        <p14:creationId xmlns:p14="http://schemas.microsoft.com/office/powerpoint/2010/main" val="36103550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28A040A-9A77-471E-BEC3-5101B425C4B0}" type="datetimeFigureOut">
              <a:rPr lang="en-US" smtClean="0"/>
              <a:t>3/22/2024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27FDFD-9B62-4104-B723-34C70DA6A035}" type="slidenum">
              <a:rPr lang="en-US" smtClean="0"/>
              <a:t>‹#›</a:t>
            </a:fld>
            <a:endParaRPr lang="en-US"/>
          </a:p>
        </p:txBody>
      </p:sp>
    </p:spTree>
    <p:extLst>
      <p:ext uri="{BB962C8B-B14F-4D97-AF65-F5344CB8AC3E}">
        <p14:creationId xmlns:p14="http://schemas.microsoft.com/office/powerpoint/2010/main" val="32520830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28A040A-9A77-471E-BEC3-5101B425C4B0}" type="datetimeFigureOut">
              <a:rPr lang="en-US" smtClean="0"/>
              <a:t>3/22/2024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E27FDFD-9B62-4104-B723-34C70DA6A035}" type="slidenum">
              <a:rPr lang="en-US" smtClean="0"/>
              <a:t>‹#›</a:t>
            </a:fld>
            <a:endParaRPr lang="en-US"/>
          </a:p>
        </p:txBody>
      </p:sp>
    </p:spTree>
    <p:extLst>
      <p:ext uri="{BB962C8B-B14F-4D97-AF65-F5344CB8AC3E}">
        <p14:creationId xmlns:p14="http://schemas.microsoft.com/office/powerpoint/2010/main" val="21060566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28A040A-9A77-471E-BEC3-5101B425C4B0}" type="datetimeFigureOut">
              <a:rPr lang="en-US" smtClean="0"/>
              <a:t>3/22/2024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E27FDFD-9B62-4104-B723-34C70DA6A035}" type="slidenum">
              <a:rPr lang="en-US" smtClean="0"/>
              <a:t>‹#›</a:t>
            </a:fld>
            <a:endParaRPr lang="en-US"/>
          </a:p>
        </p:txBody>
      </p:sp>
    </p:spTree>
    <p:extLst>
      <p:ext uri="{BB962C8B-B14F-4D97-AF65-F5344CB8AC3E}">
        <p14:creationId xmlns:p14="http://schemas.microsoft.com/office/powerpoint/2010/main" val="32837584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28A040A-9A77-471E-BEC3-5101B425C4B0}" type="datetimeFigureOut">
              <a:rPr lang="en-US" smtClean="0"/>
              <a:t>3/22/2024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E27FDFD-9B62-4104-B723-34C70DA6A035}" type="slidenum">
              <a:rPr lang="en-US" smtClean="0"/>
              <a:t>‹#›</a:t>
            </a:fld>
            <a:endParaRPr lang="en-US"/>
          </a:p>
        </p:txBody>
      </p:sp>
    </p:spTree>
    <p:extLst>
      <p:ext uri="{BB962C8B-B14F-4D97-AF65-F5344CB8AC3E}">
        <p14:creationId xmlns:p14="http://schemas.microsoft.com/office/powerpoint/2010/main" val="2555168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28A040A-9A77-471E-BEC3-5101B425C4B0}" type="datetimeFigureOut">
              <a:rPr lang="en-US" smtClean="0"/>
              <a:t>3/22/2024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E27FDFD-9B62-4104-B723-34C70DA6A035}" type="slidenum">
              <a:rPr lang="en-US" smtClean="0"/>
              <a:t>‹#›</a:t>
            </a:fld>
            <a:endParaRPr lang="en-US"/>
          </a:p>
        </p:txBody>
      </p:sp>
    </p:spTree>
    <p:extLst>
      <p:ext uri="{BB962C8B-B14F-4D97-AF65-F5344CB8AC3E}">
        <p14:creationId xmlns:p14="http://schemas.microsoft.com/office/powerpoint/2010/main" val="19994750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28A040A-9A77-471E-BEC3-5101B425C4B0}" type="datetimeFigureOut">
              <a:rPr lang="en-US" smtClean="0"/>
              <a:t>3/22/2024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E27FDFD-9B62-4104-B723-34C70DA6A035}" type="slidenum">
              <a:rPr lang="en-US" smtClean="0"/>
              <a:t>‹#›</a:t>
            </a:fld>
            <a:endParaRPr lang="en-US"/>
          </a:p>
        </p:txBody>
      </p:sp>
    </p:spTree>
    <p:extLst>
      <p:ext uri="{BB962C8B-B14F-4D97-AF65-F5344CB8AC3E}">
        <p14:creationId xmlns:p14="http://schemas.microsoft.com/office/powerpoint/2010/main" val="25285932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28A040A-9A77-471E-BEC3-5101B425C4B0}" type="datetimeFigureOut">
              <a:rPr lang="en-US" smtClean="0"/>
              <a:t>3/22/2024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E27FDFD-9B62-4104-B723-34C70DA6A035}" type="slidenum">
              <a:rPr lang="en-US" smtClean="0"/>
              <a:t>‹#›</a:t>
            </a:fld>
            <a:endParaRPr lang="en-US"/>
          </a:p>
        </p:txBody>
      </p:sp>
    </p:spTree>
    <p:extLst>
      <p:ext uri="{BB962C8B-B14F-4D97-AF65-F5344CB8AC3E}">
        <p14:creationId xmlns:p14="http://schemas.microsoft.com/office/powerpoint/2010/main" val="31259870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28A040A-9A77-471E-BEC3-5101B425C4B0}" type="datetimeFigureOut">
              <a:rPr lang="en-US" smtClean="0"/>
              <a:t>3/22/2024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27FDFD-9B62-4104-B723-34C70DA6A035}" type="slidenum">
              <a:rPr lang="en-US" smtClean="0"/>
              <a:t>‹#›</a:t>
            </a:fld>
            <a:endParaRPr lang="en-US"/>
          </a:p>
        </p:txBody>
      </p:sp>
    </p:spTree>
    <p:extLst>
      <p:ext uri="{BB962C8B-B14F-4D97-AF65-F5344CB8AC3E}">
        <p14:creationId xmlns:p14="http://schemas.microsoft.com/office/powerpoint/2010/main" val="5945462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tif"/><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3.xml"/><Relationship Id="rId6" Type="http://schemas.openxmlformats.org/officeDocument/2006/relationships/image" Target="../media/image4.png"/><Relationship Id="rId5" Type="http://schemas.microsoft.com/office/2007/relationships/hdphoto" Target="../media/hdphoto1.wdp"/><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 Id="rId9" Type="http://schemas.openxmlformats.org/officeDocument/2006/relationships/image" Target="../media/image7.png"/></Relationships>
</file>

<file path=ppt/slides/_rels/slide17.xml.rels><?xml version="1.0" encoding="UTF-8" standalone="yes"?>
<Relationships xmlns="http://schemas.openxmlformats.org/package/2006/relationships"><Relationship Id="rId8" Type="http://schemas.openxmlformats.org/officeDocument/2006/relationships/image" Target="../media/image1.png"/><Relationship Id="rId13" Type="http://schemas.openxmlformats.org/officeDocument/2006/relationships/diagramColors" Target="../diagrams/colors7.xml"/><Relationship Id="rId3" Type="http://schemas.openxmlformats.org/officeDocument/2006/relationships/diagramData" Target="../diagrams/data6.xml"/><Relationship Id="rId7" Type="http://schemas.microsoft.com/office/2007/relationships/diagramDrawing" Target="../diagrams/drawing6.xml"/><Relationship Id="rId12" Type="http://schemas.openxmlformats.org/officeDocument/2006/relationships/diagramQuickStyle" Target="../diagrams/quickStyle7.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6.xml"/><Relationship Id="rId11" Type="http://schemas.openxmlformats.org/officeDocument/2006/relationships/diagramLayout" Target="../diagrams/layout7.xml"/><Relationship Id="rId5" Type="http://schemas.openxmlformats.org/officeDocument/2006/relationships/diagramQuickStyle" Target="../diagrams/quickStyle6.xml"/><Relationship Id="rId10" Type="http://schemas.openxmlformats.org/officeDocument/2006/relationships/diagramData" Target="../diagrams/data7.xml"/><Relationship Id="rId4" Type="http://schemas.openxmlformats.org/officeDocument/2006/relationships/diagramLayout" Target="../diagrams/layout6.xml"/><Relationship Id="rId9" Type="http://schemas.openxmlformats.org/officeDocument/2006/relationships/image" Target="../media/image7.png"/><Relationship Id="rId14" Type="http://schemas.microsoft.com/office/2007/relationships/diagramDrawing" Target="../diagrams/drawing7.xml"/></Relationships>
</file>

<file path=ppt/slides/_rels/slide18.xml.rels><?xml version="1.0" encoding="UTF-8" standalone="yes"?>
<Relationships xmlns="http://schemas.openxmlformats.org/package/2006/relationships"><Relationship Id="rId8" Type="http://schemas.openxmlformats.org/officeDocument/2006/relationships/image" Target="../media/image1.png"/><Relationship Id="rId13" Type="http://schemas.openxmlformats.org/officeDocument/2006/relationships/diagramColors" Target="../diagrams/colors9.xml"/><Relationship Id="rId3" Type="http://schemas.openxmlformats.org/officeDocument/2006/relationships/diagramData" Target="../diagrams/data8.xml"/><Relationship Id="rId7" Type="http://schemas.microsoft.com/office/2007/relationships/diagramDrawing" Target="../diagrams/drawing8.xml"/><Relationship Id="rId12" Type="http://schemas.openxmlformats.org/officeDocument/2006/relationships/diagramQuickStyle" Target="../diagrams/quickStyle9.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8.xml"/><Relationship Id="rId11" Type="http://schemas.openxmlformats.org/officeDocument/2006/relationships/diagramLayout" Target="../diagrams/layout9.xml"/><Relationship Id="rId5" Type="http://schemas.openxmlformats.org/officeDocument/2006/relationships/diagramQuickStyle" Target="../diagrams/quickStyle8.xml"/><Relationship Id="rId15" Type="http://schemas.openxmlformats.org/officeDocument/2006/relationships/image" Target="../media/image13.png"/><Relationship Id="rId10" Type="http://schemas.openxmlformats.org/officeDocument/2006/relationships/diagramData" Target="../diagrams/data9.xml"/><Relationship Id="rId4" Type="http://schemas.openxmlformats.org/officeDocument/2006/relationships/diagramLayout" Target="../diagrams/layout8.xml"/><Relationship Id="rId9" Type="http://schemas.openxmlformats.org/officeDocument/2006/relationships/image" Target="../media/image7.png"/><Relationship Id="rId14" Type="http://schemas.microsoft.com/office/2007/relationships/diagramDrawing" Target="../diagrams/drawing9.xml"/></Relationships>
</file>

<file path=ppt/slides/_rels/slide19.xml.rels><?xml version="1.0" encoding="UTF-8" standalone="yes"?>
<Relationships xmlns="http://schemas.openxmlformats.org/package/2006/relationships"><Relationship Id="rId8" Type="http://schemas.openxmlformats.org/officeDocument/2006/relationships/image" Target="../media/image1.png"/><Relationship Id="rId13" Type="http://schemas.openxmlformats.org/officeDocument/2006/relationships/diagramColors" Target="../diagrams/colors11.xml"/><Relationship Id="rId3" Type="http://schemas.openxmlformats.org/officeDocument/2006/relationships/diagramData" Target="../diagrams/data10.xml"/><Relationship Id="rId7" Type="http://schemas.microsoft.com/office/2007/relationships/diagramDrawing" Target="../diagrams/drawing10.xml"/><Relationship Id="rId12" Type="http://schemas.openxmlformats.org/officeDocument/2006/relationships/diagramQuickStyle" Target="../diagrams/quickStyle11.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10.xml"/><Relationship Id="rId11" Type="http://schemas.openxmlformats.org/officeDocument/2006/relationships/diagramLayout" Target="../diagrams/layout11.xml"/><Relationship Id="rId5" Type="http://schemas.openxmlformats.org/officeDocument/2006/relationships/diagramQuickStyle" Target="../diagrams/quickStyle10.xml"/><Relationship Id="rId10" Type="http://schemas.openxmlformats.org/officeDocument/2006/relationships/diagramData" Target="../diagrams/data11.xml"/><Relationship Id="rId4" Type="http://schemas.openxmlformats.org/officeDocument/2006/relationships/diagramLayout" Target="../diagrams/layout10.xml"/><Relationship Id="rId9" Type="http://schemas.openxmlformats.org/officeDocument/2006/relationships/image" Target="../media/image7.png"/><Relationship Id="rId14" Type="http://schemas.microsoft.com/office/2007/relationships/diagramDrawing" Target="../diagrams/drawing11.xml"/></Relationships>
</file>

<file path=ppt/slides/_rels/slide2.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png"/><Relationship Id="rId7" Type="http://schemas.openxmlformats.org/officeDocument/2006/relationships/diagramQuickStyle" Target="../diagrams/quickStyle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7.png"/><Relationship Id="rId9" Type="http://schemas.microsoft.com/office/2007/relationships/diagramDrawing" Target="../diagrams/drawing1.xml"/></Relationships>
</file>

<file path=ppt/slides/_rels/slide20.xml.rels><?xml version="1.0" encoding="UTF-8" standalone="yes"?>
<Relationships xmlns="http://schemas.openxmlformats.org/package/2006/relationships"><Relationship Id="rId8" Type="http://schemas.openxmlformats.org/officeDocument/2006/relationships/image" Target="../media/image1.png"/><Relationship Id="rId13" Type="http://schemas.openxmlformats.org/officeDocument/2006/relationships/diagramColors" Target="../diagrams/colors13.xml"/><Relationship Id="rId3" Type="http://schemas.openxmlformats.org/officeDocument/2006/relationships/diagramData" Target="../diagrams/data12.xml"/><Relationship Id="rId7" Type="http://schemas.microsoft.com/office/2007/relationships/diagramDrawing" Target="../diagrams/drawing12.xml"/><Relationship Id="rId12" Type="http://schemas.openxmlformats.org/officeDocument/2006/relationships/diagramQuickStyle" Target="../diagrams/quickStyle13.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12.xml"/><Relationship Id="rId11" Type="http://schemas.openxmlformats.org/officeDocument/2006/relationships/diagramLayout" Target="../diagrams/layout13.xml"/><Relationship Id="rId5" Type="http://schemas.openxmlformats.org/officeDocument/2006/relationships/diagramQuickStyle" Target="../diagrams/quickStyle12.xml"/><Relationship Id="rId10" Type="http://schemas.openxmlformats.org/officeDocument/2006/relationships/diagramData" Target="../diagrams/data13.xml"/><Relationship Id="rId4" Type="http://schemas.openxmlformats.org/officeDocument/2006/relationships/diagramLayout" Target="../diagrams/layout12.xml"/><Relationship Id="rId9" Type="http://schemas.openxmlformats.org/officeDocument/2006/relationships/image" Target="../media/image7.png"/><Relationship Id="rId14" Type="http://schemas.microsoft.com/office/2007/relationships/diagramDrawing" Target="../diagrams/drawing13.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sv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jpeg"/><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8" Type="http://schemas.openxmlformats.org/officeDocument/2006/relationships/image" Target="../media/image24.jpeg"/><Relationship Id="rId13" Type="http://schemas.openxmlformats.org/officeDocument/2006/relationships/image" Target="../media/image29.png"/><Relationship Id="rId3" Type="http://schemas.openxmlformats.org/officeDocument/2006/relationships/image" Target="../media/image7.png"/><Relationship Id="rId7" Type="http://schemas.openxmlformats.org/officeDocument/2006/relationships/image" Target="../media/image23.png"/><Relationship Id="rId12" Type="http://schemas.openxmlformats.org/officeDocument/2006/relationships/image" Target="../media/image28.jpeg"/><Relationship Id="rId2" Type="http://schemas.openxmlformats.org/officeDocument/2006/relationships/image" Target="../media/image1.png"/><Relationship Id="rId16" Type="http://schemas.openxmlformats.org/officeDocument/2006/relationships/image" Target="../media/image32.png"/><Relationship Id="rId1" Type="http://schemas.openxmlformats.org/officeDocument/2006/relationships/slideLayout" Target="../slideLayouts/slideLayout2.xml"/><Relationship Id="rId6" Type="http://schemas.openxmlformats.org/officeDocument/2006/relationships/image" Target="../media/image22.jpeg"/><Relationship Id="rId11" Type="http://schemas.openxmlformats.org/officeDocument/2006/relationships/image" Target="../media/image27.png"/><Relationship Id="rId5" Type="http://schemas.openxmlformats.org/officeDocument/2006/relationships/image" Target="../media/image21.png"/><Relationship Id="rId15" Type="http://schemas.openxmlformats.org/officeDocument/2006/relationships/image" Target="../media/image31.jpeg"/><Relationship Id="rId10" Type="http://schemas.openxmlformats.org/officeDocument/2006/relationships/image" Target="../media/image26.png"/><Relationship Id="rId4" Type="http://schemas.openxmlformats.org/officeDocument/2006/relationships/image" Target="../media/image20.jpeg"/><Relationship Id="rId9" Type="http://schemas.openxmlformats.org/officeDocument/2006/relationships/image" Target="../media/image25.png"/><Relationship Id="rId14" Type="http://schemas.openxmlformats.org/officeDocument/2006/relationships/image" Target="../media/image30.jpeg"/></Relationships>
</file>

<file path=ppt/slides/_rels/slide2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png"/><Relationship Id="rId7" Type="http://schemas.openxmlformats.org/officeDocument/2006/relationships/image" Target="../media/image36.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25.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42.svg"/><Relationship Id="rId2" Type="http://schemas.openxmlformats.org/officeDocument/2006/relationships/image" Target="../media/image37.png"/><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svg"/><Relationship Id="rId4" Type="http://schemas.openxmlformats.org/officeDocument/2006/relationships/image" Target="../media/image39.pn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5.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7.pn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46.png"/></Relationships>
</file>

<file path=ppt/slides/_rels/slide2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1.pn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7.png"/><Relationship Id="rId7" Type="http://schemas.openxmlformats.org/officeDocument/2006/relationships/diagramColors" Target="../diagrams/colors2.xm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1.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50.png"/><Relationship Id="rId4" Type="http://schemas.openxmlformats.org/officeDocument/2006/relationships/image" Target="../media/image49.pn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4.xml.rels><?xml version="1.0" encoding="UTF-8" standalone="yes"?>
<Relationships xmlns="http://schemas.openxmlformats.org/package/2006/relationships"><Relationship Id="rId8" Type="http://schemas.openxmlformats.org/officeDocument/2006/relationships/diagramColors" Target="../diagrams/colors14.xml"/><Relationship Id="rId3" Type="http://schemas.openxmlformats.org/officeDocument/2006/relationships/image" Target="../media/image1.png"/><Relationship Id="rId7" Type="http://schemas.openxmlformats.org/officeDocument/2006/relationships/diagramQuickStyle" Target="../diagrams/quickStyle14.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diagramLayout" Target="../diagrams/layout14.xml"/><Relationship Id="rId5" Type="http://schemas.openxmlformats.org/officeDocument/2006/relationships/diagramData" Target="../diagrams/data14.xml"/><Relationship Id="rId4" Type="http://schemas.openxmlformats.org/officeDocument/2006/relationships/image" Target="../media/image7.png"/><Relationship Id="rId9" Type="http://schemas.microsoft.com/office/2007/relationships/diagramDrawing" Target="../diagrams/drawing14.xml"/></Relationships>
</file>

<file path=ppt/slides/_rels/slide35.xml.rels><?xml version="1.0" encoding="UTF-8" standalone="yes"?>
<Relationships xmlns="http://schemas.openxmlformats.org/package/2006/relationships"><Relationship Id="rId8" Type="http://schemas.openxmlformats.org/officeDocument/2006/relationships/diagramColors" Target="../diagrams/colors15.xml"/><Relationship Id="rId3" Type="http://schemas.openxmlformats.org/officeDocument/2006/relationships/image" Target="../media/image1.png"/><Relationship Id="rId7" Type="http://schemas.openxmlformats.org/officeDocument/2006/relationships/diagramQuickStyle" Target="../diagrams/quickStyle15.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diagramLayout" Target="../diagrams/layout15.xml"/><Relationship Id="rId5" Type="http://schemas.openxmlformats.org/officeDocument/2006/relationships/diagramData" Target="../diagrams/data15.xml"/><Relationship Id="rId4" Type="http://schemas.openxmlformats.org/officeDocument/2006/relationships/image" Target="../media/image7.png"/><Relationship Id="rId9" Type="http://schemas.microsoft.com/office/2007/relationships/diagramDrawing" Target="../diagrams/drawing15.xml"/></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black background with blue triangles&#10;&#10;Description automatically generated">
            <a:extLst>
              <a:ext uri="{FF2B5EF4-FFF2-40B4-BE49-F238E27FC236}">
                <a16:creationId xmlns:a16="http://schemas.microsoft.com/office/drawing/2014/main" id="{C6F25AE9-330E-708C-F47D-73F1EBE704D8}"/>
              </a:ext>
            </a:extLst>
          </p:cNvPr>
          <p:cNvPicPr>
            <a:picLocks noChangeAspect="1"/>
          </p:cNvPicPr>
          <p:nvPr/>
        </p:nvPicPr>
        <p:blipFill rotWithShape="1">
          <a:blip r:embed="rId2">
            <a:alphaModFix amt="20000"/>
          </a:blip>
          <a:srcRect t="1119" r="5625" b="5054"/>
          <a:stretch/>
        </p:blipFill>
        <p:spPr>
          <a:xfrm rot="10800000">
            <a:off x="0" y="4315"/>
            <a:ext cx="8077200" cy="6863888"/>
          </a:xfrm>
          <a:prstGeom prst="rect">
            <a:avLst/>
          </a:prstGeom>
        </p:spPr>
      </p:pic>
      <p:sp>
        <p:nvSpPr>
          <p:cNvPr id="5" name="Ορθογώνιο 1">
            <a:extLst>
              <a:ext uri="{FF2B5EF4-FFF2-40B4-BE49-F238E27FC236}">
                <a16:creationId xmlns:a16="http://schemas.microsoft.com/office/drawing/2014/main" id="{262F980D-0196-9A99-7197-93E8E6CF47B4}"/>
              </a:ext>
            </a:extLst>
          </p:cNvPr>
          <p:cNvSpPr/>
          <p:nvPr/>
        </p:nvSpPr>
        <p:spPr>
          <a:xfrm rot="5400000">
            <a:off x="2364599" y="766534"/>
            <a:ext cx="1205673" cy="7106993"/>
          </a:xfrm>
          <a:prstGeom prst="rect">
            <a:avLst/>
          </a:prstGeom>
          <a:solidFill>
            <a:srgbClr val="64AD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sz="1200">
              <a:solidFill>
                <a:srgbClr val="13778E"/>
              </a:solidFill>
            </a:endParaRPr>
          </a:p>
        </p:txBody>
      </p:sp>
      <p:sp>
        <p:nvSpPr>
          <p:cNvPr id="6" name="Title 2">
            <a:extLst>
              <a:ext uri="{FF2B5EF4-FFF2-40B4-BE49-F238E27FC236}">
                <a16:creationId xmlns:a16="http://schemas.microsoft.com/office/drawing/2014/main" id="{6FDDF97A-D00D-18BD-BEDD-6505AFAB5FE3}"/>
              </a:ext>
            </a:extLst>
          </p:cNvPr>
          <p:cNvSpPr txBox="1">
            <a:spLocks/>
          </p:cNvSpPr>
          <p:nvPr/>
        </p:nvSpPr>
        <p:spPr>
          <a:xfrm>
            <a:off x="557507" y="2715053"/>
            <a:ext cx="9577093" cy="1002140"/>
          </a:xfrm>
          <a:prstGeom prst="rect">
            <a:avLst/>
          </a:prstGeom>
        </p:spPr>
        <p:txBody>
          <a:bodyPr lIns="91440" tIns="45720" rIns="91440" bIns="4572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685772">
              <a:spcBef>
                <a:spcPts val="375"/>
              </a:spcBef>
            </a:pPr>
            <a:r>
              <a:rPr lang="el-GR" sz="5400" b="1" dirty="0">
                <a:solidFill>
                  <a:schemeClr val="tx2"/>
                </a:solidFill>
                <a:latin typeface="Neutraface 2 Text Greek Demi" panose="020B0303020202020102" pitchFamily="34" charset="0"/>
              </a:rPr>
              <a:t>Νομοθετικό πλαίσιο</a:t>
            </a:r>
            <a:endParaRPr lang="el-GR" sz="4000" b="1" dirty="0">
              <a:solidFill>
                <a:schemeClr val="tx2"/>
              </a:solidFill>
              <a:latin typeface="Neutraface 2 Text Greek Demi" panose="020B0303020202020102" pitchFamily="34" charset="0"/>
              <a:cs typeface="Calibri"/>
            </a:endParaRPr>
          </a:p>
        </p:txBody>
      </p:sp>
      <p:sp>
        <p:nvSpPr>
          <p:cNvPr id="7" name="TextBox 6">
            <a:extLst>
              <a:ext uri="{FF2B5EF4-FFF2-40B4-BE49-F238E27FC236}">
                <a16:creationId xmlns:a16="http://schemas.microsoft.com/office/drawing/2014/main" id="{4E492055-3BAA-0EFF-1152-AAC3E236C5F2}"/>
              </a:ext>
            </a:extLst>
          </p:cNvPr>
          <p:cNvSpPr txBox="1"/>
          <p:nvPr/>
        </p:nvSpPr>
        <p:spPr>
          <a:xfrm>
            <a:off x="485203" y="3945082"/>
            <a:ext cx="5578415" cy="307777"/>
          </a:xfrm>
          <a:prstGeom prst="rect">
            <a:avLst/>
          </a:prstGeom>
          <a:noFill/>
        </p:spPr>
        <p:txBody>
          <a:bodyPr wrap="square">
            <a:spAutoFit/>
          </a:bodyPr>
          <a:lstStyle/>
          <a:p>
            <a:pPr>
              <a:lnSpc>
                <a:spcPct val="100000"/>
              </a:lnSpc>
              <a:spcBef>
                <a:spcPts val="0"/>
              </a:spcBef>
              <a:spcAft>
                <a:spcPts val="1200"/>
              </a:spcAft>
            </a:pPr>
            <a:r>
              <a:rPr lang="nl-BE" sz="1400" b="1" dirty="0">
                <a:solidFill>
                  <a:schemeClr val="bg1"/>
                </a:solidFill>
                <a:latin typeface="Roboto" panose="02000000000000000000" pitchFamily="2" charset="0"/>
                <a:ea typeface="Roboto" panose="02000000000000000000" pitchFamily="2" charset="0"/>
                <a:cs typeface="Calibri" panose="020F0502020204030204" pitchFamily="34" charset="0"/>
              </a:rPr>
              <a:t>subtitle</a:t>
            </a:r>
            <a:endParaRPr lang="el-GR" sz="1400" b="1" dirty="0">
              <a:solidFill>
                <a:schemeClr val="bg1"/>
              </a:solidFill>
              <a:latin typeface="Roboto" panose="02000000000000000000" pitchFamily="2" charset="0"/>
              <a:ea typeface="Roboto" panose="02000000000000000000" pitchFamily="2" charset="0"/>
              <a:cs typeface="Calibri" panose="020F0502020204030204" pitchFamily="34" charset="0"/>
            </a:endParaRPr>
          </a:p>
        </p:txBody>
      </p:sp>
      <p:grpSp>
        <p:nvGrpSpPr>
          <p:cNvPr id="8" name="Group 7">
            <a:extLst>
              <a:ext uri="{FF2B5EF4-FFF2-40B4-BE49-F238E27FC236}">
                <a16:creationId xmlns:a16="http://schemas.microsoft.com/office/drawing/2014/main" id="{26055892-888D-DA00-68FD-A7DC5E60B1D5}"/>
              </a:ext>
            </a:extLst>
          </p:cNvPr>
          <p:cNvGrpSpPr/>
          <p:nvPr/>
        </p:nvGrpSpPr>
        <p:grpSpPr>
          <a:xfrm>
            <a:off x="2380733" y="5748045"/>
            <a:ext cx="2457962" cy="583994"/>
            <a:chOff x="8551045" y="7061528"/>
            <a:chExt cx="3046809" cy="723900"/>
          </a:xfrm>
        </p:grpSpPr>
        <p:pic>
          <p:nvPicPr>
            <p:cNvPr id="9" name="Picture 8">
              <a:extLst>
                <a:ext uri="{FF2B5EF4-FFF2-40B4-BE49-F238E27FC236}">
                  <a16:creationId xmlns:a16="http://schemas.microsoft.com/office/drawing/2014/main" id="{41C8A84B-380E-ABCC-8E2A-8C585A444C8D}"/>
                </a:ext>
              </a:extLst>
            </p:cNvPr>
            <p:cNvPicPr>
              <a:extLst>
                <a:ext uri="smNativeData">
                  <pr:smNativeData xmlns:lc="http://schemas.openxmlformats.org/drawingml/2006/lockedCanvas" xmlns:pr="smNativeData" xmlns:p14="http://schemas.microsoft.com/office/powerpoint/2010/main" xmlns="" val="SMDATA_15_cyNvYBMAAAAlAAAAEQAAAA0AAAAAkAAAAEgAAACQAAAASAAAAAAAAAAAAAAAAAAAAAEAAABQAAAAAAAAAAAA4D8AAAAAAADgPwAAAAAAAOA/AAAAAAAA4D8AAAAAAADgPwAAAAAAAOA/AAAAAAAA4D8AAAAAAADgPwAAAAAAAOA/AAAAAAAA4D8CAAAAjAAAAAAAAAAAAAAAAFOL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Y4OMKAAAAACgAAAAoAAAAZAAAAGQAAAAAAAAAzMzMAAAAAABQAAAAUAAAAGQAAABkAAAAAAAAAAcAAAA4AAAAAAAAAAAAAAAAAAAA////AAAAAAAAAAAAAAAAAAAAAAAAAAAAAAAAAAAAAABkAAAAZAAAAAAAAAAjAAAABAAAAGQAAAAXAAAAFAAAAAAAAAAAAAAA/38AAP9/AAAAAAAACQAAAAQAAAAAAAAADAAAABAAAAAAAAAAAAAAAAAAAAAAAAAAHgAAAGgAAAAAAAAAAAAAAAAAAAAAAAAAAAAAABAnAAAQJwAAAAAAAAAAAAAAAAAAAAAAAAAAAAAAAAAAAAAAAAAAAAAUAAAAAAAAAMDA/wAAAAAAZAAAADIAAAAAAAAAZAAAAAAAAAB/f38ACgAAAB8AAABUAAAAAFOLBf///wEAAAAAAAAAAAAAAAAAAAAAAAAAAAAAAAAAAAAAAAAAAAAAAAJ/f38A2ODjA8zMzADAwP8Af39/AAAAAAAAAAAAAAAAAP///wAAAAAAIQAAABgAAAAUAAAAODEAABcBAACuNwAAHgUAABAAAAAmAAAACAAAAP//////////"/>
                </a:ext>
              </a:extLst>
            </p:cNvPicPr>
            <p:nvPr/>
          </p:nvPicPr>
          <p:blipFill>
            <a:blip r:embed="rId3"/>
            <a:stretch>
              <a:fillRect/>
            </a:stretch>
          </p:blipFill>
          <p:spPr>
            <a:xfrm>
              <a:off x="8551045" y="7110895"/>
              <a:ext cx="1050290" cy="654685"/>
            </a:xfrm>
            <a:prstGeom prst="rect">
              <a:avLst/>
            </a:prstGeom>
            <a:noFill/>
            <a:ln>
              <a:noFill/>
            </a:ln>
            <a:effectLst/>
          </p:spPr>
        </p:pic>
        <p:sp>
          <p:nvSpPr>
            <p:cNvPr id="10" name="Text Box 6">
              <a:extLst>
                <a:ext uri="{FF2B5EF4-FFF2-40B4-BE49-F238E27FC236}">
                  <a16:creationId xmlns:a16="http://schemas.microsoft.com/office/drawing/2014/main" id="{A21B6144-02C2-154C-95BD-4ADA23BA03D5}"/>
                </a:ext>
              </a:extLst>
            </p:cNvPr>
            <p:cNvSpPr>
              <a:extLst>
                <a:ext uri="smNativeData">
                  <pr:smNativeData xmlns:lc="http://schemas.openxmlformats.org/drawingml/2006/lockedCanvas" xmlns:pr="smNativeData" xmlns:p14="http://schemas.microsoft.com/office/powerpoint/2010/main" xmlns="" val="SMDATA_13_cyNvYBMAAAAlAAAAZAAAAA0AAAAAkAAAAEgAAACQAAAASAAAAAAAAAAAAAAAAAAAAAEAAABQAAAAAAAAAAAA4D8AAAAAAADgPwAAAAAAAOA/AAAAAAAA4D8AAAAAAADgPwAAAAAAAOA/AAAAAAAA4D8AAAAAAADgPwAAAAAAAOA/AAAAAAAA4D8CAAAAjAAAAAEAAAAAAAAA////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Y4OMKAAAAACgAAAAoAAAAZAAAAGQAAAAAAAAAzMzMAAAAAABQAAAAUAAAAGQAAABkAAAAAAAAABcAAAAUAAAAAAAAAAAAAAD/fwAA/38AAAAAAAAJAAAABAAAAAAAAAAMAAAAEAAAAAAAAAAAAAAAAAAAAAAAAAAeAAAAaAAAAAAAAAAAAAAAAAAAAAAAAAAAAAAAECcAABAnAAAAAAAAAAAAAAAAAAAAAAAAAAAAAAAAAAAAAAAAAAAAABQAAAAAAAAAwMD/AAAAAABkAAAAMgAAAAAAAABkAAAAAAAAAH9/fwAKAAAAHwAAAFQAAAD///8A////AQAAAAAAAAAAAAAAAAAAAAAAAAAAAAAAAAAAAAAAAAAAAAAAAn9/fwDY4OMDzMzMAMDA/wB/f38AAAAAAAAAAAAAAAAAAAAAAAAAAAAhAAAAGAAAABQAAABAOAAAFwEAAFBGAACLBQAAEAAAACYAAAAIAAAA//////////8="/>
                </a:ext>
              </a:extLst>
            </p:cNvSpPr>
            <p:nvPr/>
          </p:nvSpPr>
          <p:spPr>
            <a:xfrm>
              <a:off x="9688239" y="7061528"/>
              <a:ext cx="1909615" cy="723900"/>
            </a:xfrm>
            <a:prstGeom prst="rect">
              <a:avLst/>
            </a:prstGeom>
            <a:solidFill>
              <a:srgbClr val="FFFFFF"/>
            </a:solidFill>
            <a:ln>
              <a:noFill/>
            </a:ln>
            <a:effectLst/>
          </p:spPr>
          <p:txBody>
            <a:bodyPr vert="horz" wrap="square" lIns="91440" tIns="45720" rIns="91440" bIns="45720" numCol="1" spcCol="215900" anchor="t"/>
            <a:lstStyle>
              <a:lvl1pPr marL="0" marR="0" indent="0" algn="l" defTabSz="914400">
                <a:lnSpc>
                  <a:spcPct val="100000"/>
                </a:lnSpc>
                <a:spcBef>
                  <a:spcPts val="0"/>
                </a:spcBef>
                <a:spcAft>
                  <a:spcPts val="0"/>
                </a:spcAft>
                <a:buNone/>
                <a:tabLst/>
                <a:defRPr lang="en-us" sz="1800" b="0" i="0" u="none" strike="noStrike" kern="1" spc="0" baseline="0">
                  <a:solidFill>
                    <a:schemeClr val="tx1"/>
                  </a:solidFill>
                  <a:effectLst/>
                  <a:latin typeface="Calibri" pitchFamily="2" charset="0"/>
                  <a:ea typeface="Calibri" pitchFamily="2" charset="0"/>
                  <a:cs typeface="Calibri" pitchFamily="2" charset="0"/>
                </a:defRPr>
              </a:lvl1pPr>
              <a:lvl2pPr marL="457200" marR="0" indent="0" algn="l" defTabSz="914400">
                <a:lnSpc>
                  <a:spcPct val="100000"/>
                </a:lnSpc>
                <a:spcBef>
                  <a:spcPts val="0"/>
                </a:spcBef>
                <a:spcAft>
                  <a:spcPts val="0"/>
                </a:spcAft>
                <a:buNone/>
                <a:tabLst/>
                <a:defRPr lang="en-us" sz="1800" b="0" i="0" u="none" strike="noStrike" kern="1" spc="0" baseline="0">
                  <a:solidFill>
                    <a:schemeClr val="tx1"/>
                  </a:solidFill>
                  <a:effectLst/>
                  <a:latin typeface="Calibri" pitchFamily="2" charset="0"/>
                  <a:ea typeface="Calibri" pitchFamily="2" charset="0"/>
                  <a:cs typeface="Calibri" pitchFamily="2" charset="0"/>
                </a:defRPr>
              </a:lvl2pPr>
              <a:lvl3pPr marL="914400" marR="0" indent="0" algn="l" defTabSz="914400">
                <a:lnSpc>
                  <a:spcPct val="100000"/>
                </a:lnSpc>
                <a:spcBef>
                  <a:spcPts val="0"/>
                </a:spcBef>
                <a:spcAft>
                  <a:spcPts val="0"/>
                </a:spcAft>
                <a:buNone/>
                <a:tabLst/>
                <a:defRPr lang="en-us" sz="1800" b="0" i="0" u="none" strike="noStrike" kern="1" spc="0" baseline="0">
                  <a:solidFill>
                    <a:schemeClr val="tx1"/>
                  </a:solidFill>
                  <a:effectLst/>
                  <a:latin typeface="Calibri" pitchFamily="2" charset="0"/>
                  <a:ea typeface="Calibri" pitchFamily="2" charset="0"/>
                  <a:cs typeface="Calibri" pitchFamily="2" charset="0"/>
                </a:defRPr>
              </a:lvl3pPr>
              <a:lvl4pPr marL="1371600" marR="0" indent="0" algn="l" defTabSz="914400">
                <a:lnSpc>
                  <a:spcPct val="100000"/>
                </a:lnSpc>
                <a:spcBef>
                  <a:spcPts val="0"/>
                </a:spcBef>
                <a:spcAft>
                  <a:spcPts val="0"/>
                </a:spcAft>
                <a:buNone/>
                <a:tabLst/>
                <a:defRPr lang="en-us" sz="1800" b="0" i="0" u="none" strike="noStrike" kern="1" spc="0" baseline="0">
                  <a:solidFill>
                    <a:schemeClr val="tx1"/>
                  </a:solidFill>
                  <a:effectLst/>
                  <a:latin typeface="Calibri" pitchFamily="2" charset="0"/>
                  <a:ea typeface="Calibri" pitchFamily="2" charset="0"/>
                  <a:cs typeface="Calibri" pitchFamily="2" charset="0"/>
                </a:defRPr>
              </a:lvl4pPr>
              <a:lvl5pPr marL="1828800" marR="0" indent="0" algn="l" defTabSz="914400">
                <a:lnSpc>
                  <a:spcPct val="100000"/>
                </a:lnSpc>
                <a:spcBef>
                  <a:spcPts val="0"/>
                </a:spcBef>
                <a:spcAft>
                  <a:spcPts val="0"/>
                </a:spcAft>
                <a:buNone/>
                <a:tabLst/>
                <a:defRPr lang="en-us" sz="1800" b="0" i="0" u="none" strike="noStrike" kern="1" spc="0" baseline="0">
                  <a:solidFill>
                    <a:schemeClr val="tx1"/>
                  </a:solidFill>
                  <a:effectLst/>
                  <a:latin typeface="Calibri" pitchFamily="2" charset="0"/>
                  <a:ea typeface="Calibri" pitchFamily="2" charset="0"/>
                  <a:cs typeface="Calibri" pitchFamily="2" charset="0"/>
                </a:defRPr>
              </a:lvl5pPr>
              <a:lvl6pPr marL="2286000" marR="0" indent="0" algn="l" defTabSz="914400">
                <a:lnSpc>
                  <a:spcPct val="100000"/>
                </a:lnSpc>
                <a:spcBef>
                  <a:spcPts val="0"/>
                </a:spcBef>
                <a:spcAft>
                  <a:spcPts val="0"/>
                </a:spcAft>
                <a:buNone/>
                <a:tabLst/>
                <a:defRPr lang="en-us" sz="1800" b="0" i="0" u="none" strike="noStrike" kern="1" spc="0" baseline="0">
                  <a:solidFill>
                    <a:schemeClr val="tx1"/>
                  </a:solidFill>
                  <a:effectLst/>
                  <a:latin typeface="Calibri" pitchFamily="2" charset="0"/>
                  <a:ea typeface="Calibri" pitchFamily="2" charset="0"/>
                  <a:cs typeface="Calibri" pitchFamily="2" charset="0"/>
                </a:defRPr>
              </a:lvl6pPr>
              <a:lvl7pPr marL="2743200" marR="0" indent="0" algn="l" defTabSz="914400">
                <a:lnSpc>
                  <a:spcPct val="100000"/>
                </a:lnSpc>
                <a:spcBef>
                  <a:spcPts val="0"/>
                </a:spcBef>
                <a:spcAft>
                  <a:spcPts val="0"/>
                </a:spcAft>
                <a:buNone/>
                <a:tabLst/>
                <a:defRPr lang="en-us" sz="1800" b="0" i="0" u="none" strike="noStrike" kern="1" spc="0" baseline="0">
                  <a:solidFill>
                    <a:schemeClr val="tx1"/>
                  </a:solidFill>
                  <a:effectLst/>
                  <a:latin typeface="Calibri" pitchFamily="2" charset="0"/>
                  <a:ea typeface="Calibri" pitchFamily="2" charset="0"/>
                  <a:cs typeface="Calibri" pitchFamily="2" charset="0"/>
                </a:defRPr>
              </a:lvl7pPr>
              <a:lvl8pPr marL="3200400" marR="0" indent="0" algn="l" defTabSz="914400">
                <a:lnSpc>
                  <a:spcPct val="100000"/>
                </a:lnSpc>
                <a:spcBef>
                  <a:spcPts val="0"/>
                </a:spcBef>
                <a:spcAft>
                  <a:spcPts val="0"/>
                </a:spcAft>
                <a:buNone/>
                <a:tabLst/>
                <a:defRPr lang="en-us" sz="1800" b="0" i="0" u="none" strike="noStrike" kern="1" spc="0" baseline="0">
                  <a:solidFill>
                    <a:schemeClr val="tx1"/>
                  </a:solidFill>
                  <a:effectLst/>
                  <a:latin typeface="Calibri" pitchFamily="2" charset="0"/>
                  <a:ea typeface="Calibri" pitchFamily="2" charset="0"/>
                  <a:cs typeface="Calibri" pitchFamily="2" charset="0"/>
                </a:defRPr>
              </a:lvl8pPr>
              <a:lvl9pPr marL="3657600" marR="0" indent="0" algn="l" defTabSz="914400">
                <a:lnSpc>
                  <a:spcPct val="100000"/>
                </a:lnSpc>
                <a:spcBef>
                  <a:spcPts val="0"/>
                </a:spcBef>
                <a:spcAft>
                  <a:spcPts val="0"/>
                </a:spcAft>
                <a:buNone/>
                <a:tabLst/>
                <a:defRPr lang="en-us" sz="1800" b="0" i="0" u="none" strike="noStrike" kern="1" spc="0" baseline="0">
                  <a:solidFill>
                    <a:schemeClr val="tx1"/>
                  </a:solidFill>
                  <a:effectLst/>
                  <a:latin typeface="Calibri" pitchFamily="2" charset="0"/>
                  <a:ea typeface="Calibri" pitchFamily="2" charset="0"/>
                  <a:cs typeface="Calibri" pitchFamily="2" charset="0"/>
                </a:defRPr>
              </a:lvl9pPr>
            </a:lstStyle>
            <a:p>
              <a:pPr algn="just">
                <a:spcAft>
                  <a:spcPts val="0"/>
                </a:spcAft>
                <a:defRPr lang="en-us"/>
              </a:pPr>
              <a:r>
                <a:rPr lang="el-GR" sz="900" kern="400000" dirty="0">
                  <a:solidFill>
                    <a:srgbClr val="000000"/>
                  </a:solidFill>
                  <a:latin typeface="Manrope" pitchFamily="2" charset="0"/>
                </a:rPr>
                <a:t>Χρηματοδοτείται από την Ευρωπαϊκή Ένωση και υλοποιείται σε συνεργασία με την Ευρωπαϊκή Επιτροπή</a:t>
              </a:r>
            </a:p>
          </p:txBody>
        </p:sp>
      </p:grpSp>
      <p:pic>
        <p:nvPicPr>
          <p:cNvPr id="11" name="Picture 10">
            <a:extLst>
              <a:ext uri="{FF2B5EF4-FFF2-40B4-BE49-F238E27FC236}">
                <a16:creationId xmlns:a16="http://schemas.microsoft.com/office/drawing/2014/main" id="{70141204-9D7B-9339-C388-0567854B3065}"/>
              </a:ext>
            </a:extLst>
          </p:cNvPr>
          <p:cNvPicPr>
            <a:picLocks noChangeAspect="1"/>
          </p:cNvPicPr>
          <p:nvPr/>
        </p:nvPicPr>
        <p:blipFill rotWithShape="1">
          <a:blip r:embed="rId4">
            <a:extLst>
              <a:ext uri="{BEBA8EAE-BF5A-486C-A8C5-ECC9F3942E4B}">
                <a14:imgProps xmlns:a14="http://schemas.microsoft.com/office/drawing/2010/main">
                  <a14:imgLayer r:embed="rId5">
                    <a14:imgEffect>
                      <a14:saturation sat="66000"/>
                    </a14:imgEffect>
                    <a14:imgEffect>
                      <a14:brightnessContrast contrast="40000"/>
                    </a14:imgEffect>
                  </a14:imgLayer>
                </a14:imgProps>
              </a:ext>
            </a:extLst>
          </a:blip>
          <a:srcRect l="19418" t="45509" r="22278" b="-1"/>
          <a:stretch/>
        </p:blipFill>
        <p:spPr>
          <a:xfrm>
            <a:off x="629665" y="5638174"/>
            <a:ext cx="1092068" cy="803918"/>
          </a:xfrm>
          <a:prstGeom prst="rect">
            <a:avLst/>
          </a:prstGeom>
        </p:spPr>
      </p:pic>
      <p:pic>
        <p:nvPicPr>
          <p:cNvPr id="12" name="Εικόνα 6" descr="Εικόνα που περιέχει γραμματοσειρά, γραφικά, γραφιστική, στιγμιότυπο οθόνης&#10;&#10;Περιγραφή που δημιουργήθηκε αυτόματα">
            <a:extLst>
              <a:ext uri="{FF2B5EF4-FFF2-40B4-BE49-F238E27FC236}">
                <a16:creationId xmlns:a16="http://schemas.microsoft.com/office/drawing/2014/main" id="{C47F9219-C2D2-8922-3FF3-C94346368BA5}"/>
              </a:ext>
            </a:extLst>
          </p:cNvPr>
          <p:cNvPicPr>
            <a:picLocks noChangeAspect="1"/>
          </p:cNvPicPr>
          <p:nvPr/>
        </p:nvPicPr>
        <p:blipFill>
          <a:blip r:embed="rId6"/>
          <a:stretch>
            <a:fillRect/>
          </a:stretch>
        </p:blipFill>
        <p:spPr>
          <a:xfrm>
            <a:off x="7299531" y="5853486"/>
            <a:ext cx="2214338" cy="469009"/>
          </a:xfrm>
          <a:prstGeom prst="rect">
            <a:avLst/>
          </a:prstGeom>
        </p:spPr>
      </p:pic>
      <p:pic>
        <p:nvPicPr>
          <p:cNvPr id="13" name="Picture 12" descr="A blue and black logo&#10;&#10;Description automatically generated">
            <a:extLst>
              <a:ext uri="{FF2B5EF4-FFF2-40B4-BE49-F238E27FC236}">
                <a16:creationId xmlns:a16="http://schemas.microsoft.com/office/drawing/2014/main" id="{92566699-0D78-C363-4610-F936FF30000E}"/>
              </a:ext>
            </a:extLst>
          </p:cNvPr>
          <p:cNvPicPr>
            <a:picLocks noChangeAspect="1"/>
          </p:cNvPicPr>
          <p:nvPr/>
        </p:nvPicPr>
        <p:blipFill>
          <a:blip r:embed="rId7"/>
          <a:stretch>
            <a:fillRect/>
          </a:stretch>
        </p:blipFill>
        <p:spPr>
          <a:xfrm>
            <a:off x="10292467" y="5624020"/>
            <a:ext cx="1364792" cy="803918"/>
          </a:xfrm>
          <a:prstGeom prst="rect">
            <a:avLst/>
          </a:prstGeom>
        </p:spPr>
      </p:pic>
      <p:pic>
        <p:nvPicPr>
          <p:cNvPr id="14" name="Picture 2" descr="ICF logo">
            <a:extLst>
              <a:ext uri="{FF2B5EF4-FFF2-40B4-BE49-F238E27FC236}">
                <a16:creationId xmlns:a16="http://schemas.microsoft.com/office/drawing/2014/main" id="{52086E37-BAA1-B6D7-F9BA-EC3AFF695F9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71067" y="5748045"/>
            <a:ext cx="849866" cy="679893"/>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C91A6402-ACFD-D480-5D33-ABACEA4FA738}"/>
              </a:ext>
            </a:extLst>
          </p:cNvPr>
          <p:cNvSpPr txBox="1"/>
          <p:nvPr/>
        </p:nvSpPr>
        <p:spPr>
          <a:xfrm>
            <a:off x="485201" y="5328139"/>
            <a:ext cx="1537028" cy="310036"/>
          </a:xfrm>
          <a:prstGeom prst="rect">
            <a:avLst/>
          </a:prstGeom>
          <a:noFill/>
        </p:spPr>
        <p:txBody>
          <a:bodyPr wrap="square" rtlCol="0">
            <a:noAutofit/>
          </a:bodyPr>
          <a:lstStyle/>
          <a:p>
            <a:pPr algn="ctr"/>
            <a:r>
              <a:rPr lang="el-GR" sz="800" b="1" i="0" dirty="0">
                <a:solidFill>
                  <a:srgbClr val="202124"/>
                </a:solidFill>
                <a:effectLst/>
                <a:latin typeface="Manrope" pitchFamily="2" charset="0"/>
              </a:rPr>
              <a:t>Υπουργείο Εθνικής Οικονομίας και Οικονομικών της Ελλάδας</a:t>
            </a:r>
          </a:p>
          <a:p>
            <a:endParaRPr lang="en-US" sz="800" b="1" dirty="0">
              <a:latin typeface="Manrope" pitchFamily="2" charset="0"/>
            </a:endParaRPr>
          </a:p>
        </p:txBody>
      </p:sp>
    </p:spTree>
    <p:extLst>
      <p:ext uri="{BB962C8B-B14F-4D97-AF65-F5344CB8AC3E}">
        <p14:creationId xmlns:p14="http://schemas.microsoft.com/office/powerpoint/2010/main" val="6397543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lack background with blue triangles&#10;&#10;Description automatically generated">
            <a:extLst>
              <a:ext uri="{FF2B5EF4-FFF2-40B4-BE49-F238E27FC236}">
                <a16:creationId xmlns:a16="http://schemas.microsoft.com/office/drawing/2014/main" id="{10F5DED5-AB9E-BCB9-9359-A40DCCA5F0B2}"/>
              </a:ext>
            </a:extLst>
          </p:cNvPr>
          <p:cNvPicPr>
            <a:picLocks noChangeAspect="1"/>
          </p:cNvPicPr>
          <p:nvPr/>
        </p:nvPicPr>
        <p:blipFill rotWithShape="1">
          <a:blip r:embed="rId3">
            <a:alphaModFix amt="20000"/>
          </a:blip>
          <a:srcRect t="1119" r="5625" b="5054"/>
          <a:stretch/>
        </p:blipFill>
        <p:spPr>
          <a:xfrm>
            <a:off x="4121728" y="0"/>
            <a:ext cx="8070272" cy="6858000"/>
          </a:xfrm>
          <a:prstGeom prst="rect">
            <a:avLst/>
          </a:prstGeom>
        </p:spPr>
      </p:pic>
      <p:pic>
        <p:nvPicPr>
          <p:cNvPr id="4" name="Picture 3">
            <a:extLst>
              <a:ext uri="{FF2B5EF4-FFF2-40B4-BE49-F238E27FC236}">
                <a16:creationId xmlns:a16="http://schemas.microsoft.com/office/drawing/2014/main" id="{63215E07-882B-57F1-3C48-1491FAA94BBC}"/>
              </a:ext>
            </a:extLst>
          </p:cNvPr>
          <p:cNvPicPr>
            <a:picLocks noChangeAspect="1"/>
          </p:cNvPicPr>
          <p:nvPr/>
        </p:nvPicPr>
        <p:blipFill>
          <a:blip r:embed="rId4"/>
          <a:stretch>
            <a:fillRect/>
          </a:stretch>
        </p:blipFill>
        <p:spPr>
          <a:xfrm>
            <a:off x="533400" y="6255783"/>
            <a:ext cx="4741986" cy="333943"/>
          </a:xfrm>
          <a:prstGeom prst="rect">
            <a:avLst/>
          </a:prstGeom>
        </p:spPr>
      </p:pic>
      <p:sp>
        <p:nvSpPr>
          <p:cNvPr id="7" name="Title 1">
            <a:extLst>
              <a:ext uri="{FF2B5EF4-FFF2-40B4-BE49-F238E27FC236}">
                <a16:creationId xmlns:a16="http://schemas.microsoft.com/office/drawing/2014/main" id="{D29360E5-9932-3D93-15F5-F831BCD7509F}"/>
              </a:ext>
            </a:extLst>
          </p:cNvPr>
          <p:cNvSpPr txBox="1">
            <a:spLocks/>
          </p:cNvSpPr>
          <p:nvPr/>
        </p:nvSpPr>
        <p:spPr>
          <a:xfrm>
            <a:off x="533399" y="167658"/>
            <a:ext cx="10723180" cy="861041"/>
          </a:xfrm>
          <a:prstGeom prst="rect">
            <a:avLst/>
          </a:prstGeom>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solidFill>
                  <a:schemeClr val="tx2"/>
                </a:solidFill>
                <a:latin typeface="Neutraface 2 Text Greek Demi" panose="020B0303020202020102" pitchFamily="34" charset="0"/>
              </a:rPr>
              <a:t>Μοντέλα ανάπτυξης δημόσιων φορτιστών - ΣΦΗΟ</a:t>
            </a:r>
            <a:endParaRPr lang="en-US" sz="34400" b="1" dirty="0">
              <a:solidFill>
                <a:schemeClr val="tx2"/>
              </a:solidFill>
              <a:latin typeface="Neutraface 2 Text Greek Demi" panose="020B0303020202020102" pitchFamily="34" charset="0"/>
            </a:endParaRPr>
          </a:p>
        </p:txBody>
      </p:sp>
      <p:sp>
        <p:nvSpPr>
          <p:cNvPr id="5" name="TextBox 4">
            <a:extLst>
              <a:ext uri="{FF2B5EF4-FFF2-40B4-BE49-F238E27FC236}">
                <a16:creationId xmlns:a16="http://schemas.microsoft.com/office/drawing/2014/main" id="{79926403-92DE-4373-ACE7-138EE5DCEFDE}"/>
              </a:ext>
            </a:extLst>
          </p:cNvPr>
          <p:cNvSpPr txBox="1"/>
          <p:nvPr/>
        </p:nvSpPr>
        <p:spPr>
          <a:xfrm>
            <a:off x="572406" y="1113629"/>
            <a:ext cx="8240517" cy="877163"/>
          </a:xfrm>
          <a:prstGeom prst="rect">
            <a:avLst/>
          </a:prstGeom>
          <a:noFill/>
        </p:spPr>
        <p:txBody>
          <a:bodyPr wrap="square">
            <a:spAutoFit/>
          </a:bodyPr>
          <a:lstStyle/>
          <a:p>
            <a:pPr>
              <a:lnSpc>
                <a:spcPct val="150000"/>
              </a:lnSpc>
              <a:spcBef>
                <a:spcPts val="1000"/>
              </a:spcBef>
            </a:pPr>
            <a:r>
              <a:rPr lang="el-GR" dirty="0">
                <a:latin typeface="Roboto" panose="02000000000000000000" pitchFamily="2" charset="0"/>
                <a:ea typeface="Roboto" panose="02000000000000000000" pitchFamily="2" charset="0"/>
              </a:rPr>
              <a:t>Οι Δήμοι έχουν αναπτύξει Σχέδια Φόρτισης Ηλεκτρικών Οχημάτων – ΣΦΗΟ, για τη χωροθέτηση δημοσίως προσβάσιμων σταθμών φόρτισης</a:t>
            </a:r>
          </a:p>
        </p:txBody>
      </p: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2406" y="2191980"/>
            <a:ext cx="7246221" cy="3755341"/>
          </a:xfrm>
          <a:prstGeom prst="rect">
            <a:avLst/>
          </a:prstGeom>
        </p:spPr>
      </p:pic>
    </p:spTree>
    <p:extLst>
      <p:ext uri="{BB962C8B-B14F-4D97-AF65-F5344CB8AC3E}">
        <p14:creationId xmlns:p14="http://schemas.microsoft.com/office/powerpoint/2010/main" val="8072555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black background with blue triangles&#10;&#10;Description automatically generated">
            <a:extLst>
              <a:ext uri="{FF2B5EF4-FFF2-40B4-BE49-F238E27FC236}">
                <a16:creationId xmlns:a16="http://schemas.microsoft.com/office/drawing/2014/main" id="{2F069F48-2ED5-89DB-AE2B-7BAAAC10BF5E}"/>
              </a:ext>
            </a:extLst>
          </p:cNvPr>
          <p:cNvPicPr>
            <a:picLocks noChangeAspect="1"/>
          </p:cNvPicPr>
          <p:nvPr/>
        </p:nvPicPr>
        <p:blipFill rotWithShape="1">
          <a:blip r:embed="rId3">
            <a:alphaModFix amt="20000"/>
          </a:blip>
          <a:srcRect t="1119" r="5625" b="5054"/>
          <a:stretch/>
        </p:blipFill>
        <p:spPr>
          <a:xfrm>
            <a:off x="4121728" y="0"/>
            <a:ext cx="8070272" cy="6858000"/>
          </a:xfrm>
          <a:prstGeom prst="rect">
            <a:avLst/>
          </a:prstGeom>
        </p:spPr>
      </p:pic>
      <p:pic>
        <p:nvPicPr>
          <p:cNvPr id="7" name="Picture 6">
            <a:extLst>
              <a:ext uri="{FF2B5EF4-FFF2-40B4-BE49-F238E27FC236}">
                <a16:creationId xmlns:a16="http://schemas.microsoft.com/office/drawing/2014/main" id="{8A88584F-8F66-5174-45A3-609BB0063163}"/>
              </a:ext>
            </a:extLst>
          </p:cNvPr>
          <p:cNvPicPr>
            <a:picLocks noChangeAspect="1"/>
          </p:cNvPicPr>
          <p:nvPr/>
        </p:nvPicPr>
        <p:blipFill>
          <a:blip r:embed="rId4"/>
          <a:stretch>
            <a:fillRect/>
          </a:stretch>
        </p:blipFill>
        <p:spPr>
          <a:xfrm>
            <a:off x="533400" y="6255783"/>
            <a:ext cx="4741986" cy="333943"/>
          </a:xfrm>
          <a:prstGeom prst="rect">
            <a:avLst/>
          </a:prstGeom>
        </p:spPr>
      </p:pic>
      <p:sp>
        <p:nvSpPr>
          <p:cNvPr id="9" name="Title 1">
            <a:extLst>
              <a:ext uri="{FF2B5EF4-FFF2-40B4-BE49-F238E27FC236}">
                <a16:creationId xmlns:a16="http://schemas.microsoft.com/office/drawing/2014/main" id="{CF59A759-8DEB-7ED8-4E0D-4DA50526FE2E}"/>
              </a:ext>
            </a:extLst>
          </p:cNvPr>
          <p:cNvSpPr txBox="1">
            <a:spLocks/>
          </p:cNvSpPr>
          <p:nvPr/>
        </p:nvSpPr>
        <p:spPr>
          <a:xfrm>
            <a:off x="533399" y="167658"/>
            <a:ext cx="10723180" cy="861041"/>
          </a:xfrm>
          <a:prstGeom prst="rect">
            <a:avLst/>
          </a:prstGeom>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solidFill>
                  <a:schemeClr val="tx2"/>
                </a:solidFill>
                <a:latin typeface="Neutraface 2 Text Greek Demi" panose="020B0303020202020102" pitchFamily="34" charset="0"/>
              </a:rPr>
              <a:t>Μοντέλα ανάπτυξης δημόσιων φορτιστών - ΣΦΗΟ</a:t>
            </a:r>
            <a:endParaRPr lang="en-US" sz="34400" b="1" dirty="0">
              <a:solidFill>
                <a:schemeClr val="tx2"/>
              </a:solidFill>
              <a:latin typeface="Neutraface 2 Text Greek Demi" panose="020B0303020202020102" pitchFamily="34" charset="0"/>
            </a:endParaRPr>
          </a:p>
        </p:txBody>
      </p:sp>
      <p:sp>
        <p:nvSpPr>
          <p:cNvPr id="5" name="TextBox 4">
            <a:extLst>
              <a:ext uri="{FF2B5EF4-FFF2-40B4-BE49-F238E27FC236}">
                <a16:creationId xmlns:a16="http://schemas.microsoft.com/office/drawing/2014/main" id="{79926403-92DE-4373-ACE7-138EE5DCEFDE}"/>
              </a:ext>
            </a:extLst>
          </p:cNvPr>
          <p:cNvSpPr txBox="1"/>
          <p:nvPr/>
        </p:nvSpPr>
        <p:spPr>
          <a:xfrm>
            <a:off x="658625" y="1520019"/>
            <a:ext cx="5437375" cy="2026196"/>
          </a:xfrm>
          <a:prstGeom prst="rect">
            <a:avLst/>
          </a:prstGeom>
          <a:noFill/>
        </p:spPr>
        <p:txBody>
          <a:bodyPr wrap="square">
            <a:spAutoFit/>
          </a:bodyPr>
          <a:lstStyle/>
          <a:p>
            <a:pPr marL="285750" indent="-285750">
              <a:lnSpc>
                <a:spcPct val="150000"/>
              </a:lnSpc>
              <a:spcBef>
                <a:spcPts val="1000"/>
              </a:spcBef>
              <a:buFont typeface="Arial" panose="020B0604020202020204" pitchFamily="34" charset="0"/>
              <a:buChar char="•"/>
            </a:pPr>
            <a:r>
              <a:rPr lang="el-GR" sz="1600" dirty="0">
                <a:latin typeface="Roboto" panose="02000000000000000000" pitchFamily="2" charset="0"/>
                <a:ea typeface="Roboto" panose="02000000000000000000" pitchFamily="2" charset="0"/>
              </a:rPr>
              <a:t>4 διαφορετικά μοντέλα σύμβασης, για τις τοπικές αρχές, για υποδομές επαναφόρτισης σε δημόσιους χώρους</a:t>
            </a:r>
          </a:p>
          <a:p>
            <a:pPr marL="285750" indent="-285750">
              <a:lnSpc>
                <a:spcPct val="150000"/>
              </a:lnSpc>
              <a:spcBef>
                <a:spcPts val="1000"/>
              </a:spcBef>
              <a:buFont typeface="Arial" panose="020B0604020202020204" pitchFamily="34" charset="0"/>
              <a:buChar char="•"/>
            </a:pPr>
            <a:r>
              <a:rPr lang="el-GR" sz="1600" dirty="0">
                <a:latin typeface="Roboto" panose="02000000000000000000" pitchFamily="2" charset="0"/>
                <a:ea typeface="Roboto" panose="02000000000000000000" pitchFamily="2" charset="0"/>
              </a:rPr>
              <a:t>Ο βαθμός ελέγχου των υποδομών από τις τοπικές αρχές είναι ανάλογος με το κόστος για αυτές</a:t>
            </a:r>
          </a:p>
        </p:txBody>
      </p:sp>
      <p:sp>
        <p:nvSpPr>
          <p:cNvPr id="6" name="Title 1"/>
          <p:cNvSpPr txBox="1">
            <a:spLocks/>
          </p:cNvSpPr>
          <p:nvPr/>
        </p:nvSpPr>
        <p:spPr>
          <a:xfrm>
            <a:off x="838200" y="1080887"/>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2400" dirty="0"/>
          </a:p>
        </p:txBody>
      </p:sp>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75575" y="1726914"/>
            <a:ext cx="4616669" cy="3795374"/>
          </a:xfrm>
          <a:prstGeom prst="rect">
            <a:avLst/>
          </a:prstGeom>
        </p:spPr>
      </p:pic>
      <p:sp>
        <p:nvSpPr>
          <p:cNvPr id="10" name="Title 1">
            <a:extLst>
              <a:ext uri="{FF2B5EF4-FFF2-40B4-BE49-F238E27FC236}">
                <a16:creationId xmlns:a16="http://schemas.microsoft.com/office/drawing/2014/main" id="{0110A332-279A-1174-E60D-F1846E27F825}"/>
              </a:ext>
            </a:extLst>
          </p:cNvPr>
          <p:cNvSpPr txBox="1">
            <a:spLocks/>
          </p:cNvSpPr>
          <p:nvPr/>
        </p:nvSpPr>
        <p:spPr>
          <a:xfrm>
            <a:off x="658625" y="839330"/>
            <a:ext cx="10390374" cy="443170"/>
          </a:xfrm>
          <a:prstGeom prst="rect">
            <a:avLst/>
          </a:prstGeom>
        </p:spPr>
        <p:txBody>
          <a:bodyPr vert="horz" lIns="0" tIns="45720" rIns="0" bIns="45720" rtlCol="0" anchor="ctr">
            <a:noAutofit/>
          </a:bodyPr>
          <a:lstStyle>
            <a:lvl1pPr algn="l" defTabSz="1097280" rtl="0" eaLnBrk="1" latinLnBrk="0" hangingPunct="1">
              <a:lnSpc>
                <a:spcPct val="90000"/>
              </a:lnSpc>
              <a:spcBef>
                <a:spcPct val="0"/>
              </a:spcBef>
              <a:buNone/>
              <a:defRPr sz="3000" b="1" i="0" kern="1200">
                <a:solidFill>
                  <a:schemeClr val="tx1"/>
                </a:solidFill>
                <a:latin typeface="+mj-lt"/>
                <a:ea typeface="DM Sans Medium" charset="0"/>
                <a:cs typeface="DM Sans Medium" charset="0"/>
              </a:defRPr>
            </a:lvl1pPr>
          </a:lstStyle>
          <a:p>
            <a:r>
              <a:rPr lang="el-GR" sz="1600" dirty="0">
                <a:latin typeface="Neutraface 2 Text Greek Demi" panose="020B0303020202020102" pitchFamily="34" charset="0"/>
              </a:rPr>
              <a:t>Διαφορετικά μοντέλα σύμβασης για ανάπτυξη δημόσιων σταθμών φόρτισης </a:t>
            </a:r>
            <a:endParaRPr lang="en-US" sz="1600" dirty="0">
              <a:latin typeface="Neutraface 2 Text Greek Demi" panose="020B0303020202020102" pitchFamily="34" charset="0"/>
            </a:endParaRPr>
          </a:p>
        </p:txBody>
      </p:sp>
    </p:spTree>
    <p:extLst>
      <p:ext uri="{BB962C8B-B14F-4D97-AF65-F5344CB8AC3E}">
        <p14:creationId xmlns:p14="http://schemas.microsoft.com/office/powerpoint/2010/main" val="18515765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black background with blue triangles&#10;&#10;Description automatically generated">
            <a:extLst>
              <a:ext uri="{FF2B5EF4-FFF2-40B4-BE49-F238E27FC236}">
                <a16:creationId xmlns:a16="http://schemas.microsoft.com/office/drawing/2014/main" id="{30F3E014-BC89-5CA6-F780-10590078C465}"/>
              </a:ext>
            </a:extLst>
          </p:cNvPr>
          <p:cNvPicPr>
            <a:picLocks noChangeAspect="1"/>
          </p:cNvPicPr>
          <p:nvPr/>
        </p:nvPicPr>
        <p:blipFill rotWithShape="1">
          <a:blip r:embed="rId3">
            <a:alphaModFix amt="20000"/>
          </a:blip>
          <a:srcRect t="1119" r="5625" b="5054"/>
          <a:stretch/>
        </p:blipFill>
        <p:spPr>
          <a:xfrm>
            <a:off x="4121728" y="0"/>
            <a:ext cx="8070272" cy="6858000"/>
          </a:xfrm>
          <a:prstGeom prst="rect">
            <a:avLst/>
          </a:prstGeom>
        </p:spPr>
      </p:pic>
      <p:sp>
        <p:nvSpPr>
          <p:cNvPr id="5" name="TextBox 4">
            <a:extLst>
              <a:ext uri="{FF2B5EF4-FFF2-40B4-BE49-F238E27FC236}">
                <a16:creationId xmlns:a16="http://schemas.microsoft.com/office/drawing/2014/main" id="{79926403-92DE-4373-ACE7-138EE5DCEFDE}"/>
              </a:ext>
            </a:extLst>
          </p:cNvPr>
          <p:cNvSpPr txBox="1"/>
          <p:nvPr/>
        </p:nvSpPr>
        <p:spPr>
          <a:xfrm>
            <a:off x="658625" y="1282500"/>
            <a:ext cx="7145306" cy="4770537"/>
          </a:xfrm>
          <a:prstGeom prst="rect">
            <a:avLst/>
          </a:prstGeom>
          <a:noFill/>
        </p:spPr>
        <p:txBody>
          <a:bodyPr wrap="square">
            <a:spAutoFit/>
          </a:bodyPr>
          <a:lstStyle/>
          <a:p>
            <a:pPr marL="342900" indent="-342900" fontAlgn="base">
              <a:lnSpc>
                <a:spcPct val="150000"/>
              </a:lnSpc>
              <a:buFont typeface="+mj-lt"/>
              <a:buAutoNum type="arabicPeriod"/>
            </a:pPr>
            <a:r>
              <a:rPr lang="el-GR" sz="1200" b="1" dirty="0">
                <a:solidFill>
                  <a:schemeClr val="tx2"/>
                </a:solidFill>
                <a:latin typeface="Roboto" panose="02000000000000000000" pitchFamily="2" charset="0"/>
                <a:ea typeface="Roboto" panose="02000000000000000000" pitchFamily="2" charset="0"/>
              </a:rPr>
              <a:t>Permitting model – Μοντέλο χορήγησης άδειας </a:t>
            </a:r>
          </a:p>
          <a:p>
            <a:pPr marL="742950" lvl="1" indent="-285750" fontAlgn="base">
              <a:lnSpc>
                <a:spcPct val="150000"/>
              </a:lnSpc>
              <a:buFont typeface="Arial" panose="020B0604020202020204" pitchFamily="34" charset="0"/>
              <a:buChar char="•"/>
            </a:pPr>
            <a:r>
              <a:rPr lang="el-GR" sz="1200" dirty="0">
                <a:latin typeface="Roboto" panose="02000000000000000000" pitchFamily="2" charset="0"/>
                <a:ea typeface="Roboto" panose="02000000000000000000" pitchFamily="2" charset="0"/>
              </a:rPr>
              <a:t>Οι CPO λαμβάνουν την άδεια για μια συγκεκριμένη τοποθεσία από τον ΟΤΑ </a:t>
            </a:r>
          </a:p>
          <a:p>
            <a:pPr marL="742950" lvl="1" indent="-285750" fontAlgn="base">
              <a:lnSpc>
                <a:spcPct val="150000"/>
              </a:lnSpc>
              <a:buFont typeface="Arial" panose="020B0604020202020204" pitchFamily="34" charset="0"/>
              <a:buChar char="•"/>
            </a:pPr>
            <a:r>
              <a:rPr lang="el-GR" sz="1200" dirty="0">
                <a:latin typeface="Roboto" panose="02000000000000000000" pitchFamily="2" charset="0"/>
                <a:ea typeface="Roboto" panose="02000000000000000000" pitchFamily="2" charset="0"/>
              </a:rPr>
              <a:t>Οι CPO μπαίνουν σε ανταγωνιστική διαδικασία και δεν επωφελούνται από την αποκλειστικότητα </a:t>
            </a:r>
          </a:p>
          <a:p>
            <a:pPr marL="742950" lvl="1" indent="-285750" fontAlgn="base">
              <a:lnSpc>
                <a:spcPct val="150000"/>
              </a:lnSpc>
              <a:buFont typeface="Arial" panose="020B0604020202020204" pitchFamily="34" charset="0"/>
              <a:buChar char="•"/>
            </a:pPr>
            <a:r>
              <a:rPr lang="el-GR" sz="1200" dirty="0">
                <a:latin typeface="Roboto" panose="02000000000000000000" pitchFamily="2" charset="0"/>
                <a:ea typeface="Roboto" panose="02000000000000000000" pitchFamily="2" charset="0"/>
              </a:rPr>
              <a:t>Οι οικονομικά μη ελκυστικές τοποθεσίες κινδυνεύουν να μείνουν πίσω </a:t>
            </a:r>
          </a:p>
          <a:p>
            <a:pPr marL="342900" indent="-342900" fontAlgn="base">
              <a:lnSpc>
                <a:spcPct val="150000"/>
              </a:lnSpc>
              <a:buFont typeface="+mj-lt"/>
              <a:buAutoNum type="arabicPeriod"/>
            </a:pPr>
            <a:r>
              <a:rPr lang="el-GR" sz="1200" b="1" dirty="0">
                <a:solidFill>
                  <a:schemeClr val="tx2"/>
                </a:solidFill>
                <a:latin typeface="Roboto" panose="02000000000000000000" pitchFamily="2" charset="0"/>
                <a:ea typeface="Roboto" panose="02000000000000000000" pitchFamily="2" charset="0"/>
              </a:rPr>
              <a:t>Concession model – Μοντέλο σύμβασης παραχώρησης </a:t>
            </a:r>
          </a:p>
          <a:p>
            <a:pPr marL="742950" lvl="1" indent="-285750" fontAlgn="base">
              <a:lnSpc>
                <a:spcPct val="150000"/>
              </a:lnSpc>
              <a:buFont typeface="Arial" panose="020B0604020202020204" pitchFamily="34" charset="0"/>
              <a:buChar char="•"/>
            </a:pPr>
            <a:r>
              <a:rPr lang="el-GR" sz="1200" dirty="0">
                <a:latin typeface="Roboto" panose="02000000000000000000" pitchFamily="2" charset="0"/>
                <a:ea typeface="Roboto" panose="02000000000000000000" pitchFamily="2" charset="0"/>
              </a:rPr>
              <a:t>Ο ΟΤΑ, παραχωρεί σε έναν (ή περισσότερους) CPO το αποκλειστικό δικαίωμα τοποθέτησης σημείων φόρτισης για ένα καθορισμένο  χρονικό διάστημα σε καθορισμένο δημόσιο χώρο </a:t>
            </a:r>
          </a:p>
          <a:p>
            <a:pPr marL="742950" lvl="1" indent="-285750" fontAlgn="base">
              <a:lnSpc>
                <a:spcPct val="150000"/>
              </a:lnSpc>
              <a:buFont typeface="Arial" panose="020B0604020202020204" pitchFamily="34" charset="0"/>
              <a:buChar char="•"/>
            </a:pPr>
            <a:r>
              <a:rPr lang="el-GR" sz="1200" dirty="0">
                <a:latin typeface="Roboto" panose="02000000000000000000" pitchFamily="2" charset="0"/>
                <a:ea typeface="Roboto" panose="02000000000000000000" pitchFamily="2" charset="0"/>
              </a:rPr>
              <a:t>Ο ΟΤΑ κηρύσσει διαγωνιστική διαδικασία, στον οποίο συμμετέχουν διάφοροι CPOs </a:t>
            </a:r>
          </a:p>
          <a:p>
            <a:pPr marL="742950" lvl="1" indent="-285750" fontAlgn="base">
              <a:lnSpc>
                <a:spcPct val="150000"/>
              </a:lnSpc>
              <a:buFont typeface="Arial" panose="020B0604020202020204" pitchFamily="34" charset="0"/>
              <a:buChar char="•"/>
            </a:pPr>
            <a:r>
              <a:rPr lang="el-GR" sz="1200" dirty="0">
                <a:latin typeface="Roboto" panose="02000000000000000000" pitchFamily="2" charset="0"/>
                <a:ea typeface="Roboto" panose="02000000000000000000" pitchFamily="2" charset="0"/>
              </a:rPr>
              <a:t>Ο ΟΤΑ έχει την εξουσία να διαπραγματεύεται με τον CPO </a:t>
            </a:r>
          </a:p>
          <a:p>
            <a:pPr marL="742950" lvl="1" indent="-285750" fontAlgn="base">
              <a:lnSpc>
                <a:spcPct val="150000"/>
              </a:lnSpc>
              <a:buFont typeface="Arial" panose="020B0604020202020204" pitchFamily="34" charset="0"/>
              <a:buChar char="•"/>
            </a:pPr>
            <a:r>
              <a:rPr lang="el-GR" sz="1200" dirty="0">
                <a:latin typeface="Roboto" panose="02000000000000000000" pitchFamily="2" charset="0"/>
                <a:ea typeface="Roboto" panose="02000000000000000000" pitchFamily="2" charset="0"/>
              </a:rPr>
              <a:t>Οι συμβάσεις παραχωρήσης μπορούν να εκτελούνται από κοινού με γειτονικούς Δήμους </a:t>
            </a:r>
          </a:p>
          <a:p>
            <a:pPr marL="342900" indent="-342900" fontAlgn="base">
              <a:lnSpc>
                <a:spcPct val="150000"/>
              </a:lnSpc>
              <a:buFont typeface="+mj-lt"/>
              <a:buAutoNum type="arabicPeriod"/>
            </a:pPr>
            <a:r>
              <a:rPr lang="el-GR" sz="1200" b="1" dirty="0">
                <a:solidFill>
                  <a:schemeClr val="tx2"/>
                </a:solidFill>
                <a:latin typeface="Roboto" panose="02000000000000000000" pitchFamily="2" charset="0"/>
                <a:ea typeface="Roboto" panose="02000000000000000000" pitchFamily="2" charset="0"/>
              </a:rPr>
              <a:t>Leasing/Partnership/Joint-venture – Κοινοπραξία </a:t>
            </a:r>
          </a:p>
          <a:p>
            <a:pPr marL="742950" lvl="1" indent="-285750" fontAlgn="base">
              <a:lnSpc>
                <a:spcPct val="150000"/>
              </a:lnSpc>
              <a:buFont typeface="Arial" panose="020B0604020202020204" pitchFamily="34" charset="0"/>
              <a:buChar char="•"/>
            </a:pPr>
            <a:r>
              <a:rPr lang="el-GR" sz="1200" dirty="0">
                <a:latin typeface="Roboto" panose="02000000000000000000" pitchFamily="2" charset="0"/>
                <a:ea typeface="Roboto" panose="02000000000000000000" pitchFamily="2" charset="0"/>
              </a:rPr>
              <a:t>Ο ΟΤΑ αναθέτει ορισμένες δραστηριότητες σε τρίτους (π.χ. αγοράζει τον εξοπλισμό και αναθέτει τη λειτουργία σε τρίτους) </a:t>
            </a:r>
          </a:p>
          <a:p>
            <a:pPr marL="342900" indent="-342900" fontAlgn="base">
              <a:lnSpc>
                <a:spcPct val="150000"/>
              </a:lnSpc>
              <a:buFont typeface="+mj-lt"/>
              <a:buAutoNum type="arabicPeriod"/>
            </a:pPr>
            <a:r>
              <a:rPr lang="el-GR" sz="1200" b="1" dirty="0" err="1">
                <a:solidFill>
                  <a:schemeClr val="tx2"/>
                </a:solidFill>
                <a:latin typeface="Roboto" panose="02000000000000000000" pitchFamily="2" charset="0"/>
                <a:ea typeface="Roboto" panose="02000000000000000000" pitchFamily="2" charset="0"/>
              </a:rPr>
              <a:t>Own</a:t>
            </a:r>
            <a:r>
              <a:rPr lang="el-GR" sz="1200" b="1" dirty="0">
                <a:solidFill>
                  <a:schemeClr val="tx2"/>
                </a:solidFill>
                <a:latin typeface="Roboto" panose="02000000000000000000" pitchFamily="2" charset="0"/>
                <a:ea typeface="Roboto" panose="02000000000000000000" pitchFamily="2" charset="0"/>
              </a:rPr>
              <a:t> and </a:t>
            </a:r>
            <a:r>
              <a:rPr lang="el-GR" sz="1200" b="1" dirty="0" err="1">
                <a:solidFill>
                  <a:schemeClr val="tx2"/>
                </a:solidFill>
                <a:latin typeface="Roboto" panose="02000000000000000000" pitchFamily="2" charset="0"/>
                <a:ea typeface="Roboto" panose="02000000000000000000" pitchFamily="2" charset="0"/>
              </a:rPr>
              <a:t>Operate</a:t>
            </a:r>
            <a:r>
              <a:rPr lang="el-GR" sz="1200" b="1" dirty="0">
                <a:solidFill>
                  <a:schemeClr val="tx2"/>
                </a:solidFill>
                <a:latin typeface="Roboto" panose="02000000000000000000" pitchFamily="2" charset="0"/>
                <a:ea typeface="Roboto" panose="02000000000000000000" pitchFamily="2" charset="0"/>
              </a:rPr>
              <a:t> – Ιδιοκτησία και εκμετάλλευση</a:t>
            </a:r>
            <a:r>
              <a:rPr lang="el-GR" sz="1200" dirty="0">
                <a:solidFill>
                  <a:schemeClr val="tx2"/>
                </a:solidFill>
                <a:latin typeface="Roboto" panose="02000000000000000000" pitchFamily="2" charset="0"/>
                <a:ea typeface="Roboto" panose="02000000000000000000" pitchFamily="2" charset="0"/>
              </a:rPr>
              <a:t> </a:t>
            </a:r>
            <a:r>
              <a:rPr lang="el-GR" sz="1200" b="1" dirty="0">
                <a:solidFill>
                  <a:srgbClr val="FF0000"/>
                </a:solidFill>
                <a:latin typeface="Roboto" panose="02000000000000000000" pitchFamily="2" charset="0"/>
                <a:ea typeface="Roboto" panose="02000000000000000000" pitchFamily="2" charset="0"/>
              </a:rPr>
              <a:t>ΔΕΝ ΕΠΙΤΡΕΠΕΤΑΙ ΣΤΗΝ ΕΛΛΑΔΑ </a:t>
            </a:r>
          </a:p>
          <a:p>
            <a:pPr marL="742950" lvl="1" indent="-285750" fontAlgn="base">
              <a:lnSpc>
                <a:spcPct val="150000"/>
              </a:lnSpc>
              <a:buFont typeface="Arial" panose="020B0604020202020204" pitchFamily="34" charset="0"/>
              <a:buChar char="•"/>
            </a:pPr>
            <a:r>
              <a:rPr lang="el-GR" sz="1200" dirty="0">
                <a:latin typeface="Roboto" panose="02000000000000000000" pitchFamily="2" charset="0"/>
                <a:ea typeface="Roboto" panose="02000000000000000000" pitchFamily="2" charset="0"/>
              </a:rPr>
              <a:t>Ο ΟΤΑ αγοράζει και λειτουργεί ο ίδιος τις υποδομές επαναφόρτισης </a:t>
            </a:r>
          </a:p>
        </p:txBody>
      </p:sp>
      <p:pic>
        <p:nvPicPr>
          <p:cNvPr id="7" name="Picture 6">
            <a:extLst>
              <a:ext uri="{FF2B5EF4-FFF2-40B4-BE49-F238E27FC236}">
                <a16:creationId xmlns:a16="http://schemas.microsoft.com/office/drawing/2014/main" id="{0831A73D-0E6A-04EC-73E9-463B1B292742}"/>
              </a:ext>
            </a:extLst>
          </p:cNvPr>
          <p:cNvPicPr>
            <a:picLocks noChangeAspect="1"/>
          </p:cNvPicPr>
          <p:nvPr/>
        </p:nvPicPr>
        <p:blipFill>
          <a:blip r:embed="rId4"/>
          <a:stretch>
            <a:fillRect/>
          </a:stretch>
        </p:blipFill>
        <p:spPr>
          <a:xfrm>
            <a:off x="533400" y="6255783"/>
            <a:ext cx="4741986" cy="333943"/>
          </a:xfrm>
          <a:prstGeom prst="rect">
            <a:avLst/>
          </a:prstGeom>
        </p:spPr>
      </p:pic>
      <p:sp>
        <p:nvSpPr>
          <p:cNvPr id="9" name="Title 1">
            <a:extLst>
              <a:ext uri="{FF2B5EF4-FFF2-40B4-BE49-F238E27FC236}">
                <a16:creationId xmlns:a16="http://schemas.microsoft.com/office/drawing/2014/main" id="{1A939D25-7CC5-6FFA-5ACF-902B70FDB516}"/>
              </a:ext>
            </a:extLst>
          </p:cNvPr>
          <p:cNvSpPr txBox="1">
            <a:spLocks/>
          </p:cNvSpPr>
          <p:nvPr/>
        </p:nvSpPr>
        <p:spPr>
          <a:xfrm>
            <a:off x="533399" y="167658"/>
            <a:ext cx="10723180" cy="861041"/>
          </a:xfrm>
          <a:prstGeom prst="rect">
            <a:avLst/>
          </a:prstGeom>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solidFill>
                  <a:schemeClr val="tx2"/>
                </a:solidFill>
                <a:latin typeface="Neutraface 2 Text Greek Demi" panose="020B0303020202020102" pitchFamily="34" charset="0"/>
              </a:rPr>
              <a:t>Μοντέλα ανάπτυξης δημόσιων φορτιστών - ΣΦΗΟ</a:t>
            </a:r>
            <a:endParaRPr lang="en-US" sz="34400" b="1" dirty="0">
              <a:solidFill>
                <a:schemeClr val="tx2"/>
              </a:solidFill>
              <a:latin typeface="Neutraface 2 Text Greek Demi" panose="020B0303020202020102" pitchFamily="34" charset="0"/>
            </a:endParaRPr>
          </a:p>
        </p:txBody>
      </p:sp>
      <p:sp>
        <p:nvSpPr>
          <p:cNvPr id="10" name="Title 1">
            <a:extLst>
              <a:ext uri="{FF2B5EF4-FFF2-40B4-BE49-F238E27FC236}">
                <a16:creationId xmlns:a16="http://schemas.microsoft.com/office/drawing/2014/main" id="{CB8056A9-E587-CCCB-5D84-85F18C87C860}"/>
              </a:ext>
            </a:extLst>
          </p:cNvPr>
          <p:cNvSpPr txBox="1">
            <a:spLocks/>
          </p:cNvSpPr>
          <p:nvPr/>
        </p:nvSpPr>
        <p:spPr>
          <a:xfrm>
            <a:off x="658625" y="839330"/>
            <a:ext cx="10390374" cy="443170"/>
          </a:xfrm>
          <a:prstGeom prst="rect">
            <a:avLst/>
          </a:prstGeom>
        </p:spPr>
        <p:txBody>
          <a:bodyPr vert="horz" lIns="0" tIns="45720" rIns="0" bIns="45720" rtlCol="0" anchor="ctr">
            <a:noAutofit/>
          </a:bodyPr>
          <a:lstStyle>
            <a:lvl1pPr algn="l" defTabSz="1097280" rtl="0" eaLnBrk="1" latinLnBrk="0" hangingPunct="1">
              <a:lnSpc>
                <a:spcPct val="90000"/>
              </a:lnSpc>
              <a:spcBef>
                <a:spcPct val="0"/>
              </a:spcBef>
              <a:buNone/>
              <a:defRPr sz="3000" b="1" i="0" kern="1200">
                <a:solidFill>
                  <a:schemeClr val="tx1"/>
                </a:solidFill>
                <a:latin typeface="+mj-lt"/>
                <a:ea typeface="DM Sans Medium" charset="0"/>
                <a:cs typeface="DM Sans Medium" charset="0"/>
              </a:defRPr>
            </a:lvl1pPr>
          </a:lstStyle>
          <a:p>
            <a:r>
              <a:rPr lang="el-GR" sz="1600" dirty="0">
                <a:latin typeface="Neutraface 2 Text Greek Demi" panose="020B0303020202020102" pitchFamily="34" charset="0"/>
              </a:rPr>
              <a:t>Διαφορετικά μοντέλα σύμβασης για ανάπτυξη δημόσιων σταθμών φόρτισης </a:t>
            </a:r>
            <a:endParaRPr lang="en-US" sz="1600" dirty="0">
              <a:latin typeface="Neutraface 2 Text Greek Demi" panose="020B0303020202020102" pitchFamily="34" charset="0"/>
            </a:endParaRPr>
          </a:p>
        </p:txBody>
      </p:sp>
      <p:pic>
        <p:nvPicPr>
          <p:cNvPr id="11" name="Picture 10">
            <a:extLst>
              <a:ext uri="{FF2B5EF4-FFF2-40B4-BE49-F238E27FC236}">
                <a16:creationId xmlns:a16="http://schemas.microsoft.com/office/drawing/2014/main" id="{841F9C5E-BD1F-167C-0834-9746612F0F7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03931" y="2077808"/>
            <a:ext cx="3805931" cy="3128865"/>
          </a:xfrm>
          <a:prstGeom prst="rect">
            <a:avLst/>
          </a:prstGeom>
        </p:spPr>
      </p:pic>
    </p:spTree>
    <p:extLst>
      <p:ext uri="{BB962C8B-B14F-4D97-AF65-F5344CB8AC3E}">
        <p14:creationId xmlns:p14="http://schemas.microsoft.com/office/powerpoint/2010/main" val="25264249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black background with blue triangles&#10;&#10;Description automatically generated">
            <a:extLst>
              <a:ext uri="{FF2B5EF4-FFF2-40B4-BE49-F238E27FC236}">
                <a16:creationId xmlns:a16="http://schemas.microsoft.com/office/drawing/2014/main" id="{838B79D8-1150-8A03-93C9-0EC463767D4D}"/>
              </a:ext>
            </a:extLst>
          </p:cNvPr>
          <p:cNvPicPr>
            <a:picLocks noChangeAspect="1"/>
          </p:cNvPicPr>
          <p:nvPr/>
        </p:nvPicPr>
        <p:blipFill rotWithShape="1">
          <a:blip r:embed="rId3">
            <a:alphaModFix amt="20000"/>
          </a:blip>
          <a:srcRect t="1119" r="5625" b="5054"/>
          <a:stretch/>
        </p:blipFill>
        <p:spPr>
          <a:xfrm>
            <a:off x="4121728" y="0"/>
            <a:ext cx="8070272" cy="6858000"/>
          </a:xfrm>
          <a:prstGeom prst="rect">
            <a:avLst/>
          </a:prstGeom>
        </p:spPr>
      </p:pic>
      <p:pic>
        <p:nvPicPr>
          <p:cNvPr id="3" name="Picture 2">
            <a:extLst>
              <a:ext uri="{FF2B5EF4-FFF2-40B4-BE49-F238E27FC236}">
                <a16:creationId xmlns:a16="http://schemas.microsoft.com/office/drawing/2014/main" id="{ACA9D68C-A875-3AF5-BCB2-06F1C3F6A402}"/>
              </a:ext>
            </a:extLst>
          </p:cNvPr>
          <p:cNvPicPr>
            <a:picLocks noChangeAspect="1"/>
          </p:cNvPicPr>
          <p:nvPr/>
        </p:nvPicPr>
        <p:blipFill>
          <a:blip r:embed="rId4"/>
          <a:stretch>
            <a:fillRect/>
          </a:stretch>
        </p:blipFill>
        <p:spPr>
          <a:xfrm>
            <a:off x="533400" y="6255783"/>
            <a:ext cx="4741986" cy="333943"/>
          </a:xfrm>
          <a:prstGeom prst="rect">
            <a:avLst/>
          </a:prstGeom>
        </p:spPr>
      </p:pic>
      <p:sp>
        <p:nvSpPr>
          <p:cNvPr id="4" name="Title 1">
            <a:extLst>
              <a:ext uri="{FF2B5EF4-FFF2-40B4-BE49-F238E27FC236}">
                <a16:creationId xmlns:a16="http://schemas.microsoft.com/office/drawing/2014/main" id="{B67F0672-9F09-1B8B-E43E-D605126751CF}"/>
              </a:ext>
            </a:extLst>
          </p:cNvPr>
          <p:cNvSpPr txBox="1">
            <a:spLocks/>
          </p:cNvSpPr>
          <p:nvPr/>
        </p:nvSpPr>
        <p:spPr>
          <a:xfrm>
            <a:off x="533399" y="167658"/>
            <a:ext cx="10723180" cy="861041"/>
          </a:xfrm>
          <a:prstGeom prst="rect">
            <a:avLst/>
          </a:prstGeom>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solidFill>
                  <a:schemeClr val="tx2"/>
                </a:solidFill>
                <a:latin typeface="Neutraface 2 Text Greek Demi" panose="020B0303020202020102" pitchFamily="34" charset="0"/>
              </a:rPr>
              <a:t>Μοντέλα ανάπτυξης δημόσιων φορτιστών - ΣΦΗΟ</a:t>
            </a:r>
            <a:endParaRPr lang="en-US" sz="34400" b="1" dirty="0">
              <a:solidFill>
                <a:schemeClr val="tx2"/>
              </a:solidFill>
              <a:latin typeface="Neutraface 2 Text Greek Demi" panose="020B0303020202020102" pitchFamily="34" charset="0"/>
            </a:endParaRPr>
          </a:p>
        </p:txBody>
      </p:sp>
      <p:sp>
        <p:nvSpPr>
          <p:cNvPr id="7" name="Title 1">
            <a:extLst>
              <a:ext uri="{FF2B5EF4-FFF2-40B4-BE49-F238E27FC236}">
                <a16:creationId xmlns:a16="http://schemas.microsoft.com/office/drawing/2014/main" id="{E8E93777-EEF8-3839-589B-49C526DE31AE}"/>
              </a:ext>
            </a:extLst>
          </p:cNvPr>
          <p:cNvSpPr txBox="1">
            <a:spLocks/>
          </p:cNvSpPr>
          <p:nvPr/>
        </p:nvSpPr>
        <p:spPr>
          <a:xfrm>
            <a:off x="658625" y="839330"/>
            <a:ext cx="10390374" cy="443170"/>
          </a:xfrm>
          <a:prstGeom prst="rect">
            <a:avLst/>
          </a:prstGeom>
        </p:spPr>
        <p:txBody>
          <a:bodyPr vert="horz" lIns="0" tIns="45720" rIns="0" bIns="45720" rtlCol="0" anchor="ctr">
            <a:noAutofit/>
          </a:bodyPr>
          <a:lstStyle>
            <a:lvl1pPr algn="l" defTabSz="1097280" rtl="0" eaLnBrk="1" latinLnBrk="0" hangingPunct="1">
              <a:lnSpc>
                <a:spcPct val="90000"/>
              </a:lnSpc>
              <a:spcBef>
                <a:spcPct val="0"/>
              </a:spcBef>
              <a:buNone/>
              <a:defRPr sz="3000" b="1" i="0" kern="1200">
                <a:solidFill>
                  <a:schemeClr val="tx1"/>
                </a:solidFill>
                <a:latin typeface="+mj-lt"/>
                <a:ea typeface="DM Sans Medium" charset="0"/>
                <a:cs typeface="DM Sans Medium" charset="0"/>
              </a:defRPr>
            </a:lvl1pPr>
          </a:lstStyle>
          <a:p>
            <a:r>
              <a:rPr lang="el-GR" sz="1600" dirty="0">
                <a:latin typeface="Neutraface 2 Text Greek Demi" panose="020B0303020202020102" pitchFamily="34" charset="0"/>
              </a:rPr>
              <a:t>Διαφορετικά μοντέλα σύμβασης για ανάπτυξη δημόσιων σταθμών φόρτισης </a:t>
            </a:r>
            <a:endParaRPr lang="en-US" sz="1600" dirty="0">
              <a:latin typeface="Neutraface 2 Text Greek Demi" panose="020B0303020202020102" pitchFamily="34" charset="0"/>
            </a:endParaRPr>
          </a:p>
        </p:txBody>
      </p:sp>
      <p:sp>
        <p:nvSpPr>
          <p:cNvPr id="5" name="TextBox 4">
            <a:extLst>
              <a:ext uri="{FF2B5EF4-FFF2-40B4-BE49-F238E27FC236}">
                <a16:creationId xmlns:a16="http://schemas.microsoft.com/office/drawing/2014/main" id="{79926403-92DE-4373-ACE7-138EE5DCEFDE}"/>
              </a:ext>
            </a:extLst>
          </p:cNvPr>
          <p:cNvSpPr txBox="1"/>
          <p:nvPr/>
        </p:nvSpPr>
        <p:spPr>
          <a:xfrm>
            <a:off x="658625" y="1668634"/>
            <a:ext cx="8627265" cy="3370153"/>
          </a:xfrm>
          <a:prstGeom prst="rect">
            <a:avLst/>
          </a:prstGeom>
          <a:noFill/>
        </p:spPr>
        <p:txBody>
          <a:bodyPr wrap="square">
            <a:spAutoFit/>
          </a:bodyPr>
          <a:lstStyle/>
          <a:p>
            <a:pPr fontAlgn="base">
              <a:lnSpc>
                <a:spcPct val="150000"/>
              </a:lnSpc>
            </a:pPr>
            <a:r>
              <a:rPr lang="el-GR" b="1" u="sng" dirty="0">
                <a:solidFill>
                  <a:schemeClr val="tx2"/>
                </a:solidFill>
                <a:latin typeface="Roboto" panose="02000000000000000000" pitchFamily="2" charset="0"/>
                <a:ea typeface="Roboto" panose="02000000000000000000" pitchFamily="2" charset="0"/>
              </a:rPr>
              <a:t>ΣΥΜΒΑΣΕΙΣ ΠΑΡΑΧΩΡΗΣΗΣ</a:t>
            </a:r>
            <a:r>
              <a:rPr lang="el-GR" dirty="0">
                <a:solidFill>
                  <a:schemeClr val="tx2"/>
                </a:solidFill>
                <a:latin typeface="Roboto" panose="02000000000000000000" pitchFamily="2" charset="0"/>
                <a:ea typeface="Roboto" panose="02000000000000000000" pitchFamily="2" charset="0"/>
              </a:rPr>
              <a:t> </a:t>
            </a:r>
          </a:p>
          <a:p>
            <a:pPr marL="285750" indent="-285750" fontAlgn="base">
              <a:lnSpc>
                <a:spcPct val="150000"/>
              </a:lnSpc>
              <a:buFont typeface="Arial" panose="020B0604020202020204" pitchFamily="34" charset="0"/>
              <a:buChar char="•"/>
            </a:pPr>
            <a:r>
              <a:rPr lang="el-GR" dirty="0">
                <a:latin typeface="Roboto" panose="02000000000000000000" pitchFamily="2" charset="0"/>
                <a:ea typeface="Roboto" panose="02000000000000000000" pitchFamily="2" charset="0"/>
              </a:rPr>
              <a:t>Είναι δημόσιες συμβάσεις, στις οποίες η αναθέτουσα αρχή χορηγεί (στη CPO) το δικαίωμα να παρέχει μια υπηρεσία ή να εκτελεί δραστηριότητες </a:t>
            </a:r>
          </a:p>
          <a:p>
            <a:pPr marL="285750" indent="-285750" fontAlgn="base">
              <a:lnSpc>
                <a:spcPct val="150000"/>
              </a:lnSpc>
              <a:buFont typeface="Arial" panose="020B0604020202020204" pitchFamily="34" charset="0"/>
              <a:buChar char="•"/>
            </a:pPr>
            <a:r>
              <a:rPr lang="el-GR" dirty="0">
                <a:latin typeface="Roboto" panose="02000000000000000000" pitchFamily="2" charset="0"/>
                <a:ea typeface="Roboto" panose="02000000000000000000" pitchFamily="2" charset="0"/>
              </a:rPr>
              <a:t>Οι συμβάσεις παραχώρησης ανατίθενται επίσης μέσω διαγωνιστικής διαδικασίας </a:t>
            </a:r>
          </a:p>
          <a:p>
            <a:pPr marL="285750" indent="-285750" fontAlgn="base">
              <a:lnSpc>
                <a:spcPct val="150000"/>
              </a:lnSpc>
              <a:buFont typeface="Arial" panose="020B0604020202020204" pitchFamily="34" charset="0"/>
              <a:buChar char="•"/>
            </a:pPr>
            <a:r>
              <a:rPr lang="el-GR" dirty="0">
                <a:latin typeface="Roboto" panose="02000000000000000000" pitchFamily="2" charset="0"/>
                <a:ea typeface="Roboto" panose="02000000000000000000" pitchFamily="2" charset="0"/>
              </a:rPr>
              <a:t>Καθορίζεται στην ελληνική νομοθεσία (νόμος 4413) </a:t>
            </a:r>
          </a:p>
          <a:p>
            <a:pPr marL="285750" indent="-285750" fontAlgn="base">
              <a:lnSpc>
                <a:spcPct val="150000"/>
              </a:lnSpc>
              <a:buFont typeface="Arial" panose="020B0604020202020204" pitchFamily="34" charset="0"/>
              <a:buChar char="•"/>
            </a:pPr>
            <a:r>
              <a:rPr lang="el-GR" dirty="0">
                <a:latin typeface="Roboto" panose="02000000000000000000" pitchFamily="2" charset="0"/>
                <a:ea typeface="Roboto" panose="02000000000000000000" pitchFamily="2" charset="0"/>
              </a:rPr>
              <a:t>Οι συμβάσεις παραχώρησης υπόκεινται στην οδηγία 2014/23/ΕΕ της ΕΕ και πρέπει να εκτελούνται σε ευρωπαϊκό επίπεδο άνω των 5.382.000 ευρώ </a:t>
            </a:r>
          </a:p>
        </p:txBody>
      </p:sp>
    </p:spTree>
    <p:extLst>
      <p:ext uri="{BB962C8B-B14F-4D97-AF65-F5344CB8AC3E}">
        <p14:creationId xmlns:p14="http://schemas.microsoft.com/office/powerpoint/2010/main" val="20626760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black background with blue triangles&#10;&#10;Description automatically generated">
            <a:extLst>
              <a:ext uri="{FF2B5EF4-FFF2-40B4-BE49-F238E27FC236}">
                <a16:creationId xmlns:a16="http://schemas.microsoft.com/office/drawing/2014/main" id="{D2A41626-1E41-9D5B-A40C-BE05BB724929}"/>
              </a:ext>
            </a:extLst>
          </p:cNvPr>
          <p:cNvPicPr>
            <a:picLocks noChangeAspect="1"/>
          </p:cNvPicPr>
          <p:nvPr/>
        </p:nvPicPr>
        <p:blipFill rotWithShape="1">
          <a:blip r:embed="rId3">
            <a:alphaModFix amt="20000"/>
          </a:blip>
          <a:srcRect t="1119" r="5625" b="5054"/>
          <a:stretch/>
        </p:blipFill>
        <p:spPr>
          <a:xfrm>
            <a:off x="4121728" y="0"/>
            <a:ext cx="8070272" cy="6858000"/>
          </a:xfrm>
          <a:prstGeom prst="rect">
            <a:avLst/>
          </a:prstGeom>
        </p:spPr>
      </p:pic>
      <p:pic>
        <p:nvPicPr>
          <p:cNvPr id="3" name="Picture 2">
            <a:extLst>
              <a:ext uri="{FF2B5EF4-FFF2-40B4-BE49-F238E27FC236}">
                <a16:creationId xmlns:a16="http://schemas.microsoft.com/office/drawing/2014/main" id="{130C3714-BBD5-E74B-65FB-F889BF0F7771}"/>
              </a:ext>
            </a:extLst>
          </p:cNvPr>
          <p:cNvPicPr>
            <a:picLocks noChangeAspect="1"/>
          </p:cNvPicPr>
          <p:nvPr/>
        </p:nvPicPr>
        <p:blipFill>
          <a:blip r:embed="rId4"/>
          <a:stretch>
            <a:fillRect/>
          </a:stretch>
        </p:blipFill>
        <p:spPr>
          <a:xfrm>
            <a:off x="533400" y="6255783"/>
            <a:ext cx="4741986" cy="333943"/>
          </a:xfrm>
          <a:prstGeom prst="rect">
            <a:avLst/>
          </a:prstGeom>
        </p:spPr>
      </p:pic>
      <p:sp>
        <p:nvSpPr>
          <p:cNvPr id="4" name="Title 1">
            <a:extLst>
              <a:ext uri="{FF2B5EF4-FFF2-40B4-BE49-F238E27FC236}">
                <a16:creationId xmlns:a16="http://schemas.microsoft.com/office/drawing/2014/main" id="{5F93FBD6-3CDA-09FF-EEFF-7329070B67A6}"/>
              </a:ext>
            </a:extLst>
          </p:cNvPr>
          <p:cNvSpPr txBox="1">
            <a:spLocks/>
          </p:cNvSpPr>
          <p:nvPr/>
        </p:nvSpPr>
        <p:spPr>
          <a:xfrm>
            <a:off x="533399" y="167658"/>
            <a:ext cx="10723180" cy="861041"/>
          </a:xfrm>
          <a:prstGeom prst="rect">
            <a:avLst/>
          </a:prstGeom>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solidFill>
                  <a:schemeClr val="tx2"/>
                </a:solidFill>
                <a:latin typeface="Neutraface 2 Text Greek Demi" panose="020B0303020202020102" pitchFamily="34" charset="0"/>
              </a:rPr>
              <a:t>Μοντέλα ανάπτυξης δημόσιων φορτιστών - ΣΦΗΟ</a:t>
            </a:r>
            <a:endParaRPr lang="en-US" sz="34400" b="1" dirty="0">
              <a:solidFill>
                <a:schemeClr val="tx2"/>
              </a:solidFill>
              <a:latin typeface="Neutraface 2 Text Greek Demi" panose="020B0303020202020102" pitchFamily="34" charset="0"/>
            </a:endParaRPr>
          </a:p>
        </p:txBody>
      </p:sp>
      <p:sp>
        <p:nvSpPr>
          <p:cNvPr id="8" name="Title 1">
            <a:extLst>
              <a:ext uri="{FF2B5EF4-FFF2-40B4-BE49-F238E27FC236}">
                <a16:creationId xmlns:a16="http://schemas.microsoft.com/office/drawing/2014/main" id="{66287677-AE38-EC4D-E8F1-9F0841D2BA7E}"/>
              </a:ext>
            </a:extLst>
          </p:cNvPr>
          <p:cNvSpPr txBox="1">
            <a:spLocks/>
          </p:cNvSpPr>
          <p:nvPr/>
        </p:nvSpPr>
        <p:spPr>
          <a:xfrm>
            <a:off x="658625" y="839330"/>
            <a:ext cx="10390374" cy="443170"/>
          </a:xfrm>
          <a:prstGeom prst="rect">
            <a:avLst/>
          </a:prstGeom>
        </p:spPr>
        <p:txBody>
          <a:bodyPr vert="horz" lIns="0" tIns="45720" rIns="0" bIns="45720" rtlCol="0" anchor="ctr">
            <a:noAutofit/>
          </a:bodyPr>
          <a:lstStyle>
            <a:lvl1pPr algn="l" defTabSz="1097280" rtl="0" eaLnBrk="1" latinLnBrk="0" hangingPunct="1">
              <a:lnSpc>
                <a:spcPct val="90000"/>
              </a:lnSpc>
              <a:spcBef>
                <a:spcPct val="0"/>
              </a:spcBef>
              <a:buNone/>
              <a:defRPr sz="3000" b="1" i="0" kern="1200">
                <a:solidFill>
                  <a:schemeClr val="tx1"/>
                </a:solidFill>
                <a:latin typeface="+mj-lt"/>
                <a:ea typeface="DM Sans Medium" charset="0"/>
                <a:cs typeface="DM Sans Medium" charset="0"/>
              </a:defRPr>
            </a:lvl1pPr>
          </a:lstStyle>
          <a:p>
            <a:r>
              <a:rPr lang="el-GR" sz="1600" dirty="0">
                <a:latin typeface="Neutraface 2 Text Greek Demi" panose="020B0303020202020102" pitchFamily="34" charset="0"/>
              </a:rPr>
              <a:t>Διαφορετικά μοντέλα σύμβασης για ανάπτυξη δημόσιων σταθμών φόρτισης </a:t>
            </a:r>
            <a:endParaRPr lang="en-US" sz="1600" dirty="0">
              <a:latin typeface="Neutraface 2 Text Greek Demi" panose="020B0303020202020102" pitchFamily="34" charset="0"/>
            </a:endParaRPr>
          </a:p>
        </p:txBody>
      </p:sp>
      <p:sp>
        <p:nvSpPr>
          <p:cNvPr id="5" name="TextBox 4">
            <a:extLst>
              <a:ext uri="{FF2B5EF4-FFF2-40B4-BE49-F238E27FC236}">
                <a16:creationId xmlns:a16="http://schemas.microsoft.com/office/drawing/2014/main" id="{79926403-92DE-4373-ACE7-138EE5DCEFDE}"/>
              </a:ext>
            </a:extLst>
          </p:cNvPr>
          <p:cNvSpPr txBox="1"/>
          <p:nvPr/>
        </p:nvSpPr>
        <p:spPr>
          <a:xfrm>
            <a:off x="658625" y="3732655"/>
            <a:ext cx="5347139" cy="1995418"/>
          </a:xfrm>
          <a:prstGeom prst="rect">
            <a:avLst/>
          </a:prstGeom>
          <a:noFill/>
        </p:spPr>
        <p:txBody>
          <a:bodyPr wrap="square">
            <a:spAutoFit/>
          </a:bodyPr>
          <a:lstStyle/>
          <a:p>
            <a:pPr fontAlgn="base">
              <a:lnSpc>
                <a:spcPct val="150000"/>
              </a:lnSpc>
            </a:pPr>
            <a:r>
              <a:rPr lang="el-GR" sz="1400" b="1" u="sng" dirty="0">
                <a:solidFill>
                  <a:schemeClr val="tx2"/>
                </a:solidFill>
                <a:latin typeface="Roboto" panose="02000000000000000000" pitchFamily="2" charset="0"/>
                <a:ea typeface="Roboto" panose="02000000000000000000" pitchFamily="2" charset="0"/>
              </a:rPr>
              <a:t>ΔΙΑΔΗΜΟΤΙΚΗ - ΔΙΑΠΕΡΙΦΕΡΕΙΑΚΗ ΣΥΝΕΡΓΑΣΙΑ</a:t>
            </a:r>
            <a:r>
              <a:rPr lang="el-GR" sz="1400" b="1" dirty="0">
                <a:solidFill>
                  <a:schemeClr val="tx2"/>
                </a:solidFill>
                <a:latin typeface="Roboto" panose="02000000000000000000" pitchFamily="2" charset="0"/>
                <a:ea typeface="Roboto" panose="02000000000000000000" pitchFamily="2" charset="0"/>
              </a:rPr>
              <a:t> </a:t>
            </a:r>
          </a:p>
          <a:p>
            <a:pPr marL="285750" indent="-285750" fontAlgn="base">
              <a:lnSpc>
                <a:spcPct val="150000"/>
              </a:lnSpc>
              <a:buFont typeface="Arial" panose="020B0604020202020204" pitchFamily="34" charset="0"/>
              <a:buChar char="•"/>
            </a:pPr>
            <a:r>
              <a:rPr lang="el-GR" sz="1400" b="1" dirty="0">
                <a:solidFill>
                  <a:schemeClr val="tx2"/>
                </a:solidFill>
                <a:latin typeface="Roboto" panose="02000000000000000000" pitchFamily="2" charset="0"/>
                <a:ea typeface="Roboto" panose="02000000000000000000" pitchFamily="2" charset="0"/>
              </a:rPr>
              <a:t>Οριζόντια συνεργασία</a:t>
            </a:r>
            <a:r>
              <a:rPr lang="el-GR" sz="1400" dirty="0">
                <a:solidFill>
                  <a:schemeClr val="tx2"/>
                </a:solidFill>
                <a:latin typeface="Roboto" panose="02000000000000000000" pitchFamily="2" charset="0"/>
                <a:ea typeface="Roboto" panose="02000000000000000000" pitchFamily="2" charset="0"/>
              </a:rPr>
              <a:t> </a:t>
            </a:r>
            <a:r>
              <a:rPr lang="el-GR" sz="1400" dirty="0">
                <a:latin typeface="Roboto" panose="02000000000000000000" pitchFamily="2" charset="0"/>
                <a:ea typeface="Roboto" panose="02000000000000000000" pitchFamily="2" charset="0"/>
              </a:rPr>
              <a:t>(διαδημοτική) μεταξύ αρχών που ανήκουν στο ίδιο επίπεδο κυβέρνησης (δήμοι) </a:t>
            </a:r>
          </a:p>
          <a:p>
            <a:pPr marL="285750" indent="-285750" fontAlgn="base">
              <a:lnSpc>
                <a:spcPct val="150000"/>
              </a:lnSpc>
              <a:buFont typeface="Arial" panose="020B0604020202020204" pitchFamily="34" charset="0"/>
              <a:buChar char="•"/>
            </a:pPr>
            <a:r>
              <a:rPr lang="el-GR" sz="1400" b="1" dirty="0">
                <a:solidFill>
                  <a:schemeClr val="tx2"/>
                </a:solidFill>
                <a:latin typeface="Roboto" panose="02000000000000000000" pitchFamily="2" charset="0"/>
                <a:ea typeface="Roboto" panose="02000000000000000000" pitchFamily="2" charset="0"/>
              </a:rPr>
              <a:t>Κάθετη συνεργασία </a:t>
            </a:r>
            <a:r>
              <a:rPr lang="el-GR" sz="1400" dirty="0">
                <a:latin typeface="Roboto" panose="02000000000000000000" pitchFamily="2" charset="0"/>
                <a:ea typeface="Roboto" panose="02000000000000000000" pitchFamily="2" charset="0"/>
              </a:rPr>
              <a:t>(διπεριφερειακή) μεταξύ αρχών σε ένα επίπεδο (δήμοι) και αρχών από υψηλότερα επίπεδα διακυβέρνησης (περιφέρειες) </a:t>
            </a:r>
          </a:p>
        </p:txBody>
      </p:sp>
      <p:sp>
        <p:nvSpPr>
          <p:cNvPr id="7" name="TextBox 6">
            <a:extLst>
              <a:ext uri="{FF2B5EF4-FFF2-40B4-BE49-F238E27FC236}">
                <a16:creationId xmlns:a16="http://schemas.microsoft.com/office/drawing/2014/main" id="{79926403-92DE-4373-ACE7-138EE5DCEFDE}"/>
              </a:ext>
            </a:extLst>
          </p:cNvPr>
          <p:cNvSpPr txBox="1"/>
          <p:nvPr/>
        </p:nvSpPr>
        <p:spPr>
          <a:xfrm>
            <a:off x="658625" y="1449838"/>
            <a:ext cx="10984791" cy="1995418"/>
          </a:xfrm>
          <a:prstGeom prst="rect">
            <a:avLst/>
          </a:prstGeom>
          <a:noFill/>
        </p:spPr>
        <p:txBody>
          <a:bodyPr wrap="square">
            <a:spAutoFit/>
          </a:bodyPr>
          <a:lstStyle/>
          <a:p>
            <a:pPr fontAlgn="base">
              <a:lnSpc>
                <a:spcPct val="150000"/>
              </a:lnSpc>
            </a:pPr>
            <a:r>
              <a:rPr lang="el-GR" sz="1400" b="1" u="sng" dirty="0">
                <a:solidFill>
                  <a:schemeClr val="tx2"/>
                </a:solidFill>
                <a:latin typeface="Roboto" panose="02000000000000000000" pitchFamily="2" charset="0"/>
                <a:ea typeface="Roboto" panose="02000000000000000000" pitchFamily="2" charset="0"/>
              </a:rPr>
              <a:t>ΤΙ ΠΡΟΤΕΙΝΕΤΑΙ ΓΙΑ ΤΟΥΣ ΔΗΜΟΥΣ</a:t>
            </a:r>
            <a:endParaRPr lang="el-GR" sz="1400" dirty="0">
              <a:solidFill>
                <a:schemeClr val="tx2"/>
              </a:solidFill>
              <a:latin typeface="Roboto" panose="02000000000000000000" pitchFamily="2" charset="0"/>
              <a:ea typeface="Roboto" panose="02000000000000000000" pitchFamily="2" charset="0"/>
            </a:endParaRPr>
          </a:p>
          <a:p>
            <a:pPr marL="285750" indent="-285750" fontAlgn="base">
              <a:lnSpc>
                <a:spcPct val="150000"/>
              </a:lnSpc>
              <a:buFont typeface="Arial" panose="020B0604020202020204" pitchFamily="34" charset="0"/>
              <a:buChar char="•"/>
            </a:pPr>
            <a:r>
              <a:rPr lang="el-GR" sz="1400" dirty="0">
                <a:latin typeface="Roboto" panose="02000000000000000000" pitchFamily="2" charset="0"/>
                <a:ea typeface="Roboto" panose="02000000000000000000" pitchFamily="2" charset="0"/>
              </a:rPr>
              <a:t>Μοντέλα διαγωνισμού με ανταγωνιστικές διαδικασίες υποβολής προσφορών για την ελαχιστοποίηση του κόστους και τη μεγιστοποίηση της ποιότητας των υπηρεσιών για τους καταναλωτές </a:t>
            </a:r>
          </a:p>
          <a:p>
            <a:pPr marL="285750" indent="-285750" fontAlgn="base">
              <a:lnSpc>
                <a:spcPct val="150000"/>
              </a:lnSpc>
              <a:buFont typeface="Arial" panose="020B0604020202020204" pitchFamily="34" charset="0"/>
              <a:buChar char="•"/>
            </a:pPr>
            <a:r>
              <a:rPr lang="el-GR" sz="1400" dirty="0">
                <a:latin typeface="Roboto" panose="02000000000000000000" pitchFamily="2" charset="0"/>
                <a:ea typeface="Roboto" panose="02000000000000000000" pitchFamily="2" charset="0"/>
              </a:rPr>
              <a:t>Διαχωρίσμός πάντα των περιοχών παραχώρησης και συνδυάσμός κερδοφόρων τοποθεσιών με λιγότερο οικονομικά βιώσιμες τοποθεσίες για την εξασφάλισηί ευρείας κάλυψης </a:t>
            </a:r>
          </a:p>
          <a:p>
            <a:pPr marL="285750" indent="-285750" fontAlgn="base">
              <a:lnSpc>
                <a:spcPct val="150000"/>
              </a:lnSpc>
              <a:buFont typeface="Arial" panose="020B0604020202020204" pitchFamily="34" charset="0"/>
              <a:buChar char="•"/>
            </a:pPr>
            <a:r>
              <a:rPr lang="el-GR" sz="1400" dirty="0">
                <a:latin typeface="Roboto" panose="02000000000000000000" pitchFamily="2" charset="0"/>
                <a:ea typeface="Roboto" panose="02000000000000000000" pitchFamily="2" charset="0"/>
              </a:rPr>
              <a:t>Εξέταση του ενδεχομένου σύναψης κοινών συμφωνιών παραχώρησης με άλλοους ΟΤΑ μέσω διαδημοτικής συνεργασίας </a:t>
            </a:r>
          </a:p>
        </p:txBody>
      </p:sp>
      <p:sp>
        <p:nvSpPr>
          <p:cNvPr id="9" name="TextBox 8">
            <a:extLst>
              <a:ext uri="{FF2B5EF4-FFF2-40B4-BE49-F238E27FC236}">
                <a16:creationId xmlns:a16="http://schemas.microsoft.com/office/drawing/2014/main" id="{4F4EFE2F-E81F-7CB8-1D79-C8BA3E260BBC}"/>
              </a:ext>
            </a:extLst>
          </p:cNvPr>
          <p:cNvSpPr txBox="1"/>
          <p:nvPr/>
        </p:nvSpPr>
        <p:spPr>
          <a:xfrm>
            <a:off x="6005764" y="3752264"/>
            <a:ext cx="5347139" cy="2318583"/>
          </a:xfrm>
          <a:prstGeom prst="rect">
            <a:avLst/>
          </a:prstGeom>
          <a:noFill/>
        </p:spPr>
        <p:txBody>
          <a:bodyPr wrap="square">
            <a:spAutoFit/>
          </a:bodyPr>
          <a:lstStyle/>
          <a:p>
            <a:pPr fontAlgn="base">
              <a:lnSpc>
                <a:spcPct val="150000"/>
              </a:lnSpc>
            </a:pPr>
            <a:r>
              <a:rPr lang="el-GR" sz="1400" b="1" dirty="0">
                <a:solidFill>
                  <a:schemeClr val="tx2"/>
                </a:solidFill>
                <a:latin typeface="Roboto" panose="02000000000000000000" pitchFamily="2" charset="0"/>
                <a:ea typeface="Roboto" panose="02000000000000000000" pitchFamily="2" charset="0"/>
              </a:rPr>
              <a:t>Πλεονεκτήματα: </a:t>
            </a:r>
          </a:p>
          <a:p>
            <a:pPr marL="285750" indent="-285750" fontAlgn="base">
              <a:lnSpc>
                <a:spcPct val="150000"/>
              </a:lnSpc>
              <a:buFont typeface="Arial" panose="020B0604020202020204" pitchFamily="34" charset="0"/>
              <a:buChar char="•"/>
            </a:pPr>
            <a:r>
              <a:rPr lang="el-GR" sz="1400" dirty="0">
                <a:latin typeface="Roboto" panose="02000000000000000000" pitchFamily="2" charset="0"/>
                <a:ea typeface="Roboto" panose="02000000000000000000" pitchFamily="2" charset="0"/>
              </a:rPr>
              <a:t>Εκμετάλλευση οικονομιών κλίμακας </a:t>
            </a:r>
          </a:p>
          <a:p>
            <a:pPr marL="285750" indent="-285750" fontAlgn="base">
              <a:lnSpc>
                <a:spcPct val="150000"/>
              </a:lnSpc>
              <a:buFont typeface="Arial" panose="020B0604020202020204" pitchFamily="34" charset="0"/>
              <a:buChar char="•"/>
            </a:pPr>
            <a:r>
              <a:rPr lang="el-GR" sz="1400" dirty="0">
                <a:latin typeface="Roboto" panose="02000000000000000000" pitchFamily="2" charset="0"/>
                <a:ea typeface="Roboto" panose="02000000000000000000" pitchFamily="2" charset="0"/>
              </a:rPr>
              <a:t>Κοινή διαχείριση των ίδιων ζωνών επιρροής </a:t>
            </a:r>
          </a:p>
          <a:p>
            <a:pPr marL="285750" indent="-285750" fontAlgn="base">
              <a:lnSpc>
                <a:spcPct val="150000"/>
              </a:lnSpc>
              <a:buFont typeface="Arial" panose="020B0604020202020204" pitchFamily="34" charset="0"/>
              <a:buChar char="•"/>
            </a:pPr>
            <a:r>
              <a:rPr lang="el-GR" sz="1400" dirty="0">
                <a:latin typeface="Roboto" panose="02000000000000000000" pitchFamily="2" charset="0"/>
                <a:ea typeface="Roboto" panose="02000000000000000000" pitchFamily="2" charset="0"/>
              </a:rPr>
              <a:t>Διευκόλυνση της πρόσβασης σε χρηματοδοτήσεις </a:t>
            </a:r>
          </a:p>
          <a:p>
            <a:pPr marL="285750" indent="-285750" fontAlgn="base">
              <a:lnSpc>
                <a:spcPct val="150000"/>
              </a:lnSpc>
              <a:buFont typeface="Arial" panose="020B0604020202020204" pitchFamily="34" charset="0"/>
              <a:buChar char="•"/>
            </a:pPr>
            <a:r>
              <a:rPr lang="el-GR" sz="1400" dirty="0">
                <a:latin typeface="Roboto" panose="02000000000000000000" pitchFamily="2" charset="0"/>
                <a:ea typeface="Roboto" panose="02000000000000000000" pitchFamily="2" charset="0"/>
              </a:rPr>
              <a:t>Παροχή καλύτερων υπηρεσιών </a:t>
            </a:r>
          </a:p>
          <a:p>
            <a:pPr marL="285750" indent="-285750" fontAlgn="base">
              <a:lnSpc>
                <a:spcPct val="150000"/>
              </a:lnSpc>
              <a:buFont typeface="Arial" panose="020B0604020202020204" pitchFamily="34" charset="0"/>
              <a:buChar char="•"/>
            </a:pPr>
            <a:r>
              <a:rPr lang="el-GR" sz="1400" dirty="0">
                <a:latin typeface="Roboto" panose="02000000000000000000" pitchFamily="2" charset="0"/>
                <a:ea typeface="Roboto" panose="02000000000000000000" pitchFamily="2" charset="0"/>
              </a:rPr>
              <a:t>Παροχή υπηρεσιών μέσω μιας συνεργατικής προσέγγισης </a:t>
            </a:r>
          </a:p>
          <a:p>
            <a:pPr marL="285750" indent="-285750" fontAlgn="base">
              <a:lnSpc>
                <a:spcPct val="150000"/>
              </a:lnSpc>
              <a:buFont typeface="Arial" panose="020B0604020202020204" pitchFamily="34" charset="0"/>
              <a:buChar char="•"/>
            </a:pPr>
            <a:r>
              <a:rPr lang="el-GR" sz="1400" dirty="0">
                <a:latin typeface="Roboto" panose="02000000000000000000" pitchFamily="2" charset="0"/>
                <a:ea typeface="Roboto" panose="02000000000000000000" pitchFamily="2" charset="0"/>
              </a:rPr>
              <a:t>Επίτευξη καλύτερης προβολής και μάρκετινγκ </a:t>
            </a:r>
          </a:p>
        </p:txBody>
      </p:sp>
    </p:spTree>
    <p:extLst>
      <p:ext uri="{BB962C8B-B14F-4D97-AF65-F5344CB8AC3E}">
        <p14:creationId xmlns:p14="http://schemas.microsoft.com/office/powerpoint/2010/main" val="25532649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Ορθογώνιο 1">
            <a:extLst>
              <a:ext uri="{FF2B5EF4-FFF2-40B4-BE49-F238E27FC236}">
                <a16:creationId xmlns:a16="http://schemas.microsoft.com/office/drawing/2014/main" id="{6CDF2611-B0E7-79D6-1B9C-088C3BC7F19A}"/>
              </a:ext>
            </a:extLst>
          </p:cNvPr>
          <p:cNvSpPr/>
          <p:nvPr/>
        </p:nvSpPr>
        <p:spPr>
          <a:xfrm rot="5400000">
            <a:off x="4338623" y="-1720799"/>
            <a:ext cx="1059607" cy="11769831"/>
          </a:xfrm>
          <a:prstGeom prst="rect">
            <a:avLst/>
          </a:prstGeom>
          <a:solidFill>
            <a:srgbClr val="64AD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pic>
        <p:nvPicPr>
          <p:cNvPr id="6" name="Picture 5" descr="A black background with blue triangles&#10;&#10;Description automatically generated">
            <a:extLst>
              <a:ext uri="{FF2B5EF4-FFF2-40B4-BE49-F238E27FC236}">
                <a16:creationId xmlns:a16="http://schemas.microsoft.com/office/drawing/2014/main" id="{3D631922-6A88-A5F9-DC9E-77EF8D37BAF9}"/>
              </a:ext>
            </a:extLst>
          </p:cNvPr>
          <p:cNvPicPr>
            <a:picLocks noChangeAspect="1"/>
          </p:cNvPicPr>
          <p:nvPr/>
        </p:nvPicPr>
        <p:blipFill rotWithShape="1">
          <a:blip r:embed="rId2">
            <a:alphaModFix amt="20000"/>
          </a:blip>
          <a:srcRect t="1119" r="5625" b="5054"/>
          <a:stretch/>
        </p:blipFill>
        <p:spPr>
          <a:xfrm>
            <a:off x="4121728" y="0"/>
            <a:ext cx="8070272" cy="6858001"/>
          </a:xfrm>
          <a:prstGeom prst="rect">
            <a:avLst/>
          </a:prstGeom>
        </p:spPr>
      </p:pic>
      <p:sp>
        <p:nvSpPr>
          <p:cNvPr id="8" name="Title 2">
            <a:extLst>
              <a:ext uri="{FF2B5EF4-FFF2-40B4-BE49-F238E27FC236}">
                <a16:creationId xmlns:a16="http://schemas.microsoft.com/office/drawing/2014/main" id="{B9246602-BC2C-51CF-AD82-254C316EBDBC}"/>
              </a:ext>
            </a:extLst>
          </p:cNvPr>
          <p:cNvSpPr txBox="1">
            <a:spLocks/>
          </p:cNvSpPr>
          <p:nvPr/>
        </p:nvSpPr>
        <p:spPr>
          <a:xfrm>
            <a:off x="844937" y="2657856"/>
            <a:ext cx="10822807" cy="227507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6600" b="1" u="none" strike="noStrike" dirty="0">
                <a:effectLst/>
                <a:latin typeface="Neutraface 2 Text Greek Demi" panose="020B0303020202020102" pitchFamily="34" charset="0"/>
              </a:rPr>
              <a:t>Πρότυπα τεύχη διαγωνισμού παραχώρησης</a:t>
            </a:r>
            <a:endParaRPr lang="el-GR" sz="6600" b="1" dirty="0">
              <a:latin typeface="Neutraface 2 Text Greek Demi" panose="020B0303020202020102" pitchFamily="34" charset="0"/>
            </a:endParaRPr>
          </a:p>
        </p:txBody>
      </p:sp>
    </p:spTree>
    <p:extLst>
      <p:ext uri="{BB962C8B-B14F-4D97-AF65-F5344CB8AC3E}">
        <p14:creationId xmlns:p14="http://schemas.microsoft.com/office/powerpoint/2010/main" val="17177243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Diagram 19">
            <a:extLst>
              <a:ext uri="{FF2B5EF4-FFF2-40B4-BE49-F238E27FC236}">
                <a16:creationId xmlns:a16="http://schemas.microsoft.com/office/drawing/2014/main" id="{7AF789C5-3817-DEF0-164B-3FED8E42F9C7}"/>
              </a:ext>
            </a:extLst>
          </p:cNvPr>
          <p:cNvGraphicFramePr/>
          <p:nvPr>
            <p:extLst>
              <p:ext uri="{D42A27DB-BD31-4B8C-83A1-F6EECF244321}">
                <p14:modId xmlns:p14="http://schemas.microsoft.com/office/powerpoint/2010/main" val="4067304208"/>
              </p:ext>
            </p:extLst>
          </p:nvPr>
        </p:nvGraphicFramePr>
        <p:xfrm>
          <a:off x="-1632421" y="1110857"/>
          <a:ext cx="8128000" cy="50353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4" descr="A black background with blue triangles&#10;&#10;Description automatically generated">
            <a:extLst>
              <a:ext uri="{FF2B5EF4-FFF2-40B4-BE49-F238E27FC236}">
                <a16:creationId xmlns:a16="http://schemas.microsoft.com/office/drawing/2014/main" id="{5FBFB845-7469-3114-AADC-33C87EEA243E}"/>
              </a:ext>
            </a:extLst>
          </p:cNvPr>
          <p:cNvPicPr>
            <a:picLocks noChangeAspect="1"/>
          </p:cNvPicPr>
          <p:nvPr/>
        </p:nvPicPr>
        <p:blipFill rotWithShape="1">
          <a:blip r:embed="rId8">
            <a:alphaModFix amt="20000"/>
          </a:blip>
          <a:srcRect t="1119" r="5625" b="5054"/>
          <a:stretch/>
        </p:blipFill>
        <p:spPr>
          <a:xfrm>
            <a:off x="4121728" y="0"/>
            <a:ext cx="8070272" cy="6858000"/>
          </a:xfrm>
          <a:prstGeom prst="rect">
            <a:avLst/>
          </a:prstGeom>
        </p:spPr>
      </p:pic>
      <p:pic>
        <p:nvPicPr>
          <p:cNvPr id="7" name="Picture 6">
            <a:extLst>
              <a:ext uri="{FF2B5EF4-FFF2-40B4-BE49-F238E27FC236}">
                <a16:creationId xmlns:a16="http://schemas.microsoft.com/office/drawing/2014/main" id="{E718D35C-5DDA-C57A-C257-ADE555C68542}"/>
              </a:ext>
            </a:extLst>
          </p:cNvPr>
          <p:cNvPicPr>
            <a:picLocks noChangeAspect="1"/>
          </p:cNvPicPr>
          <p:nvPr/>
        </p:nvPicPr>
        <p:blipFill>
          <a:blip r:embed="rId9"/>
          <a:stretch>
            <a:fillRect/>
          </a:stretch>
        </p:blipFill>
        <p:spPr>
          <a:xfrm>
            <a:off x="533400" y="6255783"/>
            <a:ext cx="4741986" cy="333943"/>
          </a:xfrm>
          <a:prstGeom prst="rect">
            <a:avLst/>
          </a:prstGeom>
        </p:spPr>
      </p:pic>
      <p:sp>
        <p:nvSpPr>
          <p:cNvPr id="9" name="Title 1">
            <a:extLst>
              <a:ext uri="{FF2B5EF4-FFF2-40B4-BE49-F238E27FC236}">
                <a16:creationId xmlns:a16="http://schemas.microsoft.com/office/drawing/2014/main" id="{43FFB5B2-46D5-7CAF-7D15-B9F629A06C0F}"/>
              </a:ext>
            </a:extLst>
          </p:cNvPr>
          <p:cNvSpPr txBox="1">
            <a:spLocks/>
          </p:cNvSpPr>
          <p:nvPr/>
        </p:nvSpPr>
        <p:spPr>
          <a:xfrm>
            <a:off x="533399" y="167658"/>
            <a:ext cx="10515600" cy="86104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solidFill>
                  <a:schemeClr val="tx2"/>
                </a:solidFill>
                <a:latin typeface="Neutraface 2 Text Greek Demi" panose="020B0303020202020102" pitchFamily="34" charset="0"/>
              </a:rPr>
              <a:t>Πρότυπα τεύχη διαγωνισμού παραχώρησης</a:t>
            </a:r>
            <a:endParaRPr lang="en-US" sz="9600" b="1" dirty="0">
              <a:solidFill>
                <a:schemeClr val="tx2"/>
              </a:solidFill>
              <a:latin typeface="Neutraface 2 Text Greek Demi" panose="020B0303020202020102" pitchFamily="34" charset="0"/>
            </a:endParaRPr>
          </a:p>
        </p:txBody>
      </p:sp>
      <p:sp>
        <p:nvSpPr>
          <p:cNvPr id="10" name="Title 1"/>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2400" dirty="0"/>
          </a:p>
        </p:txBody>
      </p:sp>
      <p:sp>
        <p:nvSpPr>
          <p:cNvPr id="4" name="TextBox 3"/>
          <p:cNvSpPr txBox="1"/>
          <p:nvPr/>
        </p:nvSpPr>
        <p:spPr>
          <a:xfrm>
            <a:off x="4918841" y="1226166"/>
            <a:ext cx="6530032" cy="1349087"/>
          </a:xfrm>
          <a:prstGeom prst="rect">
            <a:avLst/>
          </a:prstGeom>
          <a:solidFill>
            <a:schemeClr val="accent5"/>
          </a:solidFill>
          <a:ln>
            <a:noFill/>
          </a:ln>
        </p:spPr>
        <p:style>
          <a:lnRef idx="2">
            <a:schemeClr val="accent5"/>
          </a:lnRef>
          <a:fillRef idx="1">
            <a:schemeClr val="lt1"/>
          </a:fillRef>
          <a:effectRef idx="0">
            <a:schemeClr val="accent5"/>
          </a:effectRef>
          <a:fontRef idx="minor">
            <a:schemeClr val="dk1"/>
          </a:fontRef>
        </p:style>
        <p:txBody>
          <a:bodyPr wrap="square" rtlCol="0">
            <a:spAutoFit/>
          </a:bodyPr>
          <a:lstStyle/>
          <a:p>
            <a:pPr marL="285750" indent="-285750" fontAlgn="base">
              <a:lnSpc>
                <a:spcPct val="150000"/>
              </a:lnSpc>
              <a:buFont typeface="Arial" panose="020B0604020202020204" pitchFamily="34" charset="0"/>
              <a:buChar char="•"/>
            </a:pPr>
            <a:r>
              <a:rPr lang="el-GR" sz="1400" dirty="0">
                <a:solidFill>
                  <a:schemeClr val="bg1"/>
                </a:solidFill>
                <a:latin typeface="Roboto" panose="02000000000000000000" pitchFamily="2" charset="0"/>
                <a:ea typeface="Roboto" panose="02000000000000000000" pitchFamily="2" charset="0"/>
              </a:rPr>
              <a:t>Μέσος γενικός ετήσιος και Μέσος ειδικός ετήσιος κύκλος εργασιών σύμφωνα με οικονομικές χρήσεις συναρτήσει και </a:t>
            </a:r>
          </a:p>
          <a:p>
            <a:pPr marL="285750" indent="-285750" fontAlgn="base">
              <a:lnSpc>
                <a:spcPct val="150000"/>
              </a:lnSpc>
              <a:buFont typeface="Arial" panose="020B0604020202020204" pitchFamily="34" charset="0"/>
              <a:buChar char="•"/>
            </a:pPr>
            <a:r>
              <a:rPr lang="el-GR" sz="1400" dirty="0">
                <a:solidFill>
                  <a:schemeClr val="bg1"/>
                </a:solidFill>
                <a:latin typeface="Roboto" panose="02000000000000000000" pitchFamily="2" charset="0"/>
                <a:ea typeface="Roboto" panose="02000000000000000000" pitchFamily="2" charset="0"/>
              </a:rPr>
              <a:t>Πιστοληπτική ικανότητα συναρτήσει της ετήσιας εκτιμώμενης αξίας της σύμβασης </a:t>
            </a:r>
          </a:p>
        </p:txBody>
      </p:sp>
      <p:sp>
        <p:nvSpPr>
          <p:cNvPr id="12" name="TextBox 11"/>
          <p:cNvSpPr txBox="1"/>
          <p:nvPr/>
        </p:nvSpPr>
        <p:spPr>
          <a:xfrm>
            <a:off x="4897615" y="2902415"/>
            <a:ext cx="6530032" cy="2641749"/>
          </a:xfrm>
          <a:prstGeom prst="rect">
            <a:avLst/>
          </a:prstGeom>
          <a:solidFill>
            <a:schemeClr val="accent4"/>
          </a:solidFill>
          <a:ln>
            <a:noFill/>
          </a:ln>
        </p:spPr>
        <p:style>
          <a:lnRef idx="2">
            <a:schemeClr val="accent5"/>
          </a:lnRef>
          <a:fillRef idx="1">
            <a:schemeClr val="lt1"/>
          </a:fillRef>
          <a:effectRef idx="0">
            <a:schemeClr val="accent5"/>
          </a:effectRef>
          <a:fontRef idx="minor">
            <a:schemeClr val="dk1"/>
          </a:fontRef>
        </p:style>
        <p:txBody>
          <a:bodyPr wrap="square" lIns="91440" tIns="45720" rIns="91440" bIns="45720" rtlCol="0" anchor="t">
            <a:spAutoFit/>
          </a:bodyPr>
          <a:lstStyle/>
          <a:p>
            <a:pPr marL="285750" indent="-285750" algn="just" fontAlgn="base">
              <a:lnSpc>
                <a:spcPct val="150000"/>
              </a:lnSpc>
              <a:buFont typeface="Arial" panose="020B0604020202020204" pitchFamily="34" charset="0"/>
              <a:buChar char="•"/>
            </a:pPr>
            <a:r>
              <a:rPr lang="el-GR" sz="1400" dirty="0">
                <a:solidFill>
                  <a:schemeClr val="bg1"/>
                </a:solidFill>
                <a:latin typeface="Roboto"/>
                <a:ea typeface="Roboto"/>
                <a:cs typeface="Roboto"/>
              </a:rPr>
              <a:t>Αποδεδειγμένη εμπειρία σε εγκατάσταση και λειτουργία ικανού αριθμού σταθμών φόρτισης, σε σύγκριση με πλήθος υπό παραχώρηση σταθμών  </a:t>
            </a:r>
          </a:p>
          <a:p>
            <a:pPr marL="285750" indent="-285750" algn="just" fontAlgn="base">
              <a:lnSpc>
                <a:spcPct val="150000"/>
              </a:lnSpc>
              <a:buFont typeface="Arial" panose="020B0604020202020204" pitchFamily="34" charset="0"/>
              <a:buChar char="•"/>
            </a:pPr>
            <a:r>
              <a:rPr lang="el-GR" sz="1400" dirty="0">
                <a:solidFill>
                  <a:schemeClr val="bg1"/>
                </a:solidFill>
                <a:latin typeface="Roboto" panose="02000000000000000000" pitchFamily="2" charset="0"/>
                <a:ea typeface="Roboto" panose="02000000000000000000" pitchFamily="2" charset="0"/>
              </a:rPr>
              <a:t>Να διαθέτουν ικανούς ανθρώπινους πόρους και τεχνική ικανότητα του προσωπικού εγκατάστασης και λειτουργίας σταθμών </a:t>
            </a:r>
          </a:p>
          <a:p>
            <a:pPr marL="285750" indent="-285750" fontAlgn="base">
              <a:lnSpc>
                <a:spcPct val="150000"/>
              </a:lnSpc>
              <a:buFont typeface="Arial" panose="020B0604020202020204" pitchFamily="34" charset="0"/>
              <a:buChar char="•"/>
            </a:pPr>
            <a:r>
              <a:rPr lang="el-GR" sz="1400" dirty="0">
                <a:solidFill>
                  <a:schemeClr val="bg1"/>
                </a:solidFill>
                <a:latin typeface="Roboto" panose="02000000000000000000" pitchFamily="2" charset="0"/>
                <a:ea typeface="Roboto" panose="02000000000000000000" pitchFamily="2" charset="0"/>
              </a:rPr>
              <a:t>Σύστημα διασφάλισης της ποιότητας και περιβαλλοντικής διαχείρισης σε πεδίο συναφές με το αντικείμενο της σύμβασης (Η/Μ Εγκαταστάσεις), σύμφωνα με τα διεθνή πρότυπα ISO 9001 ή ισοδύναμο και ΙSO 14001 ή ισοδύναμο </a:t>
            </a:r>
          </a:p>
        </p:txBody>
      </p:sp>
      <p:sp>
        <p:nvSpPr>
          <p:cNvPr id="3" name="TextBox 2"/>
          <p:cNvSpPr txBox="1"/>
          <p:nvPr/>
        </p:nvSpPr>
        <p:spPr>
          <a:xfrm>
            <a:off x="315311" y="4295464"/>
            <a:ext cx="2096813" cy="1682512"/>
          </a:xfrm>
          <a:prstGeom prst="rect">
            <a:avLst/>
          </a:prstGeom>
          <a:noFill/>
        </p:spPr>
        <p:txBody>
          <a:bodyPr wrap="square" rtlCol="0">
            <a:spAutoFit/>
          </a:bodyPr>
          <a:lstStyle/>
          <a:p>
            <a:pPr>
              <a:lnSpc>
                <a:spcPct val="150000"/>
              </a:lnSpc>
            </a:pPr>
            <a:r>
              <a:rPr lang="el-GR" sz="1000" b="1" i="1" dirty="0">
                <a:solidFill>
                  <a:schemeClr val="tx2"/>
                </a:solidFill>
                <a:latin typeface="Roboto" panose="02000000000000000000" pitchFamily="2" charset="0"/>
                <a:ea typeface="Roboto" panose="02000000000000000000" pitchFamily="2" charset="0"/>
              </a:rPr>
              <a:t>Στους μεγάλους Δήμους της χώρας (= με ΣΦΗΟ &gt; 60 Σταθμών φόρτισης) υποχρεωτική η υποδιαίρεση του διαγωνισμού σε Τμήματα για τα οποία θα αναδειχθούν διαφορετικοί Παραχωρησιούχοι</a:t>
            </a:r>
            <a:endParaRPr lang="en-US" sz="1000" b="1" dirty="0">
              <a:solidFill>
                <a:schemeClr val="tx2"/>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26131118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a:extLst>
              <a:ext uri="{FF2B5EF4-FFF2-40B4-BE49-F238E27FC236}">
                <a16:creationId xmlns:a16="http://schemas.microsoft.com/office/drawing/2014/main" id="{5732A932-4871-4BFE-2C03-7FA7B94B14D7}"/>
              </a:ext>
            </a:extLst>
          </p:cNvPr>
          <p:cNvGraphicFramePr/>
          <p:nvPr>
            <p:extLst>
              <p:ext uri="{D42A27DB-BD31-4B8C-83A1-F6EECF244321}">
                <p14:modId xmlns:p14="http://schemas.microsoft.com/office/powerpoint/2010/main" val="4201171344"/>
              </p:ext>
            </p:extLst>
          </p:nvPr>
        </p:nvGraphicFramePr>
        <p:xfrm>
          <a:off x="-1632421" y="1110857"/>
          <a:ext cx="8128000" cy="50353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 name="Picture 2" descr="A black background with blue triangles&#10;&#10;Description automatically generated">
            <a:extLst>
              <a:ext uri="{FF2B5EF4-FFF2-40B4-BE49-F238E27FC236}">
                <a16:creationId xmlns:a16="http://schemas.microsoft.com/office/drawing/2014/main" id="{6A30DFDB-3187-4AFF-AB6D-B897346D4F2C}"/>
              </a:ext>
            </a:extLst>
          </p:cNvPr>
          <p:cNvPicPr>
            <a:picLocks noChangeAspect="1"/>
          </p:cNvPicPr>
          <p:nvPr/>
        </p:nvPicPr>
        <p:blipFill rotWithShape="1">
          <a:blip r:embed="rId8">
            <a:alphaModFix amt="20000"/>
          </a:blip>
          <a:srcRect t="1119" r="5625" b="5054"/>
          <a:stretch/>
        </p:blipFill>
        <p:spPr>
          <a:xfrm>
            <a:off x="4121728" y="0"/>
            <a:ext cx="8070272" cy="6858000"/>
          </a:xfrm>
          <a:prstGeom prst="rect">
            <a:avLst/>
          </a:prstGeom>
        </p:spPr>
      </p:pic>
      <p:pic>
        <p:nvPicPr>
          <p:cNvPr id="4" name="Picture 3">
            <a:extLst>
              <a:ext uri="{FF2B5EF4-FFF2-40B4-BE49-F238E27FC236}">
                <a16:creationId xmlns:a16="http://schemas.microsoft.com/office/drawing/2014/main" id="{BA289CC3-11E0-0F06-044C-91289BA53547}"/>
              </a:ext>
            </a:extLst>
          </p:cNvPr>
          <p:cNvPicPr>
            <a:picLocks noChangeAspect="1"/>
          </p:cNvPicPr>
          <p:nvPr/>
        </p:nvPicPr>
        <p:blipFill>
          <a:blip r:embed="rId9"/>
          <a:stretch>
            <a:fillRect/>
          </a:stretch>
        </p:blipFill>
        <p:spPr>
          <a:xfrm>
            <a:off x="533400" y="6255783"/>
            <a:ext cx="4741986" cy="333943"/>
          </a:xfrm>
          <a:prstGeom prst="rect">
            <a:avLst/>
          </a:prstGeom>
        </p:spPr>
      </p:pic>
      <p:sp>
        <p:nvSpPr>
          <p:cNvPr id="6" name="Title 1">
            <a:extLst>
              <a:ext uri="{FF2B5EF4-FFF2-40B4-BE49-F238E27FC236}">
                <a16:creationId xmlns:a16="http://schemas.microsoft.com/office/drawing/2014/main" id="{0C1CA219-4E19-1E61-9EFC-EFE686B77878}"/>
              </a:ext>
            </a:extLst>
          </p:cNvPr>
          <p:cNvSpPr txBox="1">
            <a:spLocks/>
          </p:cNvSpPr>
          <p:nvPr/>
        </p:nvSpPr>
        <p:spPr>
          <a:xfrm>
            <a:off x="533399" y="167658"/>
            <a:ext cx="10515600" cy="86104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solidFill>
                  <a:schemeClr val="tx2"/>
                </a:solidFill>
                <a:latin typeface="Neutraface 2 Text Greek Demi" panose="020B0303020202020102" pitchFamily="34" charset="0"/>
              </a:rPr>
              <a:t>Πρότυπα τεύχη διαγωνισμού παραχώρησης</a:t>
            </a:r>
            <a:endParaRPr lang="en-US" sz="9600" b="1" dirty="0">
              <a:solidFill>
                <a:schemeClr val="tx2"/>
              </a:solidFill>
              <a:latin typeface="Neutraface 2 Text Greek Demi" panose="020B0303020202020102" pitchFamily="34" charset="0"/>
            </a:endParaRPr>
          </a:p>
        </p:txBody>
      </p:sp>
      <p:graphicFrame>
        <p:nvGraphicFramePr>
          <p:cNvPr id="5" name="Diagram 4"/>
          <p:cNvGraphicFramePr/>
          <p:nvPr>
            <p:extLst>
              <p:ext uri="{D42A27DB-BD31-4B8C-83A1-F6EECF244321}">
                <p14:modId xmlns:p14="http://schemas.microsoft.com/office/powerpoint/2010/main" val="2303298060"/>
              </p:ext>
            </p:extLst>
          </p:nvPr>
        </p:nvGraphicFramePr>
        <p:xfrm>
          <a:off x="4603531" y="531100"/>
          <a:ext cx="7055070" cy="5418667"/>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
        <p:nvSpPr>
          <p:cNvPr id="11" name="Left Brace 10"/>
          <p:cNvSpPr/>
          <p:nvPr/>
        </p:nvSpPr>
        <p:spPr>
          <a:xfrm rot="16200000">
            <a:off x="7860358" y="2651026"/>
            <a:ext cx="714375" cy="610235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Content Placeholder 2"/>
          <p:cNvSpPr>
            <a:spLocks noGrp="1"/>
          </p:cNvSpPr>
          <p:nvPr>
            <p:ph idx="1"/>
          </p:nvPr>
        </p:nvSpPr>
        <p:spPr>
          <a:xfrm>
            <a:off x="7507932" y="6108608"/>
            <a:ext cx="1419225" cy="590551"/>
          </a:xfrm>
        </p:spPr>
        <p:txBody>
          <a:bodyPr>
            <a:normAutofit/>
          </a:bodyPr>
          <a:lstStyle/>
          <a:p>
            <a:pPr marL="0" indent="0" algn="just">
              <a:buNone/>
            </a:pPr>
            <a:r>
              <a:rPr lang="el-GR" sz="1800" dirty="0"/>
              <a:t>Υποχρεωτικά</a:t>
            </a:r>
          </a:p>
          <a:p>
            <a:pPr marL="0" indent="0" algn="just">
              <a:buNone/>
            </a:pPr>
            <a:endParaRPr lang="el-GR" sz="1800" dirty="0"/>
          </a:p>
        </p:txBody>
      </p:sp>
    </p:spTree>
    <p:extLst>
      <p:ext uri="{BB962C8B-B14F-4D97-AF65-F5344CB8AC3E}">
        <p14:creationId xmlns:p14="http://schemas.microsoft.com/office/powerpoint/2010/main" val="19580683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 7">
            <a:extLst>
              <a:ext uri="{FF2B5EF4-FFF2-40B4-BE49-F238E27FC236}">
                <a16:creationId xmlns:a16="http://schemas.microsoft.com/office/drawing/2014/main" id="{F66B5E50-0647-0249-6CBF-02A12C1BB95B}"/>
              </a:ext>
            </a:extLst>
          </p:cNvPr>
          <p:cNvGraphicFramePr/>
          <p:nvPr>
            <p:extLst>
              <p:ext uri="{D42A27DB-BD31-4B8C-83A1-F6EECF244321}">
                <p14:modId xmlns:p14="http://schemas.microsoft.com/office/powerpoint/2010/main" val="3201634768"/>
              </p:ext>
            </p:extLst>
          </p:nvPr>
        </p:nvGraphicFramePr>
        <p:xfrm>
          <a:off x="-1632421" y="1110857"/>
          <a:ext cx="8128000" cy="50353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 name="Picture 2" descr="A black background with blue triangles&#10;&#10;Description automatically generated">
            <a:extLst>
              <a:ext uri="{FF2B5EF4-FFF2-40B4-BE49-F238E27FC236}">
                <a16:creationId xmlns:a16="http://schemas.microsoft.com/office/drawing/2014/main" id="{010D7960-F350-53B0-7A47-BCEBE1056782}"/>
              </a:ext>
            </a:extLst>
          </p:cNvPr>
          <p:cNvPicPr>
            <a:picLocks noChangeAspect="1"/>
          </p:cNvPicPr>
          <p:nvPr/>
        </p:nvPicPr>
        <p:blipFill rotWithShape="1">
          <a:blip r:embed="rId8">
            <a:alphaModFix amt="20000"/>
          </a:blip>
          <a:srcRect t="1119" r="5625" b="5054"/>
          <a:stretch/>
        </p:blipFill>
        <p:spPr>
          <a:xfrm>
            <a:off x="4121728" y="0"/>
            <a:ext cx="8070272" cy="6858000"/>
          </a:xfrm>
          <a:prstGeom prst="rect">
            <a:avLst/>
          </a:prstGeom>
        </p:spPr>
      </p:pic>
      <p:pic>
        <p:nvPicPr>
          <p:cNvPr id="4" name="Picture 3">
            <a:extLst>
              <a:ext uri="{FF2B5EF4-FFF2-40B4-BE49-F238E27FC236}">
                <a16:creationId xmlns:a16="http://schemas.microsoft.com/office/drawing/2014/main" id="{8FB19354-42D6-995B-5144-1984A6AEDAE1}"/>
              </a:ext>
            </a:extLst>
          </p:cNvPr>
          <p:cNvPicPr>
            <a:picLocks noChangeAspect="1"/>
          </p:cNvPicPr>
          <p:nvPr/>
        </p:nvPicPr>
        <p:blipFill>
          <a:blip r:embed="rId9"/>
          <a:stretch>
            <a:fillRect/>
          </a:stretch>
        </p:blipFill>
        <p:spPr>
          <a:xfrm>
            <a:off x="533400" y="6255783"/>
            <a:ext cx="4741986" cy="333943"/>
          </a:xfrm>
          <a:prstGeom prst="rect">
            <a:avLst/>
          </a:prstGeom>
        </p:spPr>
      </p:pic>
      <p:sp>
        <p:nvSpPr>
          <p:cNvPr id="6" name="Title 1">
            <a:extLst>
              <a:ext uri="{FF2B5EF4-FFF2-40B4-BE49-F238E27FC236}">
                <a16:creationId xmlns:a16="http://schemas.microsoft.com/office/drawing/2014/main" id="{16248D8F-14F8-F1F6-6176-0B0D8553ABB6}"/>
              </a:ext>
            </a:extLst>
          </p:cNvPr>
          <p:cNvSpPr txBox="1">
            <a:spLocks/>
          </p:cNvSpPr>
          <p:nvPr/>
        </p:nvSpPr>
        <p:spPr>
          <a:xfrm>
            <a:off x="533399" y="167658"/>
            <a:ext cx="10515600" cy="86104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solidFill>
                  <a:schemeClr val="tx2"/>
                </a:solidFill>
                <a:latin typeface="Neutraface 2 Text Greek Demi" panose="020B0303020202020102" pitchFamily="34" charset="0"/>
              </a:rPr>
              <a:t>Πρότυπα τεύχη διαγωνισμού παραχώρησης</a:t>
            </a:r>
            <a:endParaRPr lang="en-US" sz="9600" b="1" dirty="0">
              <a:solidFill>
                <a:schemeClr val="tx2"/>
              </a:solidFill>
              <a:latin typeface="Neutraface 2 Text Greek Demi" panose="020B0303020202020102" pitchFamily="34" charset="0"/>
            </a:endParaRPr>
          </a:p>
        </p:txBody>
      </p:sp>
      <p:graphicFrame>
        <p:nvGraphicFramePr>
          <p:cNvPr id="5" name="Diagram 4"/>
          <p:cNvGraphicFramePr/>
          <p:nvPr>
            <p:extLst>
              <p:ext uri="{D42A27DB-BD31-4B8C-83A1-F6EECF244321}">
                <p14:modId xmlns:p14="http://schemas.microsoft.com/office/powerpoint/2010/main" val="3631392217"/>
              </p:ext>
            </p:extLst>
          </p:nvPr>
        </p:nvGraphicFramePr>
        <p:xfrm>
          <a:off x="4742108" y="1196357"/>
          <a:ext cx="6992691" cy="2699368"/>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
        <p:nvSpPr>
          <p:cNvPr id="11" name="Left Brace 10"/>
          <p:cNvSpPr/>
          <p:nvPr/>
        </p:nvSpPr>
        <p:spPr>
          <a:xfrm rot="16200000">
            <a:off x="9487535" y="3386885"/>
            <a:ext cx="714375" cy="3771898"/>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Content Placeholder 2"/>
          <p:cNvSpPr>
            <a:spLocks noGrp="1"/>
          </p:cNvSpPr>
          <p:nvPr>
            <p:ph idx="1"/>
          </p:nvPr>
        </p:nvSpPr>
        <p:spPr>
          <a:xfrm>
            <a:off x="9135109" y="5717343"/>
            <a:ext cx="1419225" cy="590551"/>
          </a:xfrm>
        </p:spPr>
        <p:txBody>
          <a:bodyPr>
            <a:normAutofit/>
          </a:bodyPr>
          <a:lstStyle/>
          <a:p>
            <a:pPr marL="0" indent="0" algn="just">
              <a:buNone/>
            </a:pPr>
            <a:r>
              <a:rPr lang="el-GR" sz="1800" dirty="0"/>
              <a:t>Υποχρεωτικά</a:t>
            </a:r>
          </a:p>
          <a:p>
            <a:pPr marL="0" indent="0" algn="just">
              <a:buNone/>
            </a:pPr>
            <a:endParaRPr lang="el-GR" sz="1800" dirty="0"/>
          </a:p>
        </p:txBody>
      </p:sp>
      <p:pic>
        <p:nvPicPr>
          <p:cNvPr id="14" name="Picture 13"/>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742108" y="4212868"/>
            <a:ext cx="3031854" cy="1799750"/>
          </a:xfrm>
          <a:prstGeom prst="rect">
            <a:avLst/>
          </a:prstGeom>
        </p:spPr>
      </p:pic>
    </p:spTree>
    <p:extLst>
      <p:ext uri="{BB962C8B-B14F-4D97-AF65-F5344CB8AC3E}">
        <p14:creationId xmlns:p14="http://schemas.microsoft.com/office/powerpoint/2010/main" val="16733632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A7F3669B-8FB1-F848-93FF-019A77BCB4F4}"/>
              </a:ext>
            </a:extLst>
          </p:cNvPr>
          <p:cNvGraphicFramePr/>
          <p:nvPr>
            <p:extLst>
              <p:ext uri="{D42A27DB-BD31-4B8C-83A1-F6EECF244321}">
                <p14:modId xmlns:p14="http://schemas.microsoft.com/office/powerpoint/2010/main" val="2632210086"/>
              </p:ext>
            </p:extLst>
          </p:nvPr>
        </p:nvGraphicFramePr>
        <p:xfrm>
          <a:off x="-1632421" y="1110857"/>
          <a:ext cx="8128000" cy="50353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descr="A black background with blue triangles&#10;&#10;Description automatically generated">
            <a:extLst>
              <a:ext uri="{FF2B5EF4-FFF2-40B4-BE49-F238E27FC236}">
                <a16:creationId xmlns:a16="http://schemas.microsoft.com/office/drawing/2014/main" id="{4642D9C4-B180-DF95-AE61-F20D9F17CACE}"/>
              </a:ext>
            </a:extLst>
          </p:cNvPr>
          <p:cNvPicPr>
            <a:picLocks noChangeAspect="1"/>
          </p:cNvPicPr>
          <p:nvPr/>
        </p:nvPicPr>
        <p:blipFill rotWithShape="1">
          <a:blip r:embed="rId8">
            <a:alphaModFix amt="20000"/>
          </a:blip>
          <a:srcRect t="1119" r="5625" b="5054"/>
          <a:stretch/>
        </p:blipFill>
        <p:spPr>
          <a:xfrm>
            <a:off x="4121728" y="0"/>
            <a:ext cx="8070272" cy="6858000"/>
          </a:xfrm>
          <a:prstGeom prst="rect">
            <a:avLst/>
          </a:prstGeom>
        </p:spPr>
      </p:pic>
      <p:pic>
        <p:nvPicPr>
          <p:cNvPr id="5" name="Picture 4">
            <a:extLst>
              <a:ext uri="{FF2B5EF4-FFF2-40B4-BE49-F238E27FC236}">
                <a16:creationId xmlns:a16="http://schemas.microsoft.com/office/drawing/2014/main" id="{EF69DB81-D99C-991B-FA17-49759610FDF0}"/>
              </a:ext>
            </a:extLst>
          </p:cNvPr>
          <p:cNvPicPr>
            <a:picLocks noChangeAspect="1"/>
          </p:cNvPicPr>
          <p:nvPr/>
        </p:nvPicPr>
        <p:blipFill>
          <a:blip r:embed="rId9"/>
          <a:stretch>
            <a:fillRect/>
          </a:stretch>
        </p:blipFill>
        <p:spPr>
          <a:xfrm>
            <a:off x="533400" y="6255783"/>
            <a:ext cx="4741986" cy="333943"/>
          </a:xfrm>
          <a:prstGeom prst="rect">
            <a:avLst/>
          </a:prstGeom>
        </p:spPr>
      </p:pic>
      <p:sp>
        <p:nvSpPr>
          <p:cNvPr id="7" name="Title 1">
            <a:extLst>
              <a:ext uri="{FF2B5EF4-FFF2-40B4-BE49-F238E27FC236}">
                <a16:creationId xmlns:a16="http://schemas.microsoft.com/office/drawing/2014/main" id="{EEFBBEEF-7934-B89B-9BCB-3DD7D8A6DBD1}"/>
              </a:ext>
            </a:extLst>
          </p:cNvPr>
          <p:cNvSpPr txBox="1">
            <a:spLocks/>
          </p:cNvSpPr>
          <p:nvPr/>
        </p:nvSpPr>
        <p:spPr>
          <a:xfrm>
            <a:off x="533399" y="167658"/>
            <a:ext cx="10515600" cy="86104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solidFill>
                  <a:schemeClr val="tx2"/>
                </a:solidFill>
                <a:latin typeface="Neutraface 2 Text Greek Demi" panose="020B0303020202020102" pitchFamily="34" charset="0"/>
              </a:rPr>
              <a:t>Πρότυπα τεύχη διαγωνισμού παραχώρησης</a:t>
            </a:r>
            <a:endParaRPr lang="en-US" sz="9600" b="1" dirty="0">
              <a:solidFill>
                <a:schemeClr val="tx2"/>
              </a:solidFill>
              <a:latin typeface="Neutraface 2 Text Greek Demi" panose="020B0303020202020102" pitchFamily="34" charset="0"/>
            </a:endParaRPr>
          </a:p>
        </p:txBody>
      </p:sp>
      <p:sp>
        <p:nvSpPr>
          <p:cNvPr id="12" name="TextBox 11"/>
          <p:cNvSpPr txBox="1"/>
          <p:nvPr/>
        </p:nvSpPr>
        <p:spPr>
          <a:xfrm>
            <a:off x="4840811" y="1186930"/>
            <a:ext cx="6912194" cy="1995418"/>
          </a:xfrm>
          <a:prstGeom prst="rect">
            <a:avLst/>
          </a:prstGeom>
          <a:solidFill>
            <a:schemeClr val="accent5"/>
          </a:solidFill>
        </p:spPr>
        <p:style>
          <a:lnRef idx="2">
            <a:schemeClr val="accent5"/>
          </a:lnRef>
          <a:fillRef idx="1">
            <a:schemeClr val="lt1"/>
          </a:fillRef>
          <a:effectRef idx="0">
            <a:schemeClr val="accent5"/>
          </a:effectRef>
          <a:fontRef idx="minor">
            <a:schemeClr val="dk1"/>
          </a:fontRef>
        </p:style>
        <p:txBody>
          <a:bodyPr wrap="square" rtlCol="0">
            <a:spAutoFit/>
          </a:bodyPr>
          <a:lstStyle/>
          <a:p>
            <a:pPr marL="285750" indent="-285750" algn="just" fontAlgn="base">
              <a:lnSpc>
                <a:spcPct val="150000"/>
              </a:lnSpc>
              <a:buFont typeface="Arial" panose="020B0604020202020204" pitchFamily="34" charset="0"/>
              <a:buChar char="•"/>
            </a:pPr>
            <a:r>
              <a:rPr lang="el-GR" sz="1400" b="1" dirty="0">
                <a:solidFill>
                  <a:schemeClr val="bg1"/>
                </a:solidFill>
                <a:latin typeface="Roboto" panose="02000000000000000000" pitchFamily="2" charset="0"/>
                <a:ea typeface="Roboto" panose="02000000000000000000" pitchFamily="2" charset="0"/>
              </a:rPr>
              <a:t>11 έτη</a:t>
            </a:r>
            <a:r>
              <a:rPr lang="el-GR" sz="1400" dirty="0">
                <a:solidFill>
                  <a:schemeClr val="bg1"/>
                </a:solidFill>
                <a:latin typeface="Roboto" panose="02000000000000000000" pitchFamily="2" charset="0"/>
                <a:ea typeface="Roboto" panose="02000000000000000000" pitchFamily="2" charset="0"/>
              </a:rPr>
              <a:t> (έως 12 μήνες η περίοδος εγκατάστασης όλων των σταθμών ανά Φάση + 10 έτη η περίοδος λειτουργίας)</a:t>
            </a:r>
          </a:p>
          <a:p>
            <a:pPr marL="285750" indent="-285750" algn="just" fontAlgn="base">
              <a:lnSpc>
                <a:spcPct val="150000"/>
              </a:lnSpc>
              <a:buFont typeface="Arial" panose="020B0604020202020204" pitchFamily="34" charset="0"/>
              <a:buChar char="•"/>
            </a:pPr>
            <a:r>
              <a:rPr lang="el-GR" sz="1400" b="1" dirty="0">
                <a:solidFill>
                  <a:schemeClr val="bg1"/>
                </a:solidFill>
                <a:latin typeface="Roboto" panose="02000000000000000000" pitchFamily="2" charset="0"/>
                <a:ea typeface="Roboto" panose="02000000000000000000" pitchFamily="2" charset="0"/>
              </a:rPr>
              <a:t>Έκδοση όλων των απαιτούμενων αδειών</a:t>
            </a:r>
            <a:r>
              <a:rPr lang="el-GR" sz="1400" dirty="0">
                <a:solidFill>
                  <a:schemeClr val="bg1"/>
                </a:solidFill>
                <a:latin typeface="Roboto" panose="02000000000000000000" pitchFamily="2" charset="0"/>
                <a:ea typeface="Roboto" panose="02000000000000000000" pitchFamily="2" charset="0"/>
              </a:rPr>
              <a:t> με μέριμνα, ευθύνη και δαπάνες του </a:t>
            </a:r>
            <a:r>
              <a:rPr lang="el-GR" sz="1400" b="1" dirty="0">
                <a:solidFill>
                  <a:schemeClr val="bg1"/>
                </a:solidFill>
                <a:latin typeface="Roboto" panose="02000000000000000000" pitchFamily="2" charset="0"/>
                <a:ea typeface="Roboto" panose="02000000000000000000" pitchFamily="2" charset="0"/>
              </a:rPr>
              <a:t>Παραχωρησιούχου</a:t>
            </a:r>
          </a:p>
          <a:p>
            <a:pPr marL="285750" indent="-285750" algn="just" fontAlgn="base">
              <a:lnSpc>
                <a:spcPct val="150000"/>
              </a:lnSpc>
              <a:buFont typeface="Arial" panose="020B0604020202020204" pitchFamily="34" charset="0"/>
              <a:buChar char="•"/>
            </a:pPr>
            <a:r>
              <a:rPr lang="el-GR" sz="1400" dirty="0">
                <a:solidFill>
                  <a:schemeClr val="bg1"/>
                </a:solidFill>
                <a:latin typeface="Roboto" panose="02000000000000000000" pitchFamily="2" charset="0"/>
                <a:ea typeface="Roboto" panose="02000000000000000000" pitchFamily="2" charset="0"/>
              </a:rPr>
              <a:t>Υποχρέωση του Δήμου, πριν την υπογραφή της Σύμβασης, να χαρακτηρίσει τις θέσεις στάθμευσης ως </a:t>
            </a:r>
            <a:r>
              <a:rPr lang="el-GR" sz="1400" b="1" dirty="0">
                <a:solidFill>
                  <a:schemeClr val="bg1"/>
                </a:solidFill>
                <a:latin typeface="Roboto" panose="02000000000000000000" pitchFamily="2" charset="0"/>
                <a:ea typeface="Roboto" panose="02000000000000000000" pitchFamily="2" charset="0"/>
              </a:rPr>
              <a:t>θέσεις αποκλειστικής χρήσης για την φόρτιση Η/Ο</a:t>
            </a:r>
          </a:p>
        </p:txBody>
      </p:sp>
      <p:graphicFrame>
        <p:nvGraphicFramePr>
          <p:cNvPr id="15" name="Diagram 14"/>
          <p:cNvGraphicFramePr/>
          <p:nvPr>
            <p:extLst>
              <p:ext uri="{D42A27DB-BD31-4B8C-83A1-F6EECF244321}">
                <p14:modId xmlns:p14="http://schemas.microsoft.com/office/powerpoint/2010/main" val="2635631848"/>
              </p:ext>
            </p:extLst>
          </p:nvPr>
        </p:nvGraphicFramePr>
        <p:xfrm>
          <a:off x="4840812" y="3476578"/>
          <a:ext cx="6817788" cy="2669583"/>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Tree>
    <p:extLst>
      <p:ext uri="{BB962C8B-B14F-4D97-AF65-F5344CB8AC3E}">
        <p14:creationId xmlns:p14="http://schemas.microsoft.com/office/powerpoint/2010/main" val="24411183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lack background with blue triangles&#10;&#10;Description automatically generated">
            <a:extLst>
              <a:ext uri="{FF2B5EF4-FFF2-40B4-BE49-F238E27FC236}">
                <a16:creationId xmlns:a16="http://schemas.microsoft.com/office/drawing/2014/main" id="{95738251-6481-8E29-888D-08FB5F7EB8E9}"/>
              </a:ext>
            </a:extLst>
          </p:cNvPr>
          <p:cNvPicPr>
            <a:picLocks noChangeAspect="1"/>
          </p:cNvPicPr>
          <p:nvPr/>
        </p:nvPicPr>
        <p:blipFill rotWithShape="1">
          <a:blip r:embed="rId3">
            <a:alphaModFix amt="20000"/>
          </a:blip>
          <a:srcRect t="1119" r="5625" b="5054"/>
          <a:stretch/>
        </p:blipFill>
        <p:spPr>
          <a:xfrm>
            <a:off x="4121728" y="0"/>
            <a:ext cx="8070272" cy="6858000"/>
          </a:xfrm>
          <a:prstGeom prst="rect">
            <a:avLst/>
          </a:prstGeom>
        </p:spPr>
      </p:pic>
      <p:sp>
        <p:nvSpPr>
          <p:cNvPr id="4" name="Title 1">
            <a:extLst>
              <a:ext uri="{FF2B5EF4-FFF2-40B4-BE49-F238E27FC236}">
                <a16:creationId xmlns:a16="http://schemas.microsoft.com/office/drawing/2014/main" id="{2C81F091-1893-997D-3448-41128F482D7F}"/>
              </a:ext>
            </a:extLst>
          </p:cNvPr>
          <p:cNvSpPr txBox="1">
            <a:spLocks/>
          </p:cNvSpPr>
          <p:nvPr/>
        </p:nvSpPr>
        <p:spPr>
          <a:xfrm>
            <a:off x="533399" y="167658"/>
            <a:ext cx="7222739" cy="86104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solidFill>
                  <a:schemeClr val="tx2"/>
                </a:solidFill>
                <a:latin typeface="Neutraface 2 Text Greek Demi" panose="020B0303020202020102" pitchFamily="34" charset="0"/>
              </a:rPr>
              <a:t>Νομοθετικό πλαίσιο</a:t>
            </a:r>
            <a:endParaRPr lang="en-US" sz="4000" b="1" dirty="0">
              <a:solidFill>
                <a:schemeClr val="tx2"/>
              </a:solidFill>
              <a:latin typeface="Neutraface 2 Text Greek Demi" panose="020B0303020202020102" pitchFamily="34" charset="0"/>
              <a:cs typeface="Calibri" panose="020F0502020204030204" pitchFamily="34" charset="0"/>
            </a:endParaRPr>
          </a:p>
        </p:txBody>
      </p:sp>
      <p:pic>
        <p:nvPicPr>
          <p:cNvPr id="6" name="Picture 5">
            <a:extLst>
              <a:ext uri="{FF2B5EF4-FFF2-40B4-BE49-F238E27FC236}">
                <a16:creationId xmlns:a16="http://schemas.microsoft.com/office/drawing/2014/main" id="{6C0B17AB-9A50-22B8-1307-1FE40B168C5D}"/>
              </a:ext>
            </a:extLst>
          </p:cNvPr>
          <p:cNvPicPr>
            <a:picLocks noChangeAspect="1"/>
          </p:cNvPicPr>
          <p:nvPr/>
        </p:nvPicPr>
        <p:blipFill>
          <a:blip r:embed="rId4"/>
          <a:stretch>
            <a:fillRect/>
          </a:stretch>
        </p:blipFill>
        <p:spPr>
          <a:xfrm>
            <a:off x="533400" y="6255783"/>
            <a:ext cx="4741986" cy="333943"/>
          </a:xfrm>
          <a:prstGeom prst="rect">
            <a:avLst/>
          </a:prstGeom>
        </p:spPr>
      </p:pic>
      <p:graphicFrame>
        <p:nvGraphicFramePr>
          <p:cNvPr id="7" name="Diagram 6"/>
          <p:cNvGraphicFramePr/>
          <p:nvPr>
            <p:extLst>
              <p:ext uri="{D42A27DB-BD31-4B8C-83A1-F6EECF244321}">
                <p14:modId xmlns:p14="http://schemas.microsoft.com/office/powerpoint/2010/main" val="1462600306"/>
              </p:ext>
            </p:extLst>
          </p:nvPr>
        </p:nvGraphicFramePr>
        <p:xfrm>
          <a:off x="658625" y="1407695"/>
          <a:ext cx="10891691" cy="464222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0" name="Title 1">
            <a:extLst>
              <a:ext uri="{FF2B5EF4-FFF2-40B4-BE49-F238E27FC236}">
                <a16:creationId xmlns:a16="http://schemas.microsoft.com/office/drawing/2014/main" id="{875742F5-392D-A56C-EB30-36432E51F227}"/>
              </a:ext>
            </a:extLst>
          </p:cNvPr>
          <p:cNvSpPr txBox="1">
            <a:spLocks/>
          </p:cNvSpPr>
          <p:nvPr/>
        </p:nvSpPr>
        <p:spPr>
          <a:xfrm>
            <a:off x="658625" y="839330"/>
            <a:ext cx="10390374" cy="443170"/>
          </a:xfrm>
          <a:prstGeom prst="rect">
            <a:avLst/>
          </a:prstGeom>
        </p:spPr>
        <p:txBody>
          <a:bodyPr vert="horz" lIns="0" tIns="45720" rIns="0" bIns="45720" rtlCol="0" anchor="ctr">
            <a:noAutofit/>
          </a:bodyPr>
          <a:lstStyle>
            <a:lvl1pPr algn="l" defTabSz="1097280" rtl="0" eaLnBrk="1" latinLnBrk="0" hangingPunct="1">
              <a:lnSpc>
                <a:spcPct val="90000"/>
              </a:lnSpc>
              <a:spcBef>
                <a:spcPct val="0"/>
              </a:spcBef>
              <a:buNone/>
              <a:defRPr sz="3000" b="1" i="0" kern="1200">
                <a:solidFill>
                  <a:schemeClr val="tx1"/>
                </a:solidFill>
                <a:latin typeface="+mj-lt"/>
                <a:ea typeface="DM Sans Medium" charset="0"/>
                <a:cs typeface="DM Sans Medium" charset="0"/>
              </a:defRPr>
            </a:lvl1pPr>
          </a:lstStyle>
          <a:p>
            <a:pPr marL="0" indent="0">
              <a:buNone/>
            </a:pPr>
            <a:r>
              <a:rPr lang="el-GR" sz="1600" dirty="0">
                <a:latin typeface="Neutraface 2 Text Greek Demi" panose="020B0303020202020102" pitchFamily="34" charset="0"/>
                <a:ea typeface="Roboto" panose="02000000000000000000" pitchFamily="2" charset="0"/>
              </a:rPr>
              <a:t>Πραγματοποιείται μια σύντομη, διαχρονική επισκόπηση της νομοθεσίας για την ηλεκτροκίνηση και τη βιώσιμη κινητικότητα</a:t>
            </a:r>
          </a:p>
        </p:txBody>
      </p:sp>
    </p:spTree>
    <p:extLst>
      <p:ext uri="{BB962C8B-B14F-4D97-AF65-F5344CB8AC3E}">
        <p14:creationId xmlns:p14="http://schemas.microsoft.com/office/powerpoint/2010/main" val="16202483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650F9F97-70DD-DF25-AF6A-42FCDE795356}"/>
              </a:ext>
            </a:extLst>
          </p:cNvPr>
          <p:cNvGraphicFramePr/>
          <p:nvPr>
            <p:extLst>
              <p:ext uri="{D42A27DB-BD31-4B8C-83A1-F6EECF244321}">
                <p14:modId xmlns:p14="http://schemas.microsoft.com/office/powerpoint/2010/main" val="3281356225"/>
              </p:ext>
            </p:extLst>
          </p:nvPr>
        </p:nvGraphicFramePr>
        <p:xfrm>
          <a:off x="-1632421" y="1110857"/>
          <a:ext cx="8128000" cy="50353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descr="A black background with blue triangles&#10;&#10;Description automatically generated">
            <a:extLst>
              <a:ext uri="{FF2B5EF4-FFF2-40B4-BE49-F238E27FC236}">
                <a16:creationId xmlns:a16="http://schemas.microsoft.com/office/drawing/2014/main" id="{3254390E-C14C-BD56-BC7A-F2D6203FC8D4}"/>
              </a:ext>
            </a:extLst>
          </p:cNvPr>
          <p:cNvPicPr>
            <a:picLocks noChangeAspect="1"/>
          </p:cNvPicPr>
          <p:nvPr/>
        </p:nvPicPr>
        <p:blipFill rotWithShape="1">
          <a:blip r:embed="rId8">
            <a:alphaModFix amt="20000"/>
          </a:blip>
          <a:srcRect t="1119" r="5625" b="5054"/>
          <a:stretch/>
        </p:blipFill>
        <p:spPr>
          <a:xfrm>
            <a:off x="4121728" y="0"/>
            <a:ext cx="8070272" cy="6858000"/>
          </a:xfrm>
          <a:prstGeom prst="rect">
            <a:avLst/>
          </a:prstGeom>
        </p:spPr>
      </p:pic>
      <p:pic>
        <p:nvPicPr>
          <p:cNvPr id="8" name="Picture 7">
            <a:extLst>
              <a:ext uri="{FF2B5EF4-FFF2-40B4-BE49-F238E27FC236}">
                <a16:creationId xmlns:a16="http://schemas.microsoft.com/office/drawing/2014/main" id="{C6043DAF-C9DF-1082-193A-2318796F6AE5}"/>
              </a:ext>
            </a:extLst>
          </p:cNvPr>
          <p:cNvPicPr>
            <a:picLocks noChangeAspect="1"/>
          </p:cNvPicPr>
          <p:nvPr/>
        </p:nvPicPr>
        <p:blipFill>
          <a:blip r:embed="rId9"/>
          <a:stretch>
            <a:fillRect/>
          </a:stretch>
        </p:blipFill>
        <p:spPr>
          <a:xfrm>
            <a:off x="533400" y="6255783"/>
            <a:ext cx="4741986" cy="333943"/>
          </a:xfrm>
          <a:prstGeom prst="rect">
            <a:avLst/>
          </a:prstGeom>
        </p:spPr>
      </p:pic>
      <p:sp>
        <p:nvSpPr>
          <p:cNvPr id="9" name="Title 1">
            <a:extLst>
              <a:ext uri="{FF2B5EF4-FFF2-40B4-BE49-F238E27FC236}">
                <a16:creationId xmlns:a16="http://schemas.microsoft.com/office/drawing/2014/main" id="{1467F3CA-641D-FCB7-80DB-441BCEE3A87A}"/>
              </a:ext>
            </a:extLst>
          </p:cNvPr>
          <p:cNvSpPr txBox="1">
            <a:spLocks/>
          </p:cNvSpPr>
          <p:nvPr/>
        </p:nvSpPr>
        <p:spPr>
          <a:xfrm>
            <a:off x="533399" y="167658"/>
            <a:ext cx="10515600" cy="86104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solidFill>
                  <a:schemeClr val="tx2"/>
                </a:solidFill>
                <a:latin typeface="Neutraface 2 Text Greek Demi" panose="020B0303020202020102" pitchFamily="34" charset="0"/>
              </a:rPr>
              <a:t>Πρότυπα τεύχη διαγωνισμού παραχώρησης</a:t>
            </a:r>
            <a:endParaRPr lang="en-US" sz="9600" b="1" dirty="0">
              <a:solidFill>
                <a:schemeClr val="tx2"/>
              </a:solidFill>
              <a:latin typeface="Neutraface 2 Text Greek Demi" panose="020B0303020202020102" pitchFamily="34" charset="0"/>
            </a:endParaRPr>
          </a:p>
        </p:txBody>
      </p:sp>
      <p:graphicFrame>
        <p:nvGraphicFramePr>
          <p:cNvPr id="3" name="Diagram 2"/>
          <p:cNvGraphicFramePr/>
          <p:nvPr>
            <p:extLst>
              <p:ext uri="{D42A27DB-BD31-4B8C-83A1-F6EECF244321}">
                <p14:modId xmlns:p14="http://schemas.microsoft.com/office/powerpoint/2010/main" val="2429874355"/>
              </p:ext>
            </p:extLst>
          </p:nvPr>
        </p:nvGraphicFramePr>
        <p:xfrm>
          <a:off x="4808483" y="1028699"/>
          <a:ext cx="6850117" cy="5473381"/>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Tree>
    <p:extLst>
      <p:ext uri="{BB962C8B-B14F-4D97-AF65-F5344CB8AC3E}">
        <p14:creationId xmlns:p14="http://schemas.microsoft.com/office/powerpoint/2010/main" val="12421388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Ορθογώνιο 1">
            <a:extLst>
              <a:ext uri="{FF2B5EF4-FFF2-40B4-BE49-F238E27FC236}">
                <a16:creationId xmlns:a16="http://schemas.microsoft.com/office/drawing/2014/main" id="{6CDF2611-B0E7-79D6-1B9C-088C3BC7F19A}"/>
              </a:ext>
            </a:extLst>
          </p:cNvPr>
          <p:cNvSpPr/>
          <p:nvPr/>
        </p:nvSpPr>
        <p:spPr>
          <a:xfrm rot="5400000">
            <a:off x="1688013" y="929813"/>
            <a:ext cx="1383963" cy="6792963"/>
          </a:xfrm>
          <a:prstGeom prst="rect">
            <a:avLst/>
          </a:prstGeom>
          <a:solidFill>
            <a:srgbClr val="64AD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pic>
        <p:nvPicPr>
          <p:cNvPr id="6" name="Picture 5" descr="A black background with blue triangles&#10;&#10;Description automatically generated">
            <a:extLst>
              <a:ext uri="{FF2B5EF4-FFF2-40B4-BE49-F238E27FC236}">
                <a16:creationId xmlns:a16="http://schemas.microsoft.com/office/drawing/2014/main" id="{3D631922-6A88-A5F9-DC9E-77EF8D37BAF9}"/>
              </a:ext>
            </a:extLst>
          </p:cNvPr>
          <p:cNvPicPr>
            <a:picLocks noChangeAspect="1"/>
          </p:cNvPicPr>
          <p:nvPr/>
        </p:nvPicPr>
        <p:blipFill rotWithShape="1">
          <a:blip r:embed="rId2">
            <a:alphaModFix amt="20000"/>
          </a:blip>
          <a:srcRect t="1119" r="5625" b="5054"/>
          <a:stretch/>
        </p:blipFill>
        <p:spPr>
          <a:xfrm>
            <a:off x="4121728" y="0"/>
            <a:ext cx="8070272" cy="6858001"/>
          </a:xfrm>
          <a:prstGeom prst="rect">
            <a:avLst/>
          </a:prstGeom>
        </p:spPr>
      </p:pic>
      <p:sp>
        <p:nvSpPr>
          <p:cNvPr id="8" name="Title 2">
            <a:extLst>
              <a:ext uri="{FF2B5EF4-FFF2-40B4-BE49-F238E27FC236}">
                <a16:creationId xmlns:a16="http://schemas.microsoft.com/office/drawing/2014/main" id="{B9246602-BC2C-51CF-AD82-254C316EBDBC}"/>
              </a:ext>
            </a:extLst>
          </p:cNvPr>
          <p:cNvSpPr txBox="1">
            <a:spLocks/>
          </p:cNvSpPr>
          <p:nvPr/>
        </p:nvSpPr>
        <p:spPr>
          <a:xfrm>
            <a:off x="893705" y="2500335"/>
            <a:ext cx="5603347" cy="2517941"/>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8000" b="1" dirty="0">
                <a:latin typeface="Neutraface 2 Text Greek Demi" panose="020B0303020202020102" pitchFamily="34" charset="0"/>
              </a:rPr>
              <a:t>Καλές Πρακτικές</a:t>
            </a:r>
            <a:endParaRPr lang="el-GR" sz="5400" b="1" dirty="0">
              <a:latin typeface="Neutraface 2 Text Greek Demi" panose="020B0303020202020102" pitchFamily="34" charset="0"/>
            </a:endParaRPr>
          </a:p>
        </p:txBody>
      </p:sp>
    </p:spTree>
    <p:extLst>
      <p:ext uri="{BB962C8B-B14F-4D97-AF65-F5344CB8AC3E}">
        <p14:creationId xmlns:p14="http://schemas.microsoft.com/office/powerpoint/2010/main" val="3422121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AC86C26D-0D43-430A-DE82-ED1A87219CEA}"/>
              </a:ext>
            </a:extLst>
          </p:cNvPr>
          <p:cNvSpPr/>
          <p:nvPr/>
        </p:nvSpPr>
        <p:spPr>
          <a:xfrm>
            <a:off x="5082862" y="6282183"/>
            <a:ext cx="4651074" cy="430887"/>
          </a:xfrm>
          <a:prstGeom prst="rect">
            <a:avLst/>
          </a:prstGeom>
        </p:spPr>
        <p:txBody>
          <a:bodyPr wrap="square">
            <a:spAutoFit/>
          </a:bodyPr>
          <a:lstStyle/>
          <a:p>
            <a:r>
              <a:rPr lang="el-GR" sz="1100">
                <a:latin typeface="Century Gothic" panose="020B0502020202020204" pitchFamily="34" charset="0"/>
              </a:rPr>
              <a:t>Το έργο υλοποιείται στο πλαίσιο της Συμφωνίας Συμβιβασμού μεταξύ Ελληνικής Δημοκρατίας και Siemens</a:t>
            </a:r>
            <a:endParaRPr lang="en-US" sz="1100">
              <a:latin typeface="Century Gothic" panose="020B0502020202020204" pitchFamily="34" charset="0"/>
            </a:endParaRPr>
          </a:p>
        </p:txBody>
      </p:sp>
      <p:pic>
        <p:nvPicPr>
          <p:cNvPr id="7" name="Εικόνα 6">
            <a:extLst>
              <a:ext uri="{FF2B5EF4-FFF2-40B4-BE49-F238E27FC236}">
                <a16:creationId xmlns:a16="http://schemas.microsoft.com/office/drawing/2014/main" id="{33163C22-84A7-EEDC-5AE7-A1C4D9E30A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27490" y="6375740"/>
            <a:ext cx="1533153" cy="243771"/>
          </a:xfrm>
          <a:prstGeom prst="rect">
            <a:avLst/>
          </a:prstGeom>
        </p:spPr>
      </p:pic>
      <p:sp>
        <p:nvSpPr>
          <p:cNvPr id="6" name="Rectangle 4">
            <a:extLst>
              <a:ext uri="{FF2B5EF4-FFF2-40B4-BE49-F238E27FC236}">
                <a16:creationId xmlns:a16="http://schemas.microsoft.com/office/drawing/2014/main" id="{0EF8EA76-CAC2-852C-8582-D8DDDAC96ACA}"/>
              </a:ext>
            </a:extLst>
          </p:cNvPr>
          <p:cNvSpPr/>
          <p:nvPr/>
        </p:nvSpPr>
        <p:spPr>
          <a:xfrm>
            <a:off x="5271220" y="2663077"/>
            <a:ext cx="1691853" cy="307777"/>
          </a:xfrm>
          <a:prstGeom prst="rect">
            <a:avLst/>
          </a:prstGeom>
        </p:spPr>
        <p:txBody>
          <a:bodyPr wrap="square">
            <a:spAutoFit/>
          </a:bodyPr>
          <a:lstStyle/>
          <a:p>
            <a:r>
              <a:rPr lang="el-GR" sz="1400">
                <a:latin typeface="PF Bague Sans Pro Light" panose="02000503000000020003" pitchFamily="50" charset="0"/>
              </a:rPr>
              <a:t>Εταιρικό σχήμα</a:t>
            </a:r>
            <a:r>
              <a:rPr lang="en-US" sz="1400">
                <a:latin typeface="PF Bague Sans Pro Light" panose="02000503000000020003" pitchFamily="50" charset="0"/>
              </a:rPr>
              <a:t>:</a:t>
            </a:r>
          </a:p>
        </p:txBody>
      </p:sp>
      <p:pic>
        <p:nvPicPr>
          <p:cNvPr id="11" name="Εικόνα 10">
            <a:extLst>
              <a:ext uri="{FF2B5EF4-FFF2-40B4-BE49-F238E27FC236}">
                <a16:creationId xmlns:a16="http://schemas.microsoft.com/office/drawing/2014/main" id="{82B3B935-2901-ACFB-B9CC-72D33965DA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29813" y="220268"/>
            <a:ext cx="4395225" cy="2289053"/>
          </a:xfrm>
          <a:prstGeom prst="rect">
            <a:avLst/>
          </a:prstGeom>
        </p:spPr>
      </p:pic>
      <p:pic>
        <p:nvPicPr>
          <p:cNvPr id="10" name="Εικόνα 9" descr="Εικόνα που περιέχει κείμενο, γραμματοσειρά, λογότυπο, γραφικά&#10;&#10;Περιγραφή που δημιουργήθηκε αυτόματα">
            <a:extLst>
              <a:ext uri="{FF2B5EF4-FFF2-40B4-BE49-F238E27FC236}">
                <a16:creationId xmlns:a16="http://schemas.microsoft.com/office/drawing/2014/main" id="{70FDC070-AD1C-4936-C760-6E73C6A5705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29813" y="2970854"/>
            <a:ext cx="1809627" cy="1398348"/>
          </a:xfrm>
          <a:prstGeom prst="rect">
            <a:avLst/>
          </a:prstGeom>
        </p:spPr>
      </p:pic>
      <p:pic>
        <p:nvPicPr>
          <p:cNvPr id="13" name="Γραφικό 12">
            <a:extLst>
              <a:ext uri="{FF2B5EF4-FFF2-40B4-BE49-F238E27FC236}">
                <a16:creationId xmlns:a16="http://schemas.microsoft.com/office/drawing/2014/main" id="{64961D52-F0AD-CDA4-1308-AE39D83AFF96}"/>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542437" y="3173546"/>
            <a:ext cx="1042292" cy="1042292"/>
          </a:xfrm>
          <a:prstGeom prst="rect">
            <a:avLst/>
          </a:prstGeom>
        </p:spPr>
      </p:pic>
      <p:sp>
        <p:nvSpPr>
          <p:cNvPr id="3" name="Rectangle 4">
            <a:extLst>
              <a:ext uri="{FF2B5EF4-FFF2-40B4-BE49-F238E27FC236}">
                <a16:creationId xmlns:a16="http://schemas.microsoft.com/office/drawing/2014/main" id="{19CD7618-3109-73AA-E30A-2804B7B3B57F}"/>
              </a:ext>
            </a:extLst>
          </p:cNvPr>
          <p:cNvSpPr/>
          <p:nvPr/>
        </p:nvSpPr>
        <p:spPr>
          <a:xfrm>
            <a:off x="5156766" y="4435870"/>
            <a:ext cx="1691853" cy="307777"/>
          </a:xfrm>
          <a:prstGeom prst="rect">
            <a:avLst/>
          </a:prstGeom>
        </p:spPr>
        <p:txBody>
          <a:bodyPr wrap="square">
            <a:spAutoFit/>
          </a:bodyPr>
          <a:lstStyle/>
          <a:p>
            <a:r>
              <a:rPr lang="el-GR" sz="1400">
                <a:latin typeface="PF Bague Sans Pro Light" panose="02000503000000020003" pitchFamily="50" charset="0"/>
              </a:rPr>
              <a:t>Με την υποστήριξη:</a:t>
            </a:r>
            <a:endParaRPr lang="en-US" sz="1400">
              <a:latin typeface="PF Bague Sans Pro Light" panose="02000503000000020003" pitchFamily="50" charset="0"/>
            </a:endParaRPr>
          </a:p>
        </p:txBody>
      </p:sp>
      <p:pic>
        <p:nvPicPr>
          <p:cNvPr id="5" name="Εικόνα 4" descr="Εικόνα που περιέχει Χορός&#10;&#10;Περιγραφή που δημιουργήθηκε αυτόματα">
            <a:extLst>
              <a:ext uri="{FF2B5EF4-FFF2-40B4-BE49-F238E27FC236}">
                <a16:creationId xmlns:a16="http://schemas.microsoft.com/office/drawing/2014/main" id="{70C05755-365F-F598-8856-94D105B9378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82862" y="4894835"/>
            <a:ext cx="1809627" cy="1077159"/>
          </a:xfrm>
          <a:prstGeom prst="rect">
            <a:avLst/>
          </a:prstGeom>
        </p:spPr>
      </p:pic>
    </p:spTree>
    <p:extLst>
      <p:ext uri="{BB962C8B-B14F-4D97-AF65-F5344CB8AC3E}">
        <p14:creationId xmlns:p14="http://schemas.microsoft.com/office/powerpoint/2010/main" val="33666765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A black background with blue triangles&#10;&#10;Description automatically generated">
            <a:extLst>
              <a:ext uri="{FF2B5EF4-FFF2-40B4-BE49-F238E27FC236}">
                <a16:creationId xmlns:a16="http://schemas.microsoft.com/office/drawing/2014/main" id="{4F15CC5A-FDBA-97FF-4B8C-237733972408}"/>
              </a:ext>
            </a:extLst>
          </p:cNvPr>
          <p:cNvPicPr>
            <a:picLocks noChangeAspect="1"/>
          </p:cNvPicPr>
          <p:nvPr/>
        </p:nvPicPr>
        <p:blipFill rotWithShape="1">
          <a:blip r:embed="rId2">
            <a:alphaModFix amt="20000"/>
          </a:blip>
          <a:srcRect t="1119" r="5625" b="5054"/>
          <a:stretch/>
        </p:blipFill>
        <p:spPr>
          <a:xfrm rot="10800000">
            <a:off x="0" y="4315"/>
            <a:ext cx="2322095" cy="1973283"/>
          </a:xfrm>
          <a:prstGeom prst="rect">
            <a:avLst/>
          </a:prstGeom>
        </p:spPr>
      </p:pic>
      <p:pic>
        <p:nvPicPr>
          <p:cNvPr id="19" name="Picture 18">
            <a:extLst>
              <a:ext uri="{FF2B5EF4-FFF2-40B4-BE49-F238E27FC236}">
                <a16:creationId xmlns:a16="http://schemas.microsoft.com/office/drawing/2014/main" id="{7C27C3F6-7E81-3A32-2DC7-51975244529A}"/>
              </a:ext>
            </a:extLst>
          </p:cNvPr>
          <p:cNvPicPr>
            <a:picLocks noChangeAspect="1"/>
          </p:cNvPicPr>
          <p:nvPr/>
        </p:nvPicPr>
        <p:blipFill>
          <a:blip r:embed="rId3"/>
          <a:stretch>
            <a:fillRect/>
          </a:stretch>
        </p:blipFill>
        <p:spPr>
          <a:xfrm>
            <a:off x="533400" y="6255783"/>
            <a:ext cx="4741986" cy="333943"/>
          </a:xfrm>
          <a:prstGeom prst="rect">
            <a:avLst/>
          </a:prstGeom>
        </p:spPr>
      </p:pic>
      <p:sp>
        <p:nvSpPr>
          <p:cNvPr id="20" name="Title 1">
            <a:extLst>
              <a:ext uri="{FF2B5EF4-FFF2-40B4-BE49-F238E27FC236}">
                <a16:creationId xmlns:a16="http://schemas.microsoft.com/office/drawing/2014/main" id="{EC68AD86-4CF3-184C-5B4F-721893D88CD5}"/>
              </a:ext>
            </a:extLst>
          </p:cNvPr>
          <p:cNvSpPr txBox="1">
            <a:spLocks/>
          </p:cNvSpPr>
          <p:nvPr/>
        </p:nvSpPr>
        <p:spPr>
          <a:xfrm>
            <a:off x="533399" y="167658"/>
            <a:ext cx="7222739" cy="86104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solidFill>
                  <a:schemeClr val="tx2"/>
                </a:solidFill>
                <a:latin typeface="Neutraface 2 Text Greek Demi" panose="020B0303020202020102" pitchFamily="34" charset="0"/>
              </a:rPr>
              <a:t>Καλές πρακτικές</a:t>
            </a:r>
            <a:endParaRPr lang="en-US" sz="4000" b="1" dirty="0">
              <a:solidFill>
                <a:schemeClr val="tx2"/>
              </a:solidFill>
              <a:latin typeface="Neutraface 2 Text Greek Demi" panose="020B0303020202020102" pitchFamily="34" charset="0"/>
              <a:cs typeface="Calibri" panose="020F0502020204030204" pitchFamily="34" charset="0"/>
            </a:endParaRPr>
          </a:p>
        </p:txBody>
      </p:sp>
      <p:pic>
        <p:nvPicPr>
          <p:cNvPr id="7" name="Picture 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3975" y="0"/>
            <a:ext cx="57880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Content Placeholder 4"/>
          <p:cNvPicPr>
            <a:picLocks noGrp="1" noChangeAspect="1"/>
          </p:cNvPicPr>
          <p:nvPr>
            <p:ph idx="1"/>
          </p:nvPr>
        </p:nvPicPr>
        <p:blipFill>
          <a:blip r:embed="rId5">
            <a:extLst>
              <a:ext uri="{28A0092B-C50C-407E-A947-70E740481C1C}">
                <a14:useLocalDpi xmlns:a14="http://schemas.microsoft.com/office/drawing/2010/main" val="0"/>
              </a:ext>
            </a:extLst>
          </a:blip>
          <a:stretch>
            <a:fillRect/>
          </a:stretch>
        </p:blipFill>
        <p:spPr>
          <a:xfrm>
            <a:off x="5351630" y="330119"/>
            <a:ext cx="2504762" cy="952381"/>
          </a:xfrm>
        </p:spPr>
      </p:pic>
      <p:pic>
        <p:nvPicPr>
          <p:cNvPr id="8" name="Picture 4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16680" y="4550985"/>
            <a:ext cx="738187"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4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4230" y="2333247"/>
            <a:ext cx="1308100" cy="54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33855" y="2328485"/>
            <a:ext cx="1090612" cy="538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651417" y="4535110"/>
            <a:ext cx="923925" cy="544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24380" y="3349247"/>
            <a:ext cx="1778000"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725780" y="3431797"/>
            <a:ext cx="1535112"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695992" y="2149097"/>
            <a:ext cx="1311275"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8"/>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63680" y="3455610"/>
            <a:ext cx="1468437"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3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878555" y="3274635"/>
            <a:ext cx="1406525"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2" descr="Image result for δημος αστυπάλαιας"/>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76455" y="4619247"/>
            <a:ext cx="636587" cy="681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6"/>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709905" y="4511297"/>
            <a:ext cx="1708150"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itle 1">
            <a:extLst>
              <a:ext uri="{FF2B5EF4-FFF2-40B4-BE49-F238E27FC236}">
                <a16:creationId xmlns:a16="http://schemas.microsoft.com/office/drawing/2014/main" id="{95335865-1893-966C-5136-F39DC0E965DC}"/>
              </a:ext>
            </a:extLst>
          </p:cNvPr>
          <p:cNvSpPr txBox="1">
            <a:spLocks/>
          </p:cNvSpPr>
          <p:nvPr/>
        </p:nvSpPr>
        <p:spPr>
          <a:xfrm>
            <a:off x="658625" y="839330"/>
            <a:ext cx="10390374" cy="443170"/>
          </a:xfrm>
          <a:prstGeom prst="rect">
            <a:avLst/>
          </a:prstGeom>
        </p:spPr>
        <p:txBody>
          <a:bodyPr vert="horz" lIns="0" tIns="45720" rIns="0" bIns="45720" rtlCol="0" anchor="ctr">
            <a:noAutofit/>
          </a:bodyPr>
          <a:lstStyle>
            <a:lvl1pPr algn="l" defTabSz="1097280" rtl="0" eaLnBrk="1" latinLnBrk="0" hangingPunct="1">
              <a:lnSpc>
                <a:spcPct val="90000"/>
              </a:lnSpc>
              <a:spcBef>
                <a:spcPct val="0"/>
              </a:spcBef>
              <a:buNone/>
              <a:defRPr sz="3000" b="1" i="0" kern="1200">
                <a:solidFill>
                  <a:schemeClr val="tx1"/>
                </a:solidFill>
                <a:latin typeface="+mj-lt"/>
                <a:ea typeface="DM Sans Medium" charset="0"/>
                <a:cs typeface="DM Sans Medium" charset="0"/>
              </a:defRPr>
            </a:lvl1pPr>
          </a:lstStyle>
          <a:p>
            <a:pPr marL="0" indent="0">
              <a:buNone/>
            </a:pPr>
            <a:r>
              <a:rPr lang="en-US" sz="1600" dirty="0" err="1">
                <a:latin typeface="Neutraface 2 Text Greek Demi" panose="020B0303020202020102" pitchFamily="34" charset="0"/>
              </a:rPr>
              <a:t>Astypalea</a:t>
            </a:r>
            <a:r>
              <a:rPr lang="en-US" sz="1600" dirty="0">
                <a:latin typeface="Neutraface 2 Text Greek Demi" panose="020B0303020202020102" pitchFamily="34" charset="0"/>
              </a:rPr>
              <a:t> Smart and Sustainable Island - ASSI</a:t>
            </a:r>
            <a:endParaRPr lang="el-GR" sz="1600" dirty="0">
              <a:latin typeface="Neutraface 2 Text Greek Demi" panose="020B0303020202020102" pitchFamily="34" charset="0"/>
              <a:ea typeface="Roboto" panose="02000000000000000000" pitchFamily="2" charset="0"/>
            </a:endParaRPr>
          </a:p>
        </p:txBody>
      </p:sp>
    </p:spTree>
    <p:extLst>
      <p:ext uri="{BB962C8B-B14F-4D97-AF65-F5344CB8AC3E}">
        <p14:creationId xmlns:p14="http://schemas.microsoft.com/office/powerpoint/2010/main" val="32860623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black background with blue triangles&#10;&#10;Description automatically generated">
            <a:extLst>
              <a:ext uri="{FF2B5EF4-FFF2-40B4-BE49-F238E27FC236}">
                <a16:creationId xmlns:a16="http://schemas.microsoft.com/office/drawing/2014/main" id="{0472BBDF-E4AF-B6B4-FA25-3A9F4A26B071}"/>
              </a:ext>
            </a:extLst>
          </p:cNvPr>
          <p:cNvPicPr>
            <a:picLocks noChangeAspect="1"/>
          </p:cNvPicPr>
          <p:nvPr/>
        </p:nvPicPr>
        <p:blipFill rotWithShape="1">
          <a:blip r:embed="rId3">
            <a:alphaModFix amt="20000"/>
          </a:blip>
          <a:srcRect t="1119" r="5625" b="5054"/>
          <a:stretch/>
        </p:blipFill>
        <p:spPr>
          <a:xfrm>
            <a:off x="4121728" y="0"/>
            <a:ext cx="8070272" cy="6858000"/>
          </a:xfrm>
          <a:prstGeom prst="rect">
            <a:avLst/>
          </a:prstGeom>
        </p:spPr>
      </p:pic>
      <p:pic>
        <p:nvPicPr>
          <p:cNvPr id="11" name="Picture 10">
            <a:extLst>
              <a:ext uri="{FF2B5EF4-FFF2-40B4-BE49-F238E27FC236}">
                <a16:creationId xmlns:a16="http://schemas.microsoft.com/office/drawing/2014/main" id="{DCDE269B-F3B1-495F-AFBF-2DC6338D8A71}"/>
              </a:ext>
            </a:extLst>
          </p:cNvPr>
          <p:cNvPicPr>
            <a:picLocks noChangeAspect="1"/>
          </p:cNvPicPr>
          <p:nvPr/>
        </p:nvPicPr>
        <p:blipFill>
          <a:blip r:embed="rId4"/>
          <a:stretch>
            <a:fillRect/>
          </a:stretch>
        </p:blipFill>
        <p:spPr>
          <a:xfrm>
            <a:off x="5564144" y="1441737"/>
            <a:ext cx="2292358" cy="2004064"/>
          </a:xfrm>
          <a:prstGeom prst="rect">
            <a:avLst/>
          </a:prstGeom>
        </p:spPr>
      </p:pic>
      <p:pic>
        <p:nvPicPr>
          <p:cNvPr id="14" name="Picture 13">
            <a:extLst>
              <a:ext uri="{FF2B5EF4-FFF2-40B4-BE49-F238E27FC236}">
                <a16:creationId xmlns:a16="http://schemas.microsoft.com/office/drawing/2014/main" id="{308ED2AE-8F8A-4663-9C6C-62967ACFA5D7}"/>
              </a:ext>
            </a:extLst>
          </p:cNvPr>
          <p:cNvPicPr>
            <a:picLocks noChangeAspect="1"/>
          </p:cNvPicPr>
          <p:nvPr/>
        </p:nvPicPr>
        <p:blipFill>
          <a:blip r:embed="rId5"/>
          <a:stretch>
            <a:fillRect/>
          </a:stretch>
        </p:blipFill>
        <p:spPr>
          <a:xfrm>
            <a:off x="8131525" y="1482416"/>
            <a:ext cx="2079830" cy="1922706"/>
          </a:xfrm>
          <a:prstGeom prst="rect">
            <a:avLst/>
          </a:prstGeom>
        </p:spPr>
      </p:pic>
      <p:pic>
        <p:nvPicPr>
          <p:cNvPr id="16" name="Picture 15">
            <a:extLst>
              <a:ext uri="{FF2B5EF4-FFF2-40B4-BE49-F238E27FC236}">
                <a16:creationId xmlns:a16="http://schemas.microsoft.com/office/drawing/2014/main" id="{B75B0203-51B9-4B5B-9950-AC971A706416}"/>
              </a:ext>
            </a:extLst>
          </p:cNvPr>
          <p:cNvPicPr>
            <a:picLocks noChangeAspect="1"/>
          </p:cNvPicPr>
          <p:nvPr/>
        </p:nvPicPr>
        <p:blipFill>
          <a:blip r:embed="rId6"/>
          <a:stretch>
            <a:fillRect/>
          </a:stretch>
        </p:blipFill>
        <p:spPr>
          <a:xfrm>
            <a:off x="5564144" y="3565371"/>
            <a:ext cx="2292359" cy="1942215"/>
          </a:xfrm>
          <a:prstGeom prst="rect">
            <a:avLst/>
          </a:prstGeom>
        </p:spPr>
      </p:pic>
      <p:sp>
        <p:nvSpPr>
          <p:cNvPr id="18" name="TextBox 17">
            <a:extLst>
              <a:ext uri="{FF2B5EF4-FFF2-40B4-BE49-F238E27FC236}">
                <a16:creationId xmlns:a16="http://schemas.microsoft.com/office/drawing/2014/main" id="{79926403-92DE-4373-ACE7-138EE5DCEFDE}"/>
              </a:ext>
            </a:extLst>
          </p:cNvPr>
          <p:cNvSpPr txBox="1"/>
          <p:nvPr/>
        </p:nvSpPr>
        <p:spPr>
          <a:xfrm>
            <a:off x="658625" y="1561870"/>
            <a:ext cx="3744933" cy="1672253"/>
          </a:xfrm>
          <a:prstGeom prst="rect">
            <a:avLst/>
          </a:prstGeom>
          <a:noFill/>
        </p:spPr>
        <p:txBody>
          <a:bodyPr wrap="square">
            <a:spAutoFit/>
          </a:bodyPr>
          <a:lstStyle/>
          <a:p>
            <a:pPr>
              <a:lnSpc>
                <a:spcPct val="150000"/>
              </a:lnSpc>
              <a:spcBef>
                <a:spcPts val="1000"/>
              </a:spcBef>
            </a:pPr>
            <a:r>
              <a:rPr lang="el-GR" sz="1400" dirty="0">
                <a:latin typeface="Roboto" panose="02000000000000000000" pitchFamily="2" charset="0"/>
                <a:ea typeface="Roboto" panose="02000000000000000000" pitchFamily="2" charset="0"/>
              </a:rPr>
              <a:t>Το έργο προβλέπει την μετατροπή του τρέχοντος συστήματος μεταφορών σε ένα ολοκληρωμένο, βιώσιμο &amp; συνδεδεμένο μεταφορικό σύστημα του μέλλοντος, βασισμένο στους 4 παρακάτω πυλώνες: </a:t>
            </a:r>
            <a:endParaRPr lang="en-US" sz="1400" dirty="0">
              <a:latin typeface="Roboto" panose="02000000000000000000" pitchFamily="2" charset="0"/>
              <a:ea typeface="Roboto" panose="02000000000000000000" pitchFamily="2" charset="0"/>
            </a:endParaRPr>
          </a:p>
        </p:txBody>
      </p:sp>
      <p:pic>
        <p:nvPicPr>
          <p:cNvPr id="3" name="Picture 2">
            <a:extLst>
              <a:ext uri="{FF2B5EF4-FFF2-40B4-BE49-F238E27FC236}">
                <a16:creationId xmlns:a16="http://schemas.microsoft.com/office/drawing/2014/main" id="{8805ABE2-8912-4F35-8668-B7FB583E6EF1}"/>
              </a:ext>
            </a:extLst>
          </p:cNvPr>
          <p:cNvPicPr>
            <a:picLocks noChangeAspect="1"/>
          </p:cNvPicPr>
          <p:nvPr/>
        </p:nvPicPr>
        <p:blipFill>
          <a:blip r:embed="rId7"/>
          <a:stretch>
            <a:fillRect/>
          </a:stretch>
        </p:blipFill>
        <p:spPr>
          <a:xfrm>
            <a:off x="8044896" y="3487797"/>
            <a:ext cx="2166459" cy="2019789"/>
          </a:xfrm>
          <a:prstGeom prst="rect">
            <a:avLst/>
          </a:prstGeom>
        </p:spPr>
      </p:pic>
      <p:pic>
        <p:nvPicPr>
          <p:cNvPr id="2" name="Picture 1">
            <a:extLst>
              <a:ext uri="{FF2B5EF4-FFF2-40B4-BE49-F238E27FC236}">
                <a16:creationId xmlns:a16="http://schemas.microsoft.com/office/drawing/2014/main" id="{6BBA1389-7627-8E68-CD5D-6565A6E5433E}"/>
              </a:ext>
            </a:extLst>
          </p:cNvPr>
          <p:cNvPicPr>
            <a:picLocks noChangeAspect="1"/>
          </p:cNvPicPr>
          <p:nvPr/>
        </p:nvPicPr>
        <p:blipFill>
          <a:blip r:embed="rId8"/>
          <a:stretch>
            <a:fillRect/>
          </a:stretch>
        </p:blipFill>
        <p:spPr>
          <a:xfrm>
            <a:off x="533400" y="6255783"/>
            <a:ext cx="4741986" cy="333943"/>
          </a:xfrm>
          <a:prstGeom prst="rect">
            <a:avLst/>
          </a:prstGeom>
        </p:spPr>
      </p:pic>
      <p:sp>
        <p:nvSpPr>
          <p:cNvPr id="4" name="Title 1">
            <a:extLst>
              <a:ext uri="{FF2B5EF4-FFF2-40B4-BE49-F238E27FC236}">
                <a16:creationId xmlns:a16="http://schemas.microsoft.com/office/drawing/2014/main" id="{E4882ACF-4428-6D58-FF0C-2C3059D7742D}"/>
              </a:ext>
            </a:extLst>
          </p:cNvPr>
          <p:cNvSpPr txBox="1">
            <a:spLocks/>
          </p:cNvSpPr>
          <p:nvPr/>
        </p:nvSpPr>
        <p:spPr>
          <a:xfrm>
            <a:off x="533399" y="167658"/>
            <a:ext cx="7222739" cy="86104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solidFill>
                  <a:schemeClr val="tx2"/>
                </a:solidFill>
                <a:latin typeface="Neutraface 2 Text Greek Demi" panose="020B0303020202020102" pitchFamily="34" charset="0"/>
              </a:rPr>
              <a:t>Καλές πρακτικές</a:t>
            </a:r>
            <a:endParaRPr lang="en-US" sz="4000" b="1" dirty="0">
              <a:solidFill>
                <a:schemeClr val="tx2"/>
              </a:solidFill>
              <a:latin typeface="Neutraface 2 Text Greek Demi" panose="020B0303020202020102" pitchFamily="34" charset="0"/>
              <a:cs typeface="Calibri" panose="020F0502020204030204" pitchFamily="34" charset="0"/>
            </a:endParaRPr>
          </a:p>
        </p:txBody>
      </p:sp>
      <p:sp>
        <p:nvSpPr>
          <p:cNvPr id="5" name="Title 1">
            <a:extLst>
              <a:ext uri="{FF2B5EF4-FFF2-40B4-BE49-F238E27FC236}">
                <a16:creationId xmlns:a16="http://schemas.microsoft.com/office/drawing/2014/main" id="{B00D6F98-7ED8-0247-42F6-7BE2E44EF79B}"/>
              </a:ext>
            </a:extLst>
          </p:cNvPr>
          <p:cNvSpPr txBox="1">
            <a:spLocks/>
          </p:cNvSpPr>
          <p:nvPr/>
        </p:nvSpPr>
        <p:spPr>
          <a:xfrm>
            <a:off x="658625" y="839330"/>
            <a:ext cx="10390374" cy="443170"/>
          </a:xfrm>
          <a:prstGeom prst="rect">
            <a:avLst/>
          </a:prstGeom>
        </p:spPr>
        <p:txBody>
          <a:bodyPr vert="horz" lIns="0" tIns="45720" rIns="0" bIns="45720" rtlCol="0" anchor="ctr">
            <a:noAutofit/>
          </a:bodyPr>
          <a:lstStyle>
            <a:lvl1pPr algn="l" defTabSz="1097280" rtl="0" eaLnBrk="1" latinLnBrk="0" hangingPunct="1">
              <a:lnSpc>
                <a:spcPct val="90000"/>
              </a:lnSpc>
              <a:spcBef>
                <a:spcPct val="0"/>
              </a:spcBef>
              <a:buNone/>
              <a:defRPr sz="3000" b="1" i="0" kern="1200">
                <a:solidFill>
                  <a:schemeClr val="tx1"/>
                </a:solidFill>
                <a:latin typeface="+mj-lt"/>
                <a:ea typeface="DM Sans Medium" charset="0"/>
                <a:cs typeface="DM Sans Medium" charset="0"/>
              </a:defRPr>
            </a:lvl1pPr>
          </a:lstStyle>
          <a:p>
            <a:pPr marL="0" indent="0">
              <a:buNone/>
            </a:pPr>
            <a:r>
              <a:rPr lang="en-US" sz="1600" dirty="0" err="1">
                <a:latin typeface="Neutraface 2 Text Greek Demi" panose="020B0303020202020102" pitchFamily="34" charset="0"/>
              </a:rPr>
              <a:t>Astypalea</a:t>
            </a:r>
            <a:r>
              <a:rPr lang="en-US" sz="1600" dirty="0">
                <a:latin typeface="Neutraface 2 Text Greek Demi" panose="020B0303020202020102" pitchFamily="34" charset="0"/>
              </a:rPr>
              <a:t> Smart and Sustainable Island - ASSI</a:t>
            </a:r>
            <a:endParaRPr lang="el-GR" sz="1600" dirty="0">
              <a:latin typeface="Neutraface 2 Text Greek Demi" panose="020B0303020202020102" pitchFamily="34" charset="0"/>
              <a:ea typeface="Roboto" panose="02000000000000000000" pitchFamily="2" charset="0"/>
            </a:endParaRPr>
          </a:p>
        </p:txBody>
      </p:sp>
    </p:spTree>
    <p:extLst>
      <p:ext uri="{BB962C8B-B14F-4D97-AF65-F5344CB8AC3E}">
        <p14:creationId xmlns:p14="http://schemas.microsoft.com/office/powerpoint/2010/main" val="19469681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oogle Shape;332;p17" descr="A picture containing accessory, vector graphics, projectile, arch&#10;&#10;Description automatically generated">
            <a:extLst>
              <a:ext uri="{FF2B5EF4-FFF2-40B4-BE49-F238E27FC236}">
                <a16:creationId xmlns:a16="http://schemas.microsoft.com/office/drawing/2014/main" id="{13988264-CEF6-9431-DACE-5B3B86ACA503}"/>
              </a:ext>
            </a:extLst>
          </p:cNvPr>
          <p:cNvPicPr preferRelativeResize="0"/>
          <p:nvPr/>
        </p:nvPicPr>
        <p:blipFill rotWithShape="1">
          <a:blip r:embed="rId2">
            <a:alphaModFix/>
          </a:blip>
          <a:srcRect/>
          <a:stretch/>
        </p:blipFill>
        <p:spPr>
          <a:xfrm>
            <a:off x="10668000" y="5828270"/>
            <a:ext cx="1524000" cy="1029730"/>
          </a:xfrm>
          <a:prstGeom prst="rect">
            <a:avLst/>
          </a:prstGeom>
          <a:noFill/>
          <a:ln>
            <a:noFill/>
          </a:ln>
        </p:spPr>
      </p:pic>
      <p:sp>
        <p:nvSpPr>
          <p:cNvPr id="8" name="Google Shape;333;p17">
            <a:extLst>
              <a:ext uri="{FF2B5EF4-FFF2-40B4-BE49-F238E27FC236}">
                <a16:creationId xmlns:a16="http://schemas.microsoft.com/office/drawing/2014/main" id="{EE3F5B29-240C-919A-1CB8-F121B4A06BC3}"/>
              </a:ext>
            </a:extLst>
          </p:cNvPr>
          <p:cNvSpPr txBox="1"/>
          <p:nvPr/>
        </p:nvSpPr>
        <p:spPr>
          <a:xfrm>
            <a:off x="11582400" y="6488668"/>
            <a:ext cx="60960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dirty="0">
                <a:solidFill>
                  <a:schemeClr val="lt1"/>
                </a:solidFill>
                <a:latin typeface="Century Gothic"/>
                <a:ea typeface="Century Gothic"/>
                <a:cs typeface="Century Gothic"/>
                <a:sym typeface="Century Gothic"/>
              </a:rPr>
              <a:t>27</a:t>
            </a:r>
            <a:endParaRPr dirty="0"/>
          </a:p>
        </p:txBody>
      </p:sp>
      <p:pic>
        <p:nvPicPr>
          <p:cNvPr id="9" name="Google Shape;334;p17">
            <a:extLst>
              <a:ext uri="{FF2B5EF4-FFF2-40B4-BE49-F238E27FC236}">
                <a16:creationId xmlns:a16="http://schemas.microsoft.com/office/drawing/2014/main" id="{03053F0E-709E-8165-6793-1C016792DFE9}"/>
              </a:ext>
            </a:extLst>
          </p:cNvPr>
          <p:cNvPicPr preferRelativeResize="0"/>
          <p:nvPr/>
        </p:nvPicPr>
        <p:blipFill rotWithShape="1">
          <a:blip r:embed="rId3">
            <a:alphaModFix/>
          </a:blip>
          <a:srcRect/>
          <a:stretch/>
        </p:blipFill>
        <p:spPr>
          <a:xfrm>
            <a:off x="5512647" y="6256832"/>
            <a:ext cx="1137535" cy="416501"/>
          </a:xfrm>
          <a:prstGeom prst="rect">
            <a:avLst/>
          </a:prstGeom>
          <a:noFill/>
          <a:ln>
            <a:noFill/>
          </a:ln>
        </p:spPr>
      </p:pic>
      <p:sp>
        <p:nvSpPr>
          <p:cNvPr id="10" name="Google Shape;335;p17">
            <a:extLst>
              <a:ext uri="{FF2B5EF4-FFF2-40B4-BE49-F238E27FC236}">
                <a16:creationId xmlns:a16="http://schemas.microsoft.com/office/drawing/2014/main" id="{8530BAED-461E-9830-964E-BE64D498B1F0}"/>
              </a:ext>
            </a:extLst>
          </p:cNvPr>
          <p:cNvSpPr/>
          <p:nvPr/>
        </p:nvSpPr>
        <p:spPr>
          <a:xfrm>
            <a:off x="509815" y="476632"/>
            <a:ext cx="160020" cy="477054"/>
          </a:xfrm>
          <a:prstGeom prst="rect">
            <a:avLst/>
          </a:prstGeom>
          <a:solidFill>
            <a:srgbClr val="73C5A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1" name="Google Shape;338;p17">
            <a:extLst>
              <a:ext uri="{FF2B5EF4-FFF2-40B4-BE49-F238E27FC236}">
                <a16:creationId xmlns:a16="http://schemas.microsoft.com/office/drawing/2014/main" id="{934D4FC8-C464-F1EB-A228-85BDBAAC931F}"/>
              </a:ext>
            </a:extLst>
          </p:cNvPr>
          <p:cNvSpPr/>
          <p:nvPr/>
        </p:nvSpPr>
        <p:spPr>
          <a:xfrm>
            <a:off x="-14513" y="0"/>
            <a:ext cx="182294" cy="6858000"/>
          </a:xfrm>
          <a:prstGeom prst="rect">
            <a:avLst/>
          </a:prstGeom>
          <a:solidFill>
            <a:srgbClr val="81B1C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81B1C9"/>
              </a:solidFill>
              <a:latin typeface="Calibri"/>
              <a:ea typeface="Calibri"/>
              <a:cs typeface="Calibri"/>
              <a:sym typeface="Calibri"/>
            </a:endParaRPr>
          </a:p>
        </p:txBody>
      </p:sp>
      <p:sp>
        <p:nvSpPr>
          <p:cNvPr id="12" name="Google Shape;260;p11">
            <a:extLst>
              <a:ext uri="{FF2B5EF4-FFF2-40B4-BE49-F238E27FC236}">
                <a16:creationId xmlns:a16="http://schemas.microsoft.com/office/drawing/2014/main" id="{E255BAD4-3A13-E126-3E54-4CFA2F0FBD71}"/>
              </a:ext>
            </a:extLst>
          </p:cNvPr>
          <p:cNvSpPr txBox="1"/>
          <p:nvPr/>
        </p:nvSpPr>
        <p:spPr>
          <a:xfrm>
            <a:off x="669834" y="364070"/>
            <a:ext cx="10098300" cy="553957"/>
          </a:xfrm>
          <a:prstGeom prst="rect">
            <a:avLst/>
          </a:prstGeom>
          <a:noFill/>
          <a:ln>
            <a:noFill/>
          </a:ln>
        </p:spPr>
        <p:txBody>
          <a:bodyPr spcFirstLastPara="1" wrap="square" lIns="91425" tIns="45700" rIns="91425" bIns="45700" anchor="t" anchorCtr="0">
            <a:spAutoFit/>
          </a:bodyPr>
          <a:lstStyle/>
          <a:p>
            <a:pPr>
              <a:buSzPts val="2500"/>
            </a:pPr>
            <a:r>
              <a:rPr lang="el-GR" sz="3000" b="1" dirty="0">
                <a:solidFill>
                  <a:srgbClr val="3B4EA0"/>
                </a:solidFill>
                <a:latin typeface="Century Gothic"/>
                <a:sym typeface="Century Gothic"/>
              </a:rPr>
              <a:t>Φόρτιση</a:t>
            </a:r>
            <a:endParaRPr lang="en-US" sz="3000" b="1" dirty="0">
              <a:solidFill>
                <a:srgbClr val="3B4EA0"/>
              </a:solidFill>
              <a:latin typeface="Century Gothic"/>
              <a:sym typeface="Century Gothic"/>
            </a:endParaRPr>
          </a:p>
        </p:txBody>
      </p:sp>
      <p:pic>
        <p:nvPicPr>
          <p:cNvPr id="4" name="Graphic 3">
            <a:extLst>
              <a:ext uri="{FF2B5EF4-FFF2-40B4-BE49-F238E27FC236}">
                <a16:creationId xmlns:a16="http://schemas.microsoft.com/office/drawing/2014/main" id="{CC257D43-A3FD-7C14-574C-48F14205B91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75778" y="184667"/>
            <a:ext cx="3082322" cy="3101678"/>
          </a:xfrm>
          <a:prstGeom prst="rect">
            <a:avLst/>
          </a:prstGeom>
        </p:spPr>
      </p:pic>
      <p:sp>
        <p:nvSpPr>
          <p:cNvPr id="18" name="TextBox 17">
            <a:extLst>
              <a:ext uri="{FF2B5EF4-FFF2-40B4-BE49-F238E27FC236}">
                <a16:creationId xmlns:a16="http://schemas.microsoft.com/office/drawing/2014/main" id="{033260EE-9D65-DBE9-5E9B-7144D4D23E5A}"/>
              </a:ext>
            </a:extLst>
          </p:cNvPr>
          <p:cNvSpPr txBox="1"/>
          <p:nvPr/>
        </p:nvSpPr>
        <p:spPr>
          <a:xfrm>
            <a:off x="456224" y="2292904"/>
            <a:ext cx="7142224" cy="615553"/>
          </a:xfrm>
          <a:prstGeom prst="rect">
            <a:avLst/>
          </a:prstGeom>
          <a:noFill/>
        </p:spPr>
        <p:txBody>
          <a:bodyPr wrap="square">
            <a:spAutoFit/>
          </a:bodyPr>
          <a:lstStyle/>
          <a:p>
            <a:r>
              <a:rPr lang="el-GR" b="1" dirty="0">
                <a:solidFill>
                  <a:srgbClr val="595959"/>
                </a:solidFill>
                <a:latin typeface="Century Gothic"/>
              </a:rPr>
              <a:t>Η </a:t>
            </a:r>
            <a:r>
              <a:rPr lang="el-GR" sz="2000" b="1" dirty="0">
                <a:solidFill>
                  <a:srgbClr val="3750A2"/>
                </a:solidFill>
                <a:latin typeface="Century Gothic"/>
              </a:rPr>
              <a:t>μεγαλύτερη αναλογία </a:t>
            </a:r>
            <a:r>
              <a:rPr lang="el-GR" b="1" dirty="0">
                <a:solidFill>
                  <a:srgbClr val="595959"/>
                </a:solidFill>
                <a:latin typeface="Century Gothic"/>
              </a:rPr>
              <a:t>φορτιστών σε σχέση </a:t>
            </a:r>
            <a:endParaRPr lang="en-US" b="1" dirty="0">
              <a:solidFill>
                <a:srgbClr val="595959"/>
              </a:solidFill>
              <a:latin typeface="Century Gothic"/>
            </a:endParaRPr>
          </a:p>
          <a:p>
            <a:r>
              <a:rPr lang="el-GR" b="1" dirty="0">
                <a:solidFill>
                  <a:srgbClr val="595959"/>
                </a:solidFill>
                <a:latin typeface="Century Gothic"/>
              </a:rPr>
              <a:t>με τους κατοίκους στην Ελλάδα</a:t>
            </a:r>
          </a:p>
        </p:txBody>
      </p:sp>
      <p:sp>
        <p:nvSpPr>
          <p:cNvPr id="16" name="TextBox 15">
            <a:extLst>
              <a:ext uri="{FF2B5EF4-FFF2-40B4-BE49-F238E27FC236}">
                <a16:creationId xmlns:a16="http://schemas.microsoft.com/office/drawing/2014/main" id="{9B488713-7D81-7EC5-134A-398FFEE4DA19}"/>
              </a:ext>
            </a:extLst>
          </p:cNvPr>
          <p:cNvSpPr txBox="1"/>
          <p:nvPr/>
        </p:nvSpPr>
        <p:spPr>
          <a:xfrm>
            <a:off x="669833" y="829862"/>
            <a:ext cx="4780476" cy="400110"/>
          </a:xfrm>
          <a:prstGeom prst="rect">
            <a:avLst/>
          </a:prstGeom>
          <a:noFill/>
        </p:spPr>
        <p:txBody>
          <a:bodyPr wrap="none" rtlCol="0">
            <a:spAutoFit/>
          </a:bodyPr>
          <a:lstStyle/>
          <a:p>
            <a:pPr marL="0" marR="0" lvl="0" indent="0" rtl="0">
              <a:lnSpc>
                <a:spcPct val="100000"/>
              </a:lnSpc>
              <a:spcBef>
                <a:spcPts val="0"/>
              </a:spcBef>
              <a:spcAft>
                <a:spcPts val="0"/>
              </a:spcAft>
              <a:buClr>
                <a:srgbClr val="3B4EA0"/>
              </a:buClr>
              <a:buSzPts val="3000"/>
              <a:buFont typeface="Century Gothic"/>
              <a:buNone/>
            </a:pPr>
            <a:r>
              <a:rPr lang="en-US" sz="2000" dirty="0">
                <a:solidFill>
                  <a:srgbClr val="7FC343"/>
                </a:solidFill>
                <a:latin typeface="Century Gothic"/>
                <a:ea typeface="Century Gothic"/>
                <a:cs typeface="Century Gothic"/>
                <a:sym typeface="Century Gothic"/>
              </a:rPr>
              <a:t>Expanding </a:t>
            </a:r>
            <a:r>
              <a:rPr lang="el-GR" sz="2000" dirty="0">
                <a:solidFill>
                  <a:srgbClr val="7FC343"/>
                </a:solidFill>
                <a:latin typeface="Century Gothic"/>
                <a:ea typeface="Century Gothic"/>
                <a:cs typeface="Century Gothic"/>
                <a:sym typeface="Century Gothic"/>
              </a:rPr>
              <a:t>Ε</a:t>
            </a:r>
            <a:r>
              <a:rPr lang="en-US" sz="2000" dirty="0">
                <a:solidFill>
                  <a:srgbClr val="7FC343"/>
                </a:solidFill>
                <a:latin typeface="Century Gothic"/>
                <a:ea typeface="Century Gothic"/>
                <a:cs typeface="Century Gothic"/>
                <a:sym typeface="Century Gothic"/>
              </a:rPr>
              <a:t>V charging infrastructure</a:t>
            </a:r>
          </a:p>
        </p:txBody>
      </p:sp>
      <p:grpSp>
        <p:nvGrpSpPr>
          <p:cNvPr id="32" name="Group 31">
            <a:extLst>
              <a:ext uri="{FF2B5EF4-FFF2-40B4-BE49-F238E27FC236}">
                <a16:creationId xmlns:a16="http://schemas.microsoft.com/office/drawing/2014/main" id="{FC09B026-36EB-1785-1027-28534CDE0B36}"/>
              </a:ext>
            </a:extLst>
          </p:cNvPr>
          <p:cNvGrpSpPr/>
          <p:nvPr/>
        </p:nvGrpSpPr>
        <p:grpSpPr>
          <a:xfrm>
            <a:off x="738822" y="4222764"/>
            <a:ext cx="3336939" cy="1020161"/>
            <a:chOff x="3147306" y="2927554"/>
            <a:chExt cx="3336939" cy="1020161"/>
          </a:xfrm>
        </p:grpSpPr>
        <p:sp>
          <p:nvSpPr>
            <p:cNvPr id="19" name="TextBox 18">
              <a:extLst>
                <a:ext uri="{FF2B5EF4-FFF2-40B4-BE49-F238E27FC236}">
                  <a16:creationId xmlns:a16="http://schemas.microsoft.com/office/drawing/2014/main" id="{4976509B-AC52-804D-C5C7-4DD3B87389B3}"/>
                </a:ext>
              </a:extLst>
            </p:cNvPr>
            <p:cNvSpPr txBox="1"/>
            <p:nvPr/>
          </p:nvSpPr>
          <p:spPr>
            <a:xfrm>
              <a:off x="3710729" y="2968728"/>
              <a:ext cx="1497526" cy="307777"/>
            </a:xfrm>
            <a:prstGeom prst="rect">
              <a:avLst/>
            </a:prstGeom>
            <a:noFill/>
          </p:spPr>
          <p:txBody>
            <a:bodyPr wrap="none" rtlCol="0">
              <a:spAutoFit/>
            </a:bodyPr>
            <a:lstStyle/>
            <a:p>
              <a:r>
                <a:rPr lang="el-GR" sz="1400" b="1" dirty="0">
                  <a:solidFill>
                    <a:srgbClr val="3750A2"/>
                  </a:solidFill>
                  <a:latin typeface="Century Gothic"/>
                  <a:sym typeface="Century Gothic"/>
                </a:rPr>
                <a:t>ταχυφορτιστής</a:t>
              </a:r>
              <a:endParaRPr lang="en-US" dirty="0"/>
            </a:p>
          </p:txBody>
        </p:sp>
        <p:sp>
          <p:nvSpPr>
            <p:cNvPr id="21" name="TextBox 20">
              <a:extLst>
                <a:ext uri="{FF2B5EF4-FFF2-40B4-BE49-F238E27FC236}">
                  <a16:creationId xmlns:a16="http://schemas.microsoft.com/office/drawing/2014/main" id="{90E51613-15CB-E54C-25C1-BC863414DC0A}"/>
                </a:ext>
              </a:extLst>
            </p:cNvPr>
            <p:cNvSpPr txBox="1"/>
            <p:nvPr/>
          </p:nvSpPr>
          <p:spPr>
            <a:xfrm>
              <a:off x="3147306" y="2927554"/>
              <a:ext cx="471604" cy="707886"/>
            </a:xfrm>
            <a:prstGeom prst="rect">
              <a:avLst/>
            </a:prstGeom>
            <a:noFill/>
          </p:spPr>
          <p:txBody>
            <a:bodyPr wrap="none" rtlCol="0">
              <a:spAutoFit/>
            </a:bodyPr>
            <a:lstStyle/>
            <a:p>
              <a:r>
                <a:rPr lang="el-GR" sz="4000" b="1" dirty="0">
                  <a:solidFill>
                    <a:srgbClr val="3750A2"/>
                  </a:solidFill>
                  <a:latin typeface="Century Gothic"/>
                </a:rPr>
                <a:t>1</a:t>
              </a:r>
              <a:endParaRPr lang="en-US" sz="4000" b="1" dirty="0">
                <a:solidFill>
                  <a:srgbClr val="3750A2"/>
                </a:solidFill>
                <a:latin typeface="Century Gothic"/>
              </a:endParaRPr>
            </a:p>
          </p:txBody>
        </p:sp>
        <p:sp>
          <p:nvSpPr>
            <p:cNvPr id="20" name="TextBox 19">
              <a:extLst>
                <a:ext uri="{FF2B5EF4-FFF2-40B4-BE49-F238E27FC236}">
                  <a16:creationId xmlns:a16="http://schemas.microsoft.com/office/drawing/2014/main" id="{892BC58E-0EA7-3606-E5F5-568F3511A991}"/>
                </a:ext>
              </a:extLst>
            </p:cNvPr>
            <p:cNvSpPr txBox="1"/>
            <p:nvPr/>
          </p:nvSpPr>
          <p:spPr>
            <a:xfrm>
              <a:off x="3710729" y="3424495"/>
              <a:ext cx="2773516" cy="523220"/>
            </a:xfrm>
            <a:prstGeom prst="rect">
              <a:avLst/>
            </a:prstGeom>
            <a:noFill/>
          </p:spPr>
          <p:txBody>
            <a:bodyPr wrap="none" rtlCol="0">
              <a:spAutoFit/>
            </a:bodyPr>
            <a:lstStyle/>
            <a:p>
              <a:r>
                <a:rPr lang="el-GR" b="1" dirty="0">
                  <a:solidFill>
                    <a:srgbClr val="595959"/>
                  </a:solidFill>
                  <a:latin typeface="Century Gothic"/>
                  <a:ea typeface="Century Gothic"/>
                  <a:cs typeface="Century Gothic"/>
                  <a:sym typeface="Century Gothic"/>
                </a:rPr>
                <a:t>για την γρήγορη φόρτιση του </a:t>
              </a:r>
            </a:p>
            <a:p>
              <a:r>
                <a:rPr lang="el-GR" b="1" dirty="0">
                  <a:solidFill>
                    <a:srgbClr val="595959"/>
                  </a:solidFill>
                  <a:latin typeface="Century Gothic"/>
                  <a:ea typeface="Century Gothic"/>
                  <a:cs typeface="Century Gothic"/>
                  <a:sym typeface="Century Gothic"/>
                </a:rPr>
                <a:t>ηλεκτρικού ασθενοφόρου</a:t>
              </a:r>
              <a:endParaRPr lang="en-US" dirty="0"/>
            </a:p>
          </p:txBody>
        </p:sp>
        <p:sp>
          <p:nvSpPr>
            <p:cNvPr id="22" name="TextBox 21">
              <a:extLst>
                <a:ext uri="{FF2B5EF4-FFF2-40B4-BE49-F238E27FC236}">
                  <a16:creationId xmlns:a16="http://schemas.microsoft.com/office/drawing/2014/main" id="{AB71BAE5-A936-7B87-70D1-2F1E91987C37}"/>
                </a:ext>
              </a:extLst>
            </p:cNvPr>
            <p:cNvSpPr txBox="1"/>
            <p:nvPr/>
          </p:nvSpPr>
          <p:spPr>
            <a:xfrm>
              <a:off x="3710729" y="3212727"/>
              <a:ext cx="1189749" cy="307777"/>
            </a:xfrm>
            <a:prstGeom prst="rect">
              <a:avLst/>
            </a:prstGeom>
            <a:noFill/>
          </p:spPr>
          <p:txBody>
            <a:bodyPr wrap="none" rtlCol="0">
              <a:spAutoFit/>
            </a:bodyPr>
            <a:lstStyle/>
            <a:p>
              <a:r>
                <a:rPr lang="en-US" b="1" dirty="0">
                  <a:solidFill>
                    <a:srgbClr val="7FC343"/>
                  </a:solidFill>
                  <a:latin typeface="Century Gothic"/>
                </a:rPr>
                <a:t>DC charger</a:t>
              </a:r>
            </a:p>
          </p:txBody>
        </p:sp>
      </p:grpSp>
      <p:grpSp>
        <p:nvGrpSpPr>
          <p:cNvPr id="13" name="Group 12">
            <a:extLst>
              <a:ext uri="{FF2B5EF4-FFF2-40B4-BE49-F238E27FC236}">
                <a16:creationId xmlns:a16="http://schemas.microsoft.com/office/drawing/2014/main" id="{B39D59B9-4AC6-A2E6-C849-F9C543CAB756}"/>
              </a:ext>
            </a:extLst>
          </p:cNvPr>
          <p:cNvGrpSpPr/>
          <p:nvPr/>
        </p:nvGrpSpPr>
        <p:grpSpPr>
          <a:xfrm>
            <a:off x="456224" y="1521104"/>
            <a:ext cx="4767980" cy="707886"/>
            <a:chOff x="2860369" y="1521104"/>
            <a:chExt cx="4767980" cy="707886"/>
          </a:xfrm>
        </p:grpSpPr>
        <p:sp>
          <p:nvSpPr>
            <p:cNvPr id="2" name="TextBox 1">
              <a:extLst>
                <a:ext uri="{FF2B5EF4-FFF2-40B4-BE49-F238E27FC236}">
                  <a16:creationId xmlns:a16="http://schemas.microsoft.com/office/drawing/2014/main" id="{AD258E27-CC87-21BD-3DC4-5454190DDECA}"/>
                </a:ext>
              </a:extLst>
            </p:cNvPr>
            <p:cNvSpPr txBox="1"/>
            <p:nvPr/>
          </p:nvSpPr>
          <p:spPr>
            <a:xfrm>
              <a:off x="2860369" y="1521104"/>
              <a:ext cx="758541" cy="707886"/>
            </a:xfrm>
            <a:prstGeom prst="rect">
              <a:avLst/>
            </a:prstGeom>
            <a:noFill/>
          </p:spPr>
          <p:txBody>
            <a:bodyPr wrap="none" rtlCol="0">
              <a:spAutoFit/>
            </a:bodyPr>
            <a:lstStyle/>
            <a:p>
              <a:r>
                <a:rPr lang="el-GR" sz="4000" b="1" dirty="0">
                  <a:solidFill>
                    <a:srgbClr val="3750A2"/>
                  </a:solidFill>
                  <a:latin typeface="Century Gothic"/>
                </a:rPr>
                <a:t>20</a:t>
              </a:r>
              <a:endParaRPr lang="en-US" sz="4000" b="1" dirty="0">
                <a:solidFill>
                  <a:srgbClr val="3750A2"/>
                </a:solidFill>
                <a:latin typeface="Century Gothic"/>
              </a:endParaRPr>
            </a:p>
          </p:txBody>
        </p:sp>
        <p:sp>
          <p:nvSpPr>
            <p:cNvPr id="23" name="TextBox 22">
              <a:extLst>
                <a:ext uri="{FF2B5EF4-FFF2-40B4-BE49-F238E27FC236}">
                  <a16:creationId xmlns:a16="http://schemas.microsoft.com/office/drawing/2014/main" id="{21AAB05C-1DBC-6102-2C95-DF3E4F7D5E7C}"/>
                </a:ext>
              </a:extLst>
            </p:cNvPr>
            <p:cNvSpPr txBox="1"/>
            <p:nvPr/>
          </p:nvSpPr>
          <p:spPr>
            <a:xfrm>
              <a:off x="3710729" y="1622351"/>
              <a:ext cx="3917620" cy="307777"/>
            </a:xfrm>
            <a:prstGeom prst="rect">
              <a:avLst/>
            </a:prstGeom>
            <a:noFill/>
          </p:spPr>
          <p:txBody>
            <a:bodyPr wrap="square" rtlCol="0">
              <a:spAutoFit/>
            </a:bodyPr>
            <a:lstStyle/>
            <a:p>
              <a:r>
                <a:rPr lang="el-GR" b="1" dirty="0">
                  <a:solidFill>
                    <a:srgbClr val="3750A2"/>
                  </a:solidFill>
                  <a:latin typeface="Century Gothic"/>
                  <a:sym typeface="Century Gothic"/>
                </a:rPr>
                <a:t>δημοσίως προσβάσιμα σημεία φόρτισης</a:t>
              </a:r>
            </a:p>
          </p:txBody>
        </p:sp>
        <p:sp>
          <p:nvSpPr>
            <p:cNvPr id="24" name="TextBox 23">
              <a:extLst>
                <a:ext uri="{FF2B5EF4-FFF2-40B4-BE49-F238E27FC236}">
                  <a16:creationId xmlns:a16="http://schemas.microsoft.com/office/drawing/2014/main" id="{ED7765AF-6312-97C2-EA96-240443CB153A}"/>
                </a:ext>
              </a:extLst>
            </p:cNvPr>
            <p:cNvSpPr txBox="1"/>
            <p:nvPr/>
          </p:nvSpPr>
          <p:spPr>
            <a:xfrm>
              <a:off x="3710729" y="1844450"/>
              <a:ext cx="3917620" cy="307777"/>
            </a:xfrm>
            <a:prstGeom prst="rect">
              <a:avLst/>
            </a:prstGeom>
            <a:noFill/>
          </p:spPr>
          <p:txBody>
            <a:bodyPr wrap="square" rtlCol="0">
              <a:spAutoFit/>
            </a:bodyPr>
            <a:lstStyle/>
            <a:p>
              <a:r>
                <a:rPr lang="en-US" b="1" dirty="0">
                  <a:solidFill>
                    <a:srgbClr val="7FC343"/>
                  </a:solidFill>
                  <a:latin typeface="Century Gothic"/>
                  <a:sym typeface="Century Gothic"/>
                </a:rPr>
                <a:t>publicly accessible charge points</a:t>
              </a:r>
              <a:endParaRPr lang="el-GR" b="1" dirty="0">
                <a:solidFill>
                  <a:srgbClr val="7FC343"/>
                </a:solidFill>
                <a:latin typeface="Century Gothic"/>
                <a:sym typeface="Century Gothic"/>
              </a:endParaRPr>
            </a:p>
          </p:txBody>
        </p:sp>
      </p:grpSp>
      <p:grpSp>
        <p:nvGrpSpPr>
          <p:cNvPr id="31" name="Group 30">
            <a:extLst>
              <a:ext uri="{FF2B5EF4-FFF2-40B4-BE49-F238E27FC236}">
                <a16:creationId xmlns:a16="http://schemas.microsoft.com/office/drawing/2014/main" id="{C669B097-2B8B-8E86-2F6F-B5215239986A}"/>
              </a:ext>
            </a:extLst>
          </p:cNvPr>
          <p:cNvGrpSpPr/>
          <p:nvPr/>
        </p:nvGrpSpPr>
        <p:grpSpPr>
          <a:xfrm>
            <a:off x="722625" y="3155025"/>
            <a:ext cx="4552028" cy="707886"/>
            <a:chOff x="3076321" y="2192202"/>
            <a:chExt cx="4552028" cy="707886"/>
          </a:xfrm>
        </p:grpSpPr>
        <p:sp>
          <p:nvSpPr>
            <p:cNvPr id="14" name="TextBox 13">
              <a:extLst>
                <a:ext uri="{FF2B5EF4-FFF2-40B4-BE49-F238E27FC236}">
                  <a16:creationId xmlns:a16="http://schemas.microsoft.com/office/drawing/2014/main" id="{8A937064-1C87-7E2B-F349-1101BA428A68}"/>
                </a:ext>
              </a:extLst>
            </p:cNvPr>
            <p:cNvSpPr txBox="1"/>
            <p:nvPr/>
          </p:nvSpPr>
          <p:spPr>
            <a:xfrm>
              <a:off x="3076321" y="2192202"/>
              <a:ext cx="471604" cy="707886"/>
            </a:xfrm>
            <a:prstGeom prst="rect">
              <a:avLst/>
            </a:prstGeom>
            <a:noFill/>
          </p:spPr>
          <p:txBody>
            <a:bodyPr wrap="none" rtlCol="0">
              <a:spAutoFit/>
            </a:bodyPr>
            <a:lstStyle/>
            <a:p>
              <a:r>
                <a:rPr lang="el-GR" sz="4000" b="1" dirty="0">
                  <a:solidFill>
                    <a:srgbClr val="3750A2"/>
                  </a:solidFill>
                  <a:latin typeface="Century Gothic"/>
                </a:rPr>
                <a:t>4</a:t>
              </a:r>
              <a:endParaRPr lang="en-US" sz="4000" b="1" dirty="0">
                <a:solidFill>
                  <a:srgbClr val="3750A2"/>
                </a:solidFill>
                <a:latin typeface="Century Gothic"/>
              </a:endParaRPr>
            </a:p>
          </p:txBody>
        </p:sp>
        <p:sp>
          <p:nvSpPr>
            <p:cNvPr id="15" name="TextBox 14">
              <a:extLst>
                <a:ext uri="{FF2B5EF4-FFF2-40B4-BE49-F238E27FC236}">
                  <a16:creationId xmlns:a16="http://schemas.microsoft.com/office/drawing/2014/main" id="{8043559F-C284-21D9-BBB2-8898280BEB39}"/>
                </a:ext>
              </a:extLst>
            </p:cNvPr>
            <p:cNvSpPr txBox="1"/>
            <p:nvPr/>
          </p:nvSpPr>
          <p:spPr>
            <a:xfrm>
              <a:off x="3710729" y="2285862"/>
              <a:ext cx="3917620" cy="307777"/>
            </a:xfrm>
            <a:prstGeom prst="rect">
              <a:avLst/>
            </a:prstGeom>
            <a:noFill/>
          </p:spPr>
          <p:txBody>
            <a:bodyPr wrap="square" rtlCol="0">
              <a:spAutoFit/>
            </a:bodyPr>
            <a:lstStyle/>
            <a:p>
              <a:r>
                <a:rPr lang="el-GR" b="1" dirty="0">
                  <a:solidFill>
                    <a:srgbClr val="3750A2"/>
                  </a:solidFill>
                  <a:latin typeface="Century Gothic"/>
                  <a:sym typeface="Century Gothic"/>
                </a:rPr>
                <a:t>νέοι διπλοί φορτιστές</a:t>
              </a:r>
            </a:p>
          </p:txBody>
        </p:sp>
        <p:sp>
          <p:nvSpPr>
            <p:cNvPr id="25" name="TextBox 24">
              <a:extLst>
                <a:ext uri="{FF2B5EF4-FFF2-40B4-BE49-F238E27FC236}">
                  <a16:creationId xmlns:a16="http://schemas.microsoft.com/office/drawing/2014/main" id="{A8B3708C-CEFE-4F2E-D50B-8FFB6BCC5D7F}"/>
                </a:ext>
              </a:extLst>
            </p:cNvPr>
            <p:cNvSpPr txBox="1"/>
            <p:nvPr/>
          </p:nvSpPr>
          <p:spPr>
            <a:xfrm>
              <a:off x="3710729" y="2499377"/>
              <a:ext cx="3917620" cy="307777"/>
            </a:xfrm>
            <a:prstGeom prst="rect">
              <a:avLst/>
            </a:prstGeom>
            <a:noFill/>
          </p:spPr>
          <p:txBody>
            <a:bodyPr wrap="square" rtlCol="0">
              <a:spAutoFit/>
            </a:bodyPr>
            <a:lstStyle/>
            <a:p>
              <a:r>
                <a:rPr lang="en-US" b="1" dirty="0">
                  <a:solidFill>
                    <a:srgbClr val="7FC343"/>
                  </a:solidFill>
                  <a:latin typeface="Century Gothic"/>
                  <a:sym typeface="Century Gothic"/>
                </a:rPr>
                <a:t>new charging stations</a:t>
              </a:r>
              <a:endParaRPr lang="el-GR" b="1" dirty="0">
                <a:solidFill>
                  <a:srgbClr val="7FC343"/>
                </a:solidFill>
                <a:latin typeface="Century Gothic"/>
                <a:sym typeface="Century Gothic"/>
              </a:endParaRPr>
            </a:p>
          </p:txBody>
        </p:sp>
      </p:grpSp>
      <p:pic>
        <p:nvPicPr>
          <p:cNvPr id="6" name="Graphic 5">
            <a:extLst>
              <a:ext uri="{FF2B5EF4-FFF2-40B4-BE49-F238E27FC236}">
                <a16:creationId xmlns:a16="http://schemas.microsoft.com/office/drawing/2014/main" id="{07C92B6A-9D7B-C1D8-55F4-24B6F89B689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549345" y="1356837"/>
            <a:ext cx="1883538" cy="3711780"/>
          </a:xfrm>
          <a:prstGeom prst="rect">
            <a:avLst/>
          </a:prstGeom>
        </p:spPr>
      </p:pic>
      <p:grpSp>
        <p:nvGrpSpPr>
          <p:cNvPr id="34" name="Group 33">
            <a:extLst>
              <a:ext uri="{FF2B5EF4-FFF2-40B4-BE49-F238E27FC236}">
                <a16:creationId xmlns:a16="http://schemas.microsoft.com/office/drawing/2014/main" id="{F299B3FD-D4E4-9023-7A8A-7BED43AE3243}"/>
              </a:ext>
            </a:extLst>
          </p:cNvPr>
          <p:cNvGrpSpPr/>
          <p:nvPr/>
        </p:nvGrpSpPr>
        <p:grpSpPr>
          <a:xfrm>
            <a:off x="6179020" y="3638821"/>
            <a:ext cx="3101507" cy="1396242"/>
            <a:chOff x="6179020" y="3638821"/>
            <a:chExt cx="3101507" cy="1396242"/>
          </a:xfrm>
        </p:grpSpPr>
        <p:grpSp>
          <p:nvGrpSpPr>
            <p:cNvPr id="33" name="Group 32">
              <a:extLst>
                <a:ext uri="{FF2B5EF4-FFF2-40B4-BE49-F238E27FC236}">
                  <a16:creationId xmlns:a16="http://schemas.microsoft.com/office/drawing/2014/main" id="{84A84CEE-05C6-E8CD-0AED-D4AE07995169}"/>
                </a:ext>
              </a:extLst>
            </p:cNvPr>
            <p:cNvGrpSpPr/>
            <p:nvPr/>
          </p:nvGrpSpPr>
          <p:grpSpPr>
            <a:xfrm>
              <a:off x="6917348" y="3638821"/>
              <a:ext cx="2363179" cy="1015663"/>
              <a:chOff x="6917348" y="3638821"/>
              <a:chExt cx="2363179" cy="1015663"/>
            </a:xfrm>
          </p:grpSpPr>
          <p:sp>
            <p:nvSpPr>
              <p:cNvPr id="26" name="TextBox 25">
                <a:extLst>
                  <a:ext uri="{FF2B5EF4-FFF2-40B4-BE49-F238E27FC236}">
                    <a16:creationId xmlns:a16="http://schemas.microsoft.com/office/drawing/2014/main" id="{842AAB92-0739-F2DF-9AB6-6DE2D6991545}"/>
                  </a:ext>
                </a:extLst>
              </p:cNvPr>
              <p:cNvSpPr txBox="1"/>
              <p:nvPr/>
            </p:nvSpPr>
            <p:spPr>
              <a:xfrm>
                <a:off x="8664653" y="3638821"/>
                <a:ext cx="615874" cy="1015663"/>
              </a:xfrm>
              <a:prstGeom prst="rect">
                <a:avLst/>
              </a:prstGeom>
              <a:noFill/>
            </p:spPr>
            <p:txBody>
              <a:bodyPr wrap="none" rtlCol="0">
                <a:spAutoFit/>
              </a:bodyPr>
              <a:lstStyle/>
              <a:p>
                <a:r>
                  <a:rPr lang="el-GR" sz="6000" b="1" dirty="0">
                    <a:solidFill>
                      <a:srgbClr val="3750A2"/>
                    </a:solidFill>
                    <a:latin typeface="Century Gothic"/>
                  </a:rPr>
                  <a:t>1</a:t>
                </a:r>
                <a:endParaRPr lang="en-US" sz="6000" b="1" dirty="0">
                  <a:solidFill>
                    <a:srgbClr val="3750A2"/>
                  </a:solidFill>
                  <a:latin typeface="Century Gothic"/>
                </a:endParaRPr>
              </a:p>
            </p:txBody>
          </p:sp>
          <p:sp>
            <p:nvSpPr>
              <p:cNvPr id="28" name="TextBox 27">
                <a:extLst>
                  <a:ext uri="{FF2B5EF4-FFF2-40B4-BE49-F238E27FC236}">
                    <a16:creationId xmlns:a16="http://schemas.microsoft.com/office/drawing/2014/main" id="{72952C5F-EFEC-7E3C-F93F-87736B9A7B13}"/>
                  </a:ext>
                </a:extLst>
              </p:cNvPr>
              <p:cNvSpPr txBox="1"/>
              <p:nvPr/>
            </p:nvSpPr>
            <p:spPr>
              <a:xfrm>
                <a:off x="7066427" y="3789655"/>
                <a:ext cx="1475084" cy="400110"/>
              </a:xfrm>
              <a:prstGeom prst="rect">
                <a:avLst/>
              </a:prstGeom>
              <a:noFill/>
            </p:spPr>
            <p:txBody>
              <a:bodyPr wrap="none" rtlCol="0">
                <a:spAutoFit/>
              </a:bodyPr>
              <a:lstStyle/>
              <a:p>
                <a:pPr algn="r"/>
                <a:r>
                  <a:rPr lang="el-GR" sz="2000" b="1" dirty="0">
                    <a:solidFill>
                      <a:srgbClr val="3750A2"/>
                    </a:solidFill>
                    <a:latin typeface="Century Gothic"/>
                    <a:sym typeface="Century Gothic"/>
                  </a:rPr>
                  <a:t>Εφαρμογή</a:t>
                </a:r>
                <a:endParaRPr lang="en-US" sz="2000" dirty="0"/>
              </a:p>
            </p:txBody>
          </p:sp>
          <p:sp>
            <p:nvSpPr>
              <p:cNvPr id="29" name="TextBox 28">
                <a:extLst>
                  <a:ext uri="{FF2B5EF4-FFF2-40B4-BE49-F238E27FC236}">
                    <a16:creationId xmlns:a16="http://schemas.microsoft.com/office/drawing/2014/main" id="{805863AE-EC35-E70F-B050-39C244F441C5}"/>
                  </a:ext>
                </a:extLst>
              </p:cNvPr>
              <p:cNvSpPr txBox="1"/>
              <p:nvPr/>
            </p:nvSpPr>
            <p:spPr>
              <a:xfrm>
                <a:off x="6917348" y="4157342"/>
                <a:ext cx="1624163" cy="400110"/>
              </a:xfrm>
              <a:prstGeom prst="rect">
                <a:avLst/>
              </a:prstGeom>
              <a:noFill/>
            </p:spPr>
            <p:txBody>
              <a:bodyPr wrap="none" rtlCol="0">
                <a:spAutoFit/>
              </a:bodyPr>
              <a:lstStyle/>
              <a:p>
                <a:pPr algn="r"/>
                <a:r>
                  <a:rPr lang="en-US" sz="2000" b="1" dirty="0">
                    <a:solidFill>
                      <a:srgbClr val="7FC343"/>
                    </a:solidFill>
                    <a:latin typeface="Century Gothic"/>
                  </a:rPr>
                  <a:t>Application</a:t>
                </a:r>
              </a:p>
            </p:txBody>
          </p:sp>
        </p:grpSp>
        <p:sp>
          <p:nvSpPr>
            <p:cNvPr id="30" name="TextBox 29">
              <a:extLst>
                <a:ext uri="{FF2B5EF4-FFF2-40B4-BE49-F238E27FC236}">
                  <a16:creationId xmlns:a16="http://schemas.microsoft.com/office/drawing/2014/main" id="{226A4D95-DCA0-02B9-453C-434BB8A4B14F}"/>
                </a:ext>
              </a:extLst>
            </p:cNvPr>
            <p:cNvSpPr txBox="1"/>
            <p:nvPr/>
          </p:nvSpPr>
          <p:spPr>
            <a:xfrm>
              <a:off x="6179020" y="4511843"/>
              <a:ext cx="2424062" cy="523220"/>
            </a:xfrm>
            <a:prstGeom prst="rect">
              <a:avLst/>
            </a:prstGeom>
            <a:noFill/>
          </p:spPr>
          <p:txBody>
            <a:bodyPr wrap="none" rtlCol="0">
              <a:spAutoFit/>
            </a:bodyPr>
            <a:lstStyle/>
            <a:p>
              <a:pPr algn="r"/>
              <a:r>
                <a:rPr lang="el-GR" b="1" dirty="0">
                  <a:solidFill>
                    <a:srgbClr val="595959"/>
                  </a:solidFill>
                  <a:latin typeface="Century Gothic"/>
                  <a:ea typeface="Century Gothic"/>
                  <a:cs typeface="Century Gothic"/>
                  <a:sym typeface="Century Gothic"/>
                </a:rPr>
                <a:t>για την εύρεση και χρήση </a:t>
              </a:r>
              <a:endParaRPr lang="en-US" b="1" dirty="0">
                <a:solidFill>
                  <a:srgbClr val="595959"/>
                </a:solidFill>
                <a:latin typeface="Century Gothic"/>
                <a:ea typeface="Century Gothic"/>
                <a:cs typeface="Century Gothic"/>
                <a:sym typeface="Century Gothic"/>
              </a:endParaRPr>
            </a:p>
            <a:p>
              <a:pPr algn="r"/>
              <a:r>
                <a:rPr lang="el-GR" b="1" dirty="0">
                  <a:solidFill>
                    <a:srgbClr val="595959"/>
                  </a:solidFill>
                  <a:latin typeface="Century Gothic"/>
                  <a:ea typeface="Century Gothic"/>
                  <a:cs typeface="Century Gothic"/>
                  <a:sym typeface="Century Gothic"/>
                </a:rPr>
                <a:t>των σημείων φόρτισης </a:t>
              </a:r>
              <a:endParaRPr lang="en-US" dirty="0"/>
            </a:p>
          </p:txBody>
        </p:sp>
      </p:grpSp>
    </p:spTree>
    <p:extLst>
      <p:ext uri="{BB962C8B-B14F-4D97-AF65-F5344CB8AC3E}">
        <p14:creationId xmlns:p14="http://schemas.microsoft.com/office/powerpoint/2010/main" val="40718770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500"/>
                                        <p:tgtEl>
                                          <p:spTgt spid="3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par>
                                <p:cTn id="24" presetID="10" presetClass="entr" presetSubtype="0" fill="hold" nodeType="withEffect">
                                  <p:stCondLst>
                                    <p:cond delay="400"/>
                                  </p:stCondLst>
                                  <p:childTnLst>
                                    <p:set>
                                      <p:cBhvr>
                                        <p:cTn id="25" dur="1" fill="hold">
                                          <p:stCondLst>
                                            <p:cond delay="0"/>
                                          </p:stCondLst>
                                        </p:cTn>
                                        <p:tgtEl>
                                          <p:spTgt spid="34"/>
                                        </p:tgtEl>
                                        <p:attrNameLst>
                                          <p:attrName>style.visibility</p:attrName>
                                        </p:attrNameLst>
                                      </p:cBhvr>
                                      <p:to>
                                        <p:strVal val="visible"/>
                                      </p:to>
                                    </p:set>
                                    <p:animEffect transition="in" filter="fade">
                                      <p:cBhvr>
                                        <p:cTn id="26"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black background with blue triangles&#10;&#10;Description automatically generated">
            <a:extLst>
              <a:ext uri="{FF2B5EF4-FFF2-40B4-BE49-F238E27FC236}">
                <a16:creationId xmlns:a16="http://schemas.microsoft.com/office/drawing/2014/main" id="{34B07B67-6ACE-311E-EBA0-7DA32362C329}"/>
              </a:ext>
            </a:extLst>
          </p:cNvPr>
          <p:cNvPicPr>
            <a:picLocks noChangeAspect="1"/>
          </p:cNvPicPr>
          <p:nvPr/>
        </p:nvPicPr>
        <p:blipFill rotWithShape="1">
          <a:blip r:embed="rId3">
            <a:alphaModFix amt="20000"/>
          </a:blip>
          <a:srcRect t="1119" r="5625" b="5054"/>
          <a:stretch/>
        </p:blipFill>
        <p:spPr>
          <a:xfrm rot="10800000">
            <a:off x="0" y="4315"/>
            <a:ext cx="2322095" cy="1973283"/>
          </a:xfrm>
          <a:prstGeom prst="rect">
            <a:avLst/>
          </a:prstGeom>
        </p:spPr>
      </p:pic>
      <p:pic>
        <p:nvPicPr>
          <p:cNvPr id="6" name="Picture 5">
            <a:extLst>
              <a:ext uri="{FF2B5EF4-FFF2-40B4-BE49-F238E27FC236}">
                <a16:creationId xmlns:a16="http://schemas.microsoft.com/office/drawing/2014/main" id="{A8178FEA-C672-0C9D-233B-83ABC69DB4A9}"/>
              </a:ext>
            </a:extLst>
          </p:cNvPr>
          <p:cNvPicPr>
            <a:picLocks noChangeAspect="1"/>
          </p:cNvPicPr>
          <p:nvPr/>
        </p:nvPicPr>
        <p:blipFill>
          <a:blip r:embed="rId4"/>
          <a:stretch>
            <a:fillRect/>
          </a:stretch>
        </p:blipFill>
        <p:spPr>
          <a:xfrm>
            <a:off x="533400" y="6255783"/>
            <a:ext cx="4741986" cy="333943"/>
          </a:xfrm>
          <a:prstGeom prst="rect">
            <a:avLst/>
          </a:prstGeom>
        </p:spPr>
      </p:pic>
      <p:sp>
        <p:nvSpPr>
          <p:cNvPr id="7" name="Title 1">
            <a:extLst>
              <a:ext uri="{FF2B5EF4-FFF2-40B4-BE49-F238E27FC236}">
                <a16:creationId xmlns:a16="http://schemas.microsoft.com/office/drawing/2014/main" id="{BF571A74-9FAD-EF69-3C50-32605D2EE706}"/>
              </a:ext>
            </a:extLst>
          </p:cNvPr>
          <p:cNvSpPr txBox="1">
            <a:spLocks/>
          </p:cNvSpPr>
          <p:nvPr/>
        </p:nvSpPr>
        <p:spPr>
          <a:xfrm>
            <a:off x="533399" y="167658"/>
            <a:ext cx="7222739" cy="86104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solidFill>
                  <a:schemeClr val="tx2"/>
                </a:solidFill>
                <a:latin typeface="Neutraface 2 Text Greek Demi" panose="020B0303020202020102" pitchFamily="34" charset="0"/>
              </a:rPr>
              <a:t>Καλές πρακτικές</a:t>
            </a:r>
            <a:endParaRPr lang="en-US" sz="4000" b="1" dirty="0">
              <a:solidFill>
                <a:schemeClr val="tx2"/>
              </a:solidFill>
              <a:latin typeface="Neutraface 2 Text Greek Demi" panose="020B0303020202020102" pitchFamily="34" charset="0"/>
              <a:cs typeface="Calibri" panose="020F0502020204030204" pitchFamily="34" charset="0"/>
            </a:endParaRPr>
          </a:p>
        </p:txBody>
      </p:sp>
      <p:sp>
        <p:nvSpPr>
          <p:cNvPr id="8" name="Title 1">
            <a:extLst>
              <a:ext uri="{FF2B5EF4-FFF2-40B4-BE49-F238E27FC236}">
                <a16:creationId xmlns:a16="http://schemas.microsoft.com/office/drawing/2014/main" id="{AC904F8E-D275-F420-9951-9DEF2357614B}"/>
              </a:ext>
            </a:extLst>
          </p:cNvPr>
          <p:cNvSpPr txBox="1">
            <a:spLocks/>
          </p:cNvSpPr>
          <p:nvPr/>
        </p:nvSpPr>
        <p:spPr>
          <a:xfrm>
            <a:off x="658625" y="839330"/>
            <a:ext cx="10390374" cy="443170"/>
          </a:xfrm>
          <a:prstGeom prst="rect">
            <a:avLst/>
          </a:prstGeom>
        </p:spPr>
        <p:txBody>
          <a:bodyPr vert="horz" lIns="0" tIns="45720" rIns="0" bIns="45720" rtlCol="0" anchor="ctr">
            <a:noAutofit/>
          </a:bodyPr>
          <a:lstStyle>
            <a:lvl1pPr algn="l" defTabSz="1097280" rtl="0" eaLnBrk="1" latinLnBrk="0" hangingPunct="1">
              <a:lnSpc>
                <a:spcPct val="90000"/>
              </a:lnSpc>
              <a:spcBef>
                <a:spcPct val="0"/>
              </a:spcBef>
              <a:buNone/>
              <a:defRPr sz="3000" b="1" i="0" kern="1200">
                <a:solidFill>
                  <a:schemeClr val="tx1"/>
                </a:solidFill>
                <a:latin typeface="+mj-lt"/>
                <a:ea typeface="DM Sans Medium" charset="0"/>
                <a:cs typeface="DM Sans Medium" charset="0"/>
              </a:defRPr>
            </a:lvl1pPr>
          </a:lstStyle>
          <a:p>
            <a:r>
              <a:rPr lang="en-US" sz="1600" dirty="0">
                <a:latin typeface="Neutraface 2 Text Greek Demi" panose="020B0303020202020102" pitchFamily="34" charset="0"/>
              </a:rPr>
              <a:t>ELISA e-Highway</a:t>
            </a:r>
          </a:p>
        </p:txBody>
      </p: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39249" y="1548581"/>
            <a:ext cx="3575985" cy="3378390"/>
          </a:xfrm>
          <a:prstGeom prst="rect">
            <a:avLst/>
          </a:prstGeom>
        </p:spPr>
      </p:pic>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55082" y="-7611"/>
            <a:ext cx="4848950" cy="6873427"/>
          </a:xfrm>
          <a:prstGeom prst="rect">
            <a:avLst/>
          </a:prstGeom>
        </p:spPr>
      </p:pic>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96873" y="5217116"/>
            <a:ext cx="6477333" cy="939848"/>
          </a:xfrm>
          <a:prstGeom prst="rect">
            <a:avLst/>
          </a:prstGeom>
        </p:spPr>
      </p:pic>
    </p:spTree>
    <p:extLst>
      <p:ext uri="{BB962C8B-B14F-4D97-AF65-F5344CB8AC3E}">
        <p14:creationId xmlns:p14="http://schemas.microsoft.com/office/powerpoint/2010/main" val="31658704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black background with blue triangles&#10;&#10;Description automatically generated">
            <a:extLst>
              <a:ext uri="{FF2B5EF4-FFF2-40B4-BE49-F238E27FC236}">
                <a16:creationId xmlns:a16="http://schemas.microsoft.com/office/drawing/2014/main" id="{1CADF991-FD91-5E65-2DB3-79C92377702B}"/>
              </a:ext>
            </a:extLst>
          </p:cNvPr>
          <p:cNvPicPr>
            <a:picLocks noChangeAspect="1"/>
          </p:cNvPicPr>
          <p:nvPr/>
        </p:nvPicPr>
        <p:blipFill rotWithShape="1">
          <a:blip r:embed="rId3">
            <a:alphaModFix amt="20000"/>
          </a:blip>
          <a:srcRect t="1119" r="5625" b="5054"/>
          <a:stretch/>
        </p:blipFill>
        <p:spPr>
          <a:xfrm>
            <a:off x="4121728" y="0"/>
            <a:ext cx="8070272" cy="6858000"/>
          </a:xfrm>
          <a:prstGeom prst="rect">
            <a:avLst/>
          </a:prstGeom>
        </p:spPr>
      </p:pic>
      <p:grpSp>
        <p:nvGrpSpPr>
          <p:cNvPr id="9" name="Group 8">
            <a:extLst>
              <a:ext uri="{FF2B5EF4-FFF2-40B4-BE49-F238E27FC236}">
                <a16:creationId xmlns:a16="http://schemas.microsoft.com/office/drawing/2014/main" id="{11C98936-E8E0-951B-968A-2F485D16CCF2}"/>
              </a:ext>
            </a:extLst>
          </p:cNvPr>
          <p:cNvGrpSpPr/>
          <p:nvPr/>
        </p:nvGrpSpPr>
        <p:grpSpPr>
          <a:xfrm>
            <a:off x="7511115" y="3692397"/>
            <a:ext cx="4147486" cy="2434519"/>
            <a:chOff x="7289548" y="3819007"/>
            <a:chExt cx="4723890" cy="2772861"/>
          </a:xfrm>
        </p:grpSpPr>
        <p:sp>
          <p:nvSpPr>
            <p:cNvPr id="8" name="Rectangle 7">
              <a:extLst>
                <a:ext uri="{FF2B5EF4-FFF2-40B4-BE49-F238E27FC236}">
                  <a16:creationId xmlns:a16="http://schemas.microsoft.com/office/drawing/2014/main" id="{2600A3D9-4354-B247-4274-4480AE4D552F}"/>
                </a:ext>
              </a:extLst>
            </p:cNvPr>
            <p:cNvSpPr/>
            <p:nvPr/>
          </p:nvSpPr>
          <p:spPr>
            <a:xfrm>
              <a:off x="7477533" y="3967707"/>
              <a:ext cx="4535905" cy="262416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BE"/>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89548" y="3819007"/>
              <a:ext cx="4604210" cy="2624161"/>
            </a:xfrm>
            <a:prstGeom prst="rect">
              <a:avLst/>
            </a:prstGeom>
          </p:spPr>
        </p:pic>
      </p:grpSp>
      <p:sp>
        <p:nvSpPr>
          <p:cNvPr id="5" name="TextBox 4">
            <a:extLst>
              <a:ext uri="{FF2B5EF4-FFF2-40B4-BE49-F238E27FC236}">
                <a16:creationId xmlns:a16="http://schemas.microsoft.com/office/drawing/2014/main" id="{79926403-92DE-4373-ACE7-138EE5DCEFDE}"/>
              </a:ext>
            </a:extLst>
          </p:cNvPr>
          <p:cNvSpPr txBox="1"/>
          <p:nvPr/>
        </p:nvSpPr>
        <p:spPr>
          <a:xfrm>
            <a:off x="533399" y="1389117"/>
            <a:ext cx="11360359" cy="4252446"/>
          </a:xfrm>
          <a:prstGeom prst="rect">
            <a:avLst/>
          </a:prstGeom>
          <a:noFill/>
        </p:spPr>
        <p:txBody>
          <a:bodyPr wrap="square">
            <a:spAutoFit/>
          </a:bodyPr>
          <a:lstStyle/>
          <a:p>
            <a:pPr marL="285750" indent="-285750" algn="just">
              <a:lnSpc>
                <a:spcPct val="150000"/>
              </a:lnSpc>
              <a:spcBef>
                <a:spcPts val="1000"/>
              </a:spcBef>
              <a:buFont typeface="Arial" panose="020B0604020202020204" pitchFamily="34" charset="0"/>
              <a:buChar char="•"/>
            </a:pPr>
            <a:r>
              <a:rPr lang="el-GR" sz="1400" dirty="0">
                <a:latin typeface="Roboto" panose="02000000000000000000" pitchFamily="2" charset="0"/>
                <a:ea typeface="Roboto" panose="02000000000000000000" pitchFamily="2" charset="0"/>
              </a:rPr>
              <a:t>Ως πρώτο μέρος του έργου ELISA, το eHighway Hesse </a:t>
            </a:r>
            <a:r>
              <a:rPr lang="en-US" sz="1400" dirty="0">
                <a:latin typeface="Roboto" panose="02000000000000000000" pitchFamily="2" charset="0"/>
                <a:ea typeface="Roboto" panose="02000000000000000000" pitchFamily="2" charset="0"/>
              </a:rPr>
              <a:t>(</a:t>
            </a:r>
            <a:r>
              <a:rPr lang="el-GR" sz="1400" dirty="0">
                <a:latin typeface="Roboto" panose="02000000000000000000" pitchFamily="2" charset="0"/>
                <a:ea typeface="Roboto" panose="02000000000000000000" pitchFamily="2" charset="0"/>
              </a:rPr>
              <a:t>εναέριο δίκτυο ηλεκτροδότησης</a:t>
            </a:r>
            <a:r>
              <a:rPr lang="en-US" sz="1400" dirty="0">
                <a:latin typeface="Roboto" panose="02000000000000000000" pitchFamily="2" charset="0"/>
                <a:ea typeface="Roboto" panose="02000000000000000000" pitchFamily="2" charset="0"/>
              </a:rPr>
              <a:t>) </a:t>
            </a:r>
            <a:r>
              <a:rPr lang="el-GR" sz="1400" dirty="0">
                <a:latin typeface="Roboto" panose="02000000000000000000" pitchFamily="2" charset="0"/>
                <a:ea typeface="Roboto" panose="02000000000000000000" pitchFamily="2" charset="0"/>
              </a:rPr>
              <a:t>κατασκευάστηκε σε δέκα χιλιόμετρα του αυτοκινητόδρομου A5 μεταξύ Langen/Mörfelden και Weiterstadt, το οποίο μπορεί να τροφοδοτήσει ρεύμα σε υβριδικά ηλεκτρικά βαρέα οχήματα.</a:t>
            </a:r>
          </a:p>
          <a:p>
            <a:pPr marL="285750" indent="-285750" algn="just">
              <a:lnSpc>
                <a:spcPct val="150000"/>
              </a:lnSpc>
              <a:spcBef>
                <a:spcPts val="1000"/>
              </a:spcBef>
              <a:buFont typeface="Arial" panose="020B0604020202020204" pitchFamily="34" charset="0"/>
              <a:buChar char="•"/>
            </a:pPr>
            <a:r>
              <a:rPr lang="el-GR" sz="1400" dirty="0">
                <a:latin typeface="Roboto" panose="02000000000000000000" pitchFamily="2" charset="0"/>
                <a:ea typeface="Roboto" panose="02000000000000000000" pitchFamily="2" charset="0"/>
              </a:rPr>
              <a:t>Όταν ένα υβριδικό ηλεκτρικό βαρέο οχήματα φτάσει στο καλώδιο τροφοδοσίας, ο ενσωματωμένος στο όχημα συλλέκτης ρεύματος επεκτείνεται και έρχετια σε επαφή με το εναέριο καλώδιο. Ο ηλεκτροκινητήρας του όχήματος τροφοδοτείται με ηλεκτρική ενέργεια και η μπαταρία φορτίζεται ταυτόχρονα. Η τροφοδοσία ρεύματος μπορεί να αποσυνδεθεί ενώ το φορτηγό κινείται χωρίς χωρίς να μειωθεί η ταχύτητά του.</a:t>
            </a:r>
          </a:p>
          <a:p>
            <a:pPr marL="285750" indent="-285750" algn="just">
              <a:lnSpc>
                <a:spcPct val="150000"/>
              </a:lnSpc>
              <a:spcBef>
                <a:spcPts val="1000"/>
              </a:spcBef>
              <a:buFont typeface="Arial" panose="020B0604020202020204" pitchFamily="34" charset="0"/>
              <a:buChar char="•"/>
            </a:pPr>
            <a:r>
              <a:rPr lang="el-GR" sz="1400" dirty="0">
                <a:latin typeface="Roboto" panose="02000000000000000000" pitchFamily="2" charset="0"/>
                <a:ea typeface="Roboto" panose="02000000000000000000" pitchFamily="2" charset="0"/>
              </a:rPr>
              <a:t>Η χρησιμοποιούμενη ηλεκτρική ενέργεια προέρχεται από ΑΠΕ.</a:t>
            </a:r>
            <a:endParaRPr lang="en-US" sz="1400" dirty="0">
              <a:latin typeface="Roboto" panose="02000000000000000000" pitchFamily="2" charset="0"/>
              <a:ea typeface="Roboto" panose="02000000000000000000" pitchFamily="2" charset="0"/>
            </a:endParaRPr>
          </a:p>
          <a:p>
            <a:pPr marL="285750" indent="-285750" algn="just">
              <a:lnSpc>
                <a:spcPct val="150000"/>
              </a:lnSpc>
              <a:spcBef>
                <a:spcPts val="1000"/>
              </a:spcBef>
              <a:buFont typeface="Arial" panose="020B0604020202020204" pitchFamily="34" charset="0"/>
              <a:buChar char="•"/>
            </a:pPr>
            <a:r>
              <a:rPr lang="el-GR" sz="1400" dirty="0">
                <a:latin typeface="Roboto" panose="02000000000000000000" pitchFamily="2" charset="0"/>
                <a:ea typeface="Roboto" panose="02000000000000000000" pitchFamily="2" charset="0"/>
              </a:rPr>
              <a:t>Το έργο χρηματοδοτήθηκε από το Ομοσπονδιακό Υπουργείο Περιβάλλοντος.</a:t>
            </a:r>
          </a:p>
          <a:p>
            <a:pPr marL="742950" lvl="1" indent="-285750" algn="just">
              <a:lnSpc>
                <a:spcPct val="150000"/>
              </a:lnSpc>
              <a:spcBef>
                <a:spcPts val="1000"/>
              </a:spcBef>
              <a:buFont typeface="Arial" panose="020B0604020202020204" pitchFamily="34" charset="0"/>
              <a:buChar char="•"/>
            </a:pPr>
            <a:r>
              <a:rPr lang="el-GR" sz="1400" dirty="0">
                <a:latin typeface="Roboto" panose="02000000000000000000" pitchFamily="2" charset="0"/>
                <a:ea typeface="Roboto" panose="02000000000000000000" pitchFamily="2" charset="0"/>
              </a:rPr>
              <a:t>14.6 εκατ. για την κατασκευή</a:t>
            </a:r>
          </a:p>
          <a:p>
            <a:pPr marL="742950" lvl="1" indent="-285750" algn="just">
              <a:lnSpc>
                <a:spcPct val="150000"/>
              </a:lnSpc>
              <a:spcBef>
                <a:spcPts val="1000"/>
              </a:spcBef>
              <a:buFont typeface="Arial" panose="020B0604020202020204" pitchFamily="34" charset="0"/>
              <a:buChar char="•"/>
            </a:pPr>
            <a:r>
              <a:rPr lang="el-GR" sz="1400" dirty="0">
                <a:latin typeface="Roboto" panose="02000000000000000000" pitchFamily="2" charset="0"/>
                <a:ea typeface="Roboto" panose="02000000000000000000" pitchFamily="2" charset="0"/>
              </a:rPr>
              <a:t>15.3 εκατ. για τις επι τόπου δοκιμές</a:t>
            </a:r>
          </a:p>
        </p:txBody>
      </p:sp>
      <p:pic>
        <p:nvPicPr>
          <p:cNvPr id="2" name="Picture 1">
            <a:extLst>
              <a:ext uri="{FF2B5EF4-FFF2-40B4-BE49-F238E27FC236}">
                <a16:creationId xmlns:a16="http://schemas.microsoft.com/office/drawing/2014/main" id="{B96CF32C-0CA8-99C7-2B07-361F09CBF952}"/>
              </a:ext>
            </a:extLst>
          </p:cNvPr>
          <p:cNvPicPr>
            <a:picLocks noChangeAspect="1"/>
          </p:cNvPicPr>
          <p:nvPr/>
        </p:nvPicPr>
        <p:blipFill>
          <a:blip r:embed="rId5"/>
          <a:stretch>
            <a:fillRect/>
          </a:stretch>
        </p:blipFill>
        <p:spPr>
          <a:xfrm>
            <a:off x="533400" y="6255783"/>
            <a:ext cx="4741986" cy="333943"/>
          </a:xfrm>
          <a:prstGeom prst="rect">
            <a:avLst/>
          </a:prstGeom>
        </p:spPr>
      </p:pic>
      <p:sp>
        <p:nvSpPr>
          <p:cNvPr id="3" name="Title 1">
            <a:extLst>
              <a:ext uri="{FF2B5EF4-FFF2-40B4-BE49-F238E27FC236}">
                <a16:creationId xmlns:a16="http://schemas.microsoft.com/office/drawing/2014/main" id="{50085421-8FCE-E451-A956-98CD05C4323B}"/>
              </a:ext>
            </a:extLst>
          </p:cNvPr>
          <p:cNvSpPr txBox="1">
            <a:spLocks/>
          </p:cNvSpPr>
          <p:nvPr/>
        </p:nvSpPr>
        <p:spPr>
          <a:xfrm>
            <a:off x="533399" y="167658"/>
            <a:ext cx="7222739" cy="86104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solidFill>
                  <a:schemeClr val="tx2"/>
                </a:solidFill>
                <a:latin typeface="Neutraface 2 Text Greek Demi" panose="020B0303020202020102" pitchFamily="34" charset="0"/>
              </a:rPr>
              <a:t>Καλές πρακτικές</a:t>
            </a:r>
            <a:endParaRPr lang="en-US" sz="4000" b="1" dirty="0">
              <a:solidFill>
                <a:schemeClr val="tx2"/>
              </a:solidFill>
              <a:latin typeface="Neutraface 2 Text Greek Demi" panose="020B0303020202020102" pitchFamily="34" charset="0"/>
              <a:cs typeface="Calibri" panose="020F0502020204030204" pitchFamily="34" charset="0"/>
            </a:endParaRPr>
          </a:p>
        </p:txBody>
      </p:sp>
      <p:sp>
        <p:nvSpPr>
          <p:cNvPr id="4" name="Title 1">
            <a:extLst>
              <a:ext uri="{FF2B5EF4-FFF2-40B4-BE49-F238E27FC236}">
                <a16:creationId xmlns:a16="http://schemas.microsoft.com/office/drawing/2014/main" id="{0537B055-C57C-65CB-621E-C35A5EA2AC90}"/>
              </a:ext>
            </a:extLst>
          </p:cNvPr>
          <p:cNvSpPr txBox="1">
            <a:spLocks/>
          </p:cNvSpPr>
          <p:nvPr/>
        </p:nvSpPr>
        <p:spPr>
          <a:xfrm>
            <a:off x="658625" y="839330"/>
            <a:ext cx="10390374" cy="443170"/>
          </a:xfrm>
          <a:prstGeom prst="rect">
            <a:avLst/>
          </a:prstGeom>
        </p:spPr>
        <p:txBody>
          <a:bodyPr vert="horz" lIns="0" tIns="45720" rIns="0" bIns="45720" rtlCol="0" anchor="ctr">
            <a:noAutofit/>
          </a:bodyPr>
          <a:lstStyle>
            <a:lvl1pPr algn="l" defTabSz="1097280" rtl="0" eaLnBrk="1" latinLnBrk="0" hangingPunct="1">
              <a:lnSpc>
                <a:spcPct val="90000"/>
              </a:lnSpc>
              <a:spcBef>
                <a:spcPct val="0"/>
              </a:spcBef>
              <a:buNone/>
              <a:defRPr sz="3000" b="1" i="0" kern="1200">
                <a:solidFill>
                  <a:schemeClr val="tx1"/>
                </a:solidFill>
                <a:latin typeface="+mj-lt"/>
                <a:ea typeface="DM Sans Medium" charset="0"/>
                <a:cs typeface="DM Sans Medium" charset="0"/>
              </a:defRPr>
            </a:lvl1pPr>
          </a:lstStyle>
          <a:p>
            <a:r>
              <a:rPr lang="en-US" sz="1600" dirty="0">
                <a:latin typeface="Neutraface 2 Text Greek Demi" panose="020B0303020202020102" pitchFamily="34" charset="0"/>
              </a:rPr>
              <a:t>ELISA e-Highway</a:t>
            </a:r>
          </a:p>
        </p:txBody>
      </p:sp>
    </p:spTree>
    <p:extLst>
      <p:ext uri="{BB962C8B-B14F-4D97-AF65-F5344CB8AC3E}">
        <p14:creationId xmlns:p14="http://schemas.microsoft.com/office/powerpoint/2010/main" val="9251958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11827" r="33162"/>
          <a:stretch/>
        </p:blipFill>
        <p:spPr>
          <a:xfrm>
            <a:off x="6499273" y="-14076"/>
            <a:ext cx="5693265" cy="6886800"/>
          </a:xfrm>
          <a:prstGeom prst="rect">
            <a:avLst/>
          </a:prstGeom>
        </p:spPr>
      </p:pic>
      <p:pic>
        <p:nvPicPr>
          <p:cNvPr id="3" name="Picture 2" descr="A black background with blue triangles&#10;&#10;Description automatically generated">
            <a:extLst>
              <a:ext uri="{FF2B5EF4-FFF2-40B4-BE49-F238E27FC236}">
                <a16:creationId xmlns:a16="http://schemas.microsoft.com/office/drawing/2014/main" id="{EBF6F155-1969-7CD8-CA38-7F73F668CAB1}"/>
              </a:ext>
            </a:extLst>
          </p:cNvPr>
          <p:cNvPicPr>
            <a:picLocks noChangeAspect="1"/>
          </p:cNvPicPr>
          <p:nvPr/>
        </p:nvPicPr>
        <p:blipFill rotWithShape="1">
          <a:blip r:embed="rId4">
            <a:alphaModFix amt="20000"/>
          </a:blip>
          <a:srcRect t="1119" r="5625" b="5054"/>
          <a:stretch/>
        </p:blipFill>
        <p:spPr>
          <a:xfrm rot="10800000">
            <a:off x="0" y="4315"/>
            <a:ext cx="2322095" cy="1973283"/>
          </a:xfrm>
          <a:prstGeom prst="rect">
            <a:avLst/>
          </a:prstGeom>
        </p:spPr>
      </p:pic>
      <p:pic>
        <p:nvPicPr>
          <p:cNvPr id="4" name="Picture 3">
            <a:extLst>
              <a:ext uri="{FF2B5EF4-FFF2-40B4-BE49-F238E27FC236}">
                <a16:creationId xmlns:a16="http://schemas.microsoft.com/office/drawing/2014/main" id="{D0780C2F-37AC-6146-EADF-0B553BB1EF3F}"/>
              </a:ext>
            </a:extLst>
          </p:cNvPr>
          <p:cNvPicPr>
            <a:picLocks noChangeAspect="1"/>
          </p:cNvPicPr>
          <p:nvPr/>
        </p:nvPicPr>
        <p:blipFill>
          <a:blip r:embed="rId5"/>
          <a:stretch>
            <a:fillRect/>
          </a:stretch>
        </p:blipFill>
        <p:spPr>
          <a:xfrm>
            <a:off x="533400" y="6255783"/>
            <a:ext cx="4741986" cy="333943"/>
          </a:xfrm>
          <a:prstGeom prst="rect">
            <a:avLst/>
          </a:prstGeom>
        </p:spPr>
      </p:pic>
      <p:sp>
        <p:nvSpPr>
          <p:cNvPr id="6" name="Title 1">
            <a:extLst>
              <a:ext uri="{FF2B5EF4-FFF2-40B4-BE49-F238E27FC236}">
                <a16:creationId xmlns:a16="http://schemas.microsoft.com/office/drawing/2014/main" id="{04ADC407-2264-E1B9-8D9A-15BA1BEC8830}"/>
              </a:ext>
            </a:extLst>
          </p:cNvPr>
          <p:cNvSpPr txBox="1">
            <a:spLocks/>
          </p:cNvSpPr>
          <p:nvPr/>
        </p:nvSpPr>
        <p:spPr>
          <a:xfrm>
            <a:off x="533399" y="167658"/>
            <a:ext cx="7222739" cy="86104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solidFill>
                  <a:schemeClr val="tx2"/>
                </a:solidFill>
                <a:latin typeface="Neutraface 2 Text Greek Demi" panose="020B0303020202020102" pitchFamily="34" charset="0"/>
              </a:rPr>
              <a:t>Καλές πρακτικές</a:t>
            </a:r>
            <a:endParaRPr lang="en-US" sz="4000" b="1" dirty="0">
              <a:solidFill>
                <a:schemeClr val="tx2"/>
              </a:solidFill>
              <a:latin typeface="Neutraface 2 Text Greek Demi" panose="020B0303020202020102" pitchFamily="34" charset="0"/>
              <a:cs typeface="Calibri" panose="020F0502020204030204" pitchFamily="34" charset="0"/>
            </a:endParaRPr>
          </a:p>
        </p:txBody>
      </p:sp>
      <p:sp>
        <p:nvSpPr>
          <p:cNvPr id="7" name="Title 1">
            <a:extLst>
              <a:ext uri="{FF2B5EF4-FFF2-40B4-BE49-F238E27FC236}">
                <a16:creationId xmlns:a16="http://schemas.microsoft.com/office/drawing/2014/main" id="{BF2693C9-0567-3E33-2A8F-6024BB68A549}"/>
              </a:ext>
            </a:extLst>
          </p:cNvPr>
          <p:cNvSpPr txBox="1">
            <a:spLocks/>
          </p:cNvSpPr>
          <p:nvPr/>
        </p:nvSpPr>
        <p:spPr>
          <a:xfrm>
            <a:off x="658625" y="839330"/>
            <a:ext cx="10390374" cy="443170"/>
          </a:xfrm>
          <a:prstGeom prst="rect">
            <a:avLst/>
          </a:prstGeom>
        </p:spPr>
        <p:txBody>
          <a:bodyPr vert="horz" lIns="0" tIns="45720" rIns="0" bIns="45720" rtlCol="0" anchor="ctr">
            <a:noAutofit/>
          </a:bodyPr>
          <a:lstStyle>
            <a:lvl1pPr algn="l" defTabSz="1097280" rtl="0" eaLnBrk="1" latinLnBrk="0" hangingPunct="1">
              <a:lnSpc>
                <a:spcPct val="90000"/>
              </a:lnSpc>
              <a:spcBef>
                <a:spcPct val="0"/>
              </a:spcBef>
              <a:buNone/>
              <a:defRPr sz="3000" b="1" i="0" kern="1200">
                <a:solidFill>
                  <a:schemeClr val="tx1"/>
                </a:solidFill>
                <a:latin typeface="+mj-lt"/>
                <a:ea typeface="DM Sans Medium" charset="0"/>
                <a:cs typeface="DM Sans Medium" charset="0"/>
              </a:defRPr>
            </a:lvl1pPr>
          </a:lstStyle>
          <a:p>
            <a:r>
              <a:rPr lang="el-GR" sz="1600" dirty="0">
                <a:latin typeface="Neutraface 2 Text Greek Demi" panose="020B0303020202020102" pitchFamily="34" charset="0"/>
              </a:rPr>
              <a:t>Ρουμανία </a:t>
            </a:r>
            <a:r>
              <a:rPr lang="en-US" sz="1600" dirty="0">
                <a:latin typeface="Neutraface 2 Text Greek Demi" panose="020B0303020202020102" pitchFamily="34" charset="0"/>
              </a:rPr>
              <a:t>Cluj </a:t>
            </a:r>
            <a:r>
              <a:rPr lang="en-US" sz="1600" dirty="0" err="1">
                <a:latin typeface="Neutraface 2 Text Greek Demi" panose="020B0303020202020102" pitchFamily="34" charset="0"/>
              </a:rPr>
              <a:t>Napoca</a:t>
            </a:r>
            <a:endParaRPr lang="el-GR" sz="1600" dirty="0">
              <a:latin typeface="Neutraface 2 Text Greek Demi" panose="020B0303020202020102" pitchFamily="34" charset="0"/>
            </a:endParaRPr>
          </a:p>
        </p:txBody>
      </p:sp>
    </p:spTree>
    <p:extLst>
      <p:ext uri="{BB962C8B-B14F-4D97-AF65-F5344CB8AC3E}">
        <p14:creationId xmlns:p14="http://schemas.microsoft.com/office/powerpoint/2010/main" val="478243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black background with blue triangles&#10;&#10;Description automatically generated">
            <a:extLst>
              <a:ext uri="{FF2B5EF4-FFF2-40B4-BE49-F238E27FC236}">
                <a16:creationId xmlns:a16="http://schemas.microsoft.com/office/drawing/2014/main" id="{4B44CD02-3D93-6583-2A50-DA34BCC7AEFD}"/>
              </a:ext>
            </a:extLst>
          </p:cNvPr>
          <p:cNvPicPr>
            <a:picLocks noChangeAspect="1"/>
          </p:cNvPicPr>
          <p:nvPr/>
        </p:nvPicPr>
        <p:blipFill rotWithShape="1">
          <a:blip r:embed="rId3">
            <a:alphaModFix amt="20000"/>
          </a:blip>
          <a:srcRect t="1119" r="5625" b="5054"/>
          <a:stretch/>
        </p:blipFill>
        <p:spPr>
          <a:xfrm>
            <a:off x="4121728" y="0"/>
            <a:ext cx="8070272" cy="6858000"/>
          </a:xfrm>
          <a:prstGeom prst="rect">
            <a:avLst/>
          </a:prstGeom>
        </p:spPr>
      </p:pic>
      <p:pic>
        <p:nvPicPr>
          <p:cNvPr id="3" name="Picture 2">
            <a:extLst>
              <a:ext uri="{FF2B5EF4-FFF2-40B4-BE49-F238E27FC236}">
                <a16:creationId xmlns:a16="http://schemas.microsoft.com/office/drawing/2014/main" id="{2746C9B4-CF84-4DE7-E325-D4C20AB7386E}"/>
              </a:ext>
            </a:extLst>
          </p:cNvPr>
          <p:cNvPicPr>
            <a:picLocks noChangeAspect="1"/>
          </p:cNvPicPr>
          <p:nvPr/>
        </p:nvPicPr>
        <p:blipFill>
          <a:blip r:embed="rId4"/>
          <a:stretch>
            <a:fillRect/>
          </a:stretch>
        </p:blipFill>
        <p:spPr>
          <a:xfrm>
            <a:off x="533400" y="6255783"/>
            <a:ext cx="4741986" cy="333943"/>
          </a:xfrm>
          <a:prstGeom prst="rect">
            <a:avLst/>
          </a:prstGeom>
        </p:spPr>
      </p:pic>
      <p:sp>
        <p:nvSpPr>
          <p:cNvPr id="4" name="Title 1">
            <a:extLst>
              <a:ext uri="{FF2B5EF4-FFF2-40B4-BE49-F238E27FC236}">
                <a16:creationId xmlns:a16="http://schemas.microsoft.com/office/drawing/2014/main" id="{C5713C9A-E435-08D3-99FC-9A422214BD4D}"/>
              </a:ext>
            </a:extLst>
          </p:cNvPr>
          <p:cNvSpPr txBox="1">
            <a:spLocks/>
          </p:cNvSpPr>
          <p:nvPr/>
        </p:nvSpPr>
        <p:spPr>
          <a:xfrm>
            <a:off x="533399" y="167658"/>
            <a:ext cx="7222739" cy="86104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solidFill>
                  <a:schemeClr val="tx2"/>
                </a:solidFill>
                <a:latin typeface="Neutraface 2 Text Greek Demi" panose="020B0303020202020102" pitchFamily="34" charset="0"/>
              </a:rPr>
              <a:t>Καλές πρακτικές</a:t>
            </a:r>
            <a:endParaRPr lang="en-US" sz="4000" b="1" dirty="0">
              <a:solidFill>
                <a:schemeClr val="tx2"/>
              </a:solidFill>
              <a:latin typeface="Neutraface 2 Text Greek Demi" panose="020B0303020202020102" pitchFamily="34" charset="0"/>
              <a:cs typeface="Calibri" panose="020F0502020204030204" pitchFamily="34" charset="0"/>
            </a:endParaRPr>
          </a:p>
        </p:txBody>
      </p:sp>
      <p:sp>
        <p:nvSpPr>
          <p:cNvPr id="6" name="Title 1">
            <a:extLst>
              <a:ext uri="{FF2B5EF4-FFF2-40B4-BE49-F238E27FC236}">
                <a16:creationId xmlns:a16="http://schemas.microsoft.com/office/drawing/2014/main" id="{F0551488-9935-A633-1F17-8A62E4A7146E}"/>
              </a:ext>
            </a:extLst>
          </p:cNvPr>
          <p:cNvSpPr txBox="1">
            <a:spLocks/>
          </p:cNvSpPr>
          <p:nvPr/>
        </p:nvSpPr>
        <p:spPr>
          <a:xfrm>
            <a:off x="658625" y="839330"/>
            <a:ext cx="10390374" cy="443170"/>
          </a:xfrm>
          <a:prstGeom prst="rect">
            <a:avLst/>
          </a:prstGeom>
        </p:spPr>
        <p:txBody>
          <a:bodyPr vert="horz" lIns="0" tIns="45720" rIns="0" bIns="45720" rtlCol="0" anchor="ctr">
            <a:noAutofit/>
          </a:bodyPr>
          <a:lstStyle>
            <a:lvl1pPr algn="l" defTabSz="1097280" rtl="0" eaLnBrk="1" latinLnBrk="0" hangingPunct="1">
              <a:lnSpc>
                <a:spcPct val="90000"/>
              </a:lnSpc>
              <a:spcBef>
                <a:spcPct val="0"/>
              </a:spcBef>
              <a:buNone/>
              <a:defRPr sz="3000" b="1" i="0" kern="1200">
                <a:solidFill>
                  <a:schemeClr val="tx1"/>
                </a:solidFill>
                <a:latin typeface="+mj-lt"/>
                <a:ea typeface="DM Sans Medium" charset="0"/>
                <a:cs typeface="DM Sans Medium" charset="0"/>
              </a:defRPr>
            </a:lvl1pPr>
          </a:lstStyle>
          <a:p>
            <a:r>
              <a:rPr lang="el-GR" sz="1600" dirty="0">
                <a:latin typeface="Neutraface 2 Text Greek Demi" panose="020B0303020202020102" pitchFamily="34" charset="0"/>
              </a:rPr>
              <a:t>Ρουμανία </a:t>
            </a:r>
            <a:r>
              <a:rPr lang="en-US" sz="1600" dirty="0">
                <a:latin typeface="Neutraface 2 Text Greek Demi" panose="020B0303020202020102" pitchFamily="34" charset="0"/>
              </a:rPr>
              <a:t>Cluj </a:t>
            </a:r>
            <a:r>
              <a:rPr lang="en-US" sz="1600" dirty="0" err="1">
                <a:latin typeface="Neutraface 2 Text Greek Demi" panose="020B0303020202020102" pitchFamily="34" charset="0"/>
              </a:rPr>
              <a:t>Napoca</a:t>
            </a:r>
            <a:endParaRPr lang="en-US" sz="1600" dirty="0">
              <a:latin typeface="Neutraface 2 Text Greek Demi" panose="020B0303020202020102" pitchFamily="34" charset="0"/>
            </a:endParaRPr>
          </a:p>
        </p:txBody>
      </p:sp>
      <p:sp>
        <p:nvSpPr>
          <p:cNvPr id="5" name="TextBox 4">
            <a:extLst>
              <a:ext uri="{FF2B5EF4-FFF2-40B4-BE49-F238E27FC236}">
                <a16:creationId xmlns:a16="http://schemas.microsoft.com/office/drawing/2014/main" id="{79926403-92DE-4373-ACE7-138EE5DCEFDE}"/>
              </a:ext>
            </a:extLst>
          </p:cNvPr>
          <p:cNvSpPr txBox="1"/>
          <p:nvPr/>
        </p:nvSpPr>
        <p:spPr>
          <a:xfrm>
            <a:off x="658625" y="1451537"/>
            <a:ext cx="11360359" cy="3406061"/>
          </a:xfrm>
          <a:prstGeom prst="rect">
            <a:avLst/>
          </a:prstGeom>
          <a:noFill/>
        </p:spPr>
        <p:txBody>
          <a:bodyPr wrap="square">
            <a:spAutoFit/>
          </a:bodyPr>
          <a:lstStyle/>
          <a:p>
            <a:pPr marL="285750" indent="-285750" algn="just">
              <a:lnSpc>
                <a:spcPct val="150000"/>
              </a:lnSpc>
              <a:spcBef>
                <a:spcPts val="1000"/>
              </a:spcBef>
              <a:buFont typeface="Arial" panose="020B0604020202020204" pitchFamily="34" charset="0"/>
              <a:buChar char="•"/>
            </a:pPr>
            <a:r>
              <a:rPr lang="el-GR" sz="1600" dirty="0">
                <a:latin typeface="Roboto" panose="02000000000000000000" pitchFamily="2" charset="0"/>
                <a:ea typeface="Roboto" panose="02000000000000000000" pitchFamily="2" charset="0"/>
              </a:rPr>
              <a:t>Στόχος είναι η ανανέωση του στόλου των λεωφορείων με νέα ηλεκτρικά</a:t>
            </a:r>
          </a:p>
          <a:p>
            <a:pPr marL="285750" indent="-285750" algn="just">
              <a:lnSpc>
                <a:spcPct val="150000"/>
              </a:lnSpc>
              <a:spcBef>
                <a:spcPts val="1000"/>
              </a:spcBef>
              <a:buFont typeface="Arial" panose="020B0604020202020204" pitchFamily="34" charset="0"/>
              <a:buChar char="•"/>
            </a:pPr>
            <a:r>
              <a:rPr lang="el-GR" sz="1600" dirty="0">
                <a:latin typeface="Roboto" panose="02000000000000000000" pitchFamily="2" charset="0"/>
                <a:ea typeface="Roboto" panose="02000000000000000000" pitchFamily="2" charset="0"/>
              </a:rPr>
              <a:t>Αγοράστηκαν 41 νέα ηλεκτρικά λεωφορεία</a:t>
            </a:r>
          </a:p>
          <a:p>
            <a:pPr marL="285750" indent="-285750" algn="just">
              <a:lnSpc>
                <a:spcPct val="150000"/>
              </a:lnSpc>
              <a:spcBef>
                <a:spcPts val="1000"/>
              </a:spcBef>
              <a:buFont typeface="Arial" panose="020B0604020202020204" pitchFamily="34" charset="0"/>
              <a:buChar char="•"/>
            </a:pPr>
            <a:r>
              <a:rPr lang="el-GR" sz="1600" dirty="0">
                <a:latin typeface="Roboto" panose="02000000000000000000" pitchFamily="2" charset="0"/>
                <a:ea typeface="Roboto" panose="02000000000000000000" pitchFamily="2" charset="0"/>
              </a:rPr>
              <a:t>Αγοράστηκαν 50 νέα τρόλευ, από Ευρωπαϊκή Χρηματοδότηση</a:t>
            </a:r>
          </a:p>
          <a:p>
            <a:pPr marL="285750" indent="-285750" algn="just">
              <a:lnSpc>
                <a:spcPct val="150000"/>
              </a:lnSpc>
              <a:spcBef>
                <a:spcPts val="1000"/>
              </a:spcBef>
              <a:buFont typeface="Arial" panose="020B0604020202020204" pitchFamily="34" charset="0"/>
              <a:buChar char="•"/>
            </a:pPr>
            <a:r>
              <a:rPr lang="el-GR" sz="1600" dirty="0">
                <a:latin typeface="Roboto" panose="02000000000000000000" pitchFamily="2" charset="0"/>
                <a:ea typeface="Roboto" panose="02000000000000000000" pitchFamily="2" charset="0"/>
              </a:rPr>
              <a:t>Εγκαταστάθηκαν 41 σταθμοί φόρτισης ηλεκτρικών οχημάτων εναλλασσόμενου ρεύματος και 9 συνεχούς ρεύματος</a:t>
            </a:r>
          </a:p>
          <a:p>
            <a:pPr marL="285750" indent="-285750" algn="just">
              <a:lnSpc>
                <a:spcPct val="150000"/>
              </a:lnSpc>
              <a:spcBef>
                <a:spcPts val="1000"/>
              </a:spcBef>
              <a:buFont typeface="Arial" panose="020B0604020202020204" pitchFamily="34" charset="0"/>
              <a:buChar char="•"/>
            </a:pPr>
            <a:r>
              <a:rPr lang="el-GR" sz="1600" dirty="0">
                <a:latin typeface="Roboto" panose="02000000000000000000" pitchFamily="2" charset="0"/>
                <a:ea typeface="Roboto" panose="02000000000000000000" pitchFamily="2" charset="0"/>
              </a:rPr>
              <a:t>Αναπτύχθηκαν 4 νέες διαδρομές που καλύπτονται από τρόλευ. Πλέον έως και 90 χλμ. καλύπτονται από τρόλευ</a:t>
            </a:r>
          </a:p>
          <a:p>
            <a:pPr marL="285750" indent="-285750" algn="just">
              <a:lnSpc>
                <a:spcPct val="150000"/>
              </a:lnSpc>
              <a:spcBef>
                <a:spcPts val="1000"/>
              </a:spcBef>
              <a:buFont typeface="Arial" panose="020B0604020202020204" pitchFamily="34" charset="0"/>
              <a:buChar char="•"/>
            </a:pPr>
            <a:r>
              <a:rPr lang="el-GR" sz="1600" dirty="0">
                <a:latin typeface="Roboto" panose="02000000000000000000" pitchFamily="2" charset="0"/>
                <a:ea typeface="Roboto" panose="02000000000000000000" pitchFamily="2" charset="0"/>
              </a:rPr>
              <a:t>Αναπτύχθηκαν 24 νέες διαδρομές για τραμ</a:t>
            </a:r>
          </a:p>
          <a:p>
            <a:pPr marL="285750" indent="-285750" algn="just">
              <a:lnSpc>
                <a:spcPct val="150000"/>
              </a:lnSpc>
              <a:spcBef>
                <a:spcPts val="1000"/>
              </a:spcBef>
              <a:buFont typeface="Arial" panose="020B0604020202020204" pitchFamily="34" charset="0"/>
              <a:buChar char="•"/>
            </a:pPr>
            <a:r>
              <a:rPr lang="el-GR" sz="1600" dirty="0">
                <a:latin typeface="Roboto" panose="02000000000000000000" pitchFamily="2" charset="0"/>
                <a:ea typeface="Roboto" panose="02000000000000000000" pitchFamily="2" charset="0"/>
              </a:rPr>
              <a:t>Αναπτύχθηκε λεωφορειογραμμή 4 χλμ. στο κέτνρο της πόλης</a:t>
            </a:r>
          </a:p>
        </p:txBody>
      </p:sp>
    </p:spTree>
    <p:extLst>
      <p:ext uri="{BB962C8B-B14F-4D97-AF65-F5344CB8AC3E}">
        <p14:creationId xmlns:p14="http://schemas.microsoft.com/office/powerpoint/2010/main" val="5187722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black background with blue triangles&#10;&#10;Description automatically generated">
            <a:extLst>
              <a:ext uri="{FF2B5EF4-FFF2-40B4-BE49-F238E27FC236}">
                <a16:creationId xmlns:a16="http://schemas.microsoft.com/office/drawing/2014/main" id="{230268B0-AFFD-17D3-7A5D-84DCEDD4EEC6}"/>
              </a:ext>
            </a:extLst>
          </p:cNvPr>
          <p:cNvPicPr>
            <a:picLocks noChangeAspect="1"/>
          </p:cNvPicPr>
          <p:nvPr/>
        </p:nvPicPr>
        <p:blipFill rotWithShape="1">
          <a:blip r:embed="rId2">
            <a:alphaModFix amt="20000"/>
          </a:blip>
          <a:srcRect t="1119" r="5625" b="5054"/>
          <a:stretch/>
        </p:blipFill>
        <p:spPr>
          <a:xfrm>
            <a:off x="4121728" y="0"/>
            <a:ext cx="8070272" cy="6858000"/>
          </a:xfrm>
          <a:prstGeom prst="rect">
            <a:avLst/>
          </a:prstGeom>
        </p:spPr>
      </p:pic>
      <p:pic>
        <p:nvPicPr>
          <p:cNvPr id="8" name="Picture 7">
            <a:extLst>
              <a:ext uri="{FF2B5EF4-FFF2-40B4-BE49-F238E27FC236}">
                <a16:creationId xmlns:a16="http://schemas.microsoft.com/office/drawing/2014/main" id="{8843EF6E-B8B2-DA55-6D74-62D9A5BC96F1}"/>
              </a:ext>
            </a:extLst>
          </p:cNvPr>
          <p:cNvPicPr>
            <a:picLocks noChangeAspect="1"/>
          </p:cNvPicPr>
          <p:nvPr/>
        </p:nvPicPr>
        <p:blipFill>
          <a:blip r:embed="rId3"/>
          <a:stretch>
            <a:fillRect/>
          </a:stretch>
        </p:blipFill>
        <p:spPr>
          <a:xfrm>
            <a:off x="533400" y="6255783"/>
            <a:ext cx="4741986" cy="333943"/>
          </a:xfrm>
          <a:prstGeom prst="rect">
            <a:avLst/>
          </a:prstGeom>
        </p:spPr>
      </p:pic>
      <p:graphicFrame>
        <p:nvGraphicFramePr>
          <p:cNvPr id="7" name="Diagram 6"/>
          <p:cNvGraphicFramePr/>
          <p:nvPr>
            <p:extLst>
              <p:ext uri="{D42A27DB-BD31-4B8C-83A1-F6EECF244321}">
                <p14:modId xmlns:p14="http://schemas.microsoft.com/office/powerpoint/2010/main" val="4273699283"/>
              </p:ext>
            </p:extLst>
          </p:nvPr>
        </p:nvGraphicFramePr>
        <p:xfrm>
          <a:off x="625642" y="1028699"/>
          <a:ext cx="11032958" cy="522708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Title 1">
            <a:extLst>
              <a:ext uri="{FF2B5EF4-FFF2-40B4-BE49-F238E27FC236}">
                <a16:creationId xmlns:a16="http://schemas.microsoft.com/office/drawing/2014/main" id="{7EBDFEF4-9DF0-D414-7F12-1B71ED0C8E18}"/>
              </a:ext>
            </a:extLst>
          </p:cNvPr>
          <p:cNvSpPr txBox="1">
            <a:spLocks/>
          </p:cNvSpPr>
          <p:nvPr/>
        </p:nvSpPr>
        <p:spPr>
          <a:xfrm>
            <a:off x="533399" y="167658"/>
            <a:ext cx="7222739" cy="86104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solidFill>
                  <a:schemeClr val="tx2"/>
                </a:solidFill>
                <a:latin typeface="Neutraface 2 Text Greek Demi" panose="020B0303020202020102" pitchFamily="34" charset="0"/>
              </a:rPr>
              <a:t>Νομοθετικό πλαίσιο</a:t>
            </a:r>
            <a:endParaRPr lang="en-US" sz="4000" b="1" dirty="0">
              <a:solidFill>
                <a:schemeClr val="tx2"/>
              </a:solidFill>
              <a:latin typeface="Neutraface 2 Text Greek Demi" panose="020B0303020202020102" pitchFamily="34" charset="0"/>
              <a:cs typeface="Calibri" panose="020F0502020204030204" pitchFamily="34" charset="0"/>
            </a:endParaRPr>
          </a:p>
        </p:txBody>
      </p:sp>
    </p:spTree>
    <p:extLst>
      <p:ext uri="{BB962C8B-B14F-4D97-AF65-F5344CB8AC3E}">
        <p14:creationId xmlns:p14="http://schemas.microsoft.com/office/powerpoint/2010/main" val="10140346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lack background with blue triangles&#10;&#10;Description automatically generated">
            <a:extLst>
              <a:ext uri="{FF2B5EF4-FFF2-40B4-BE49-F238E27FC236}">
                <a16:creationId xmlns:a16="http://schemas.microsoft.com/office/drawing/2014/main" id="{BC13AF42-E3C2-4CAB-980E-C938F1E00754}"/>
              </a:ext>
            </a:extLst>
          </p:cNvPr>
          <p:cNvPicPr>
            <a:picLocks noChangeAspect="1"/>
          </p:cNvPicPr>
          <p:nvPr/>
        </p:nvPicPr>
        <p:blipFill rotWithShape="1">
          <a:blip r:embed="rId3">
            <a:alphaModFix amt="20000"/>
          </a:blip>
          <a:srcRect t="1119" r="5625" b="5054"/>
          <a:stretch/>
        </p:blipFill>
        <p:spPr>
          <a:xfrm>
            <a:off x="4121728" y="0"/>
            <a:ext cx="8070272" cy="6858000"/>
          </a:xfrm>
          <a:prstGeom prst="rect">
            <a:avLst/>
          </a:prstGeom>
        </p:spPr>
      </p:pic>
      <p:pic>
        <p:nvPicPr>
          <p:cNvPr id="6" name="Picture 5">
            <a:extLst>
              <a:ext uri="{FF2B5EF4-FFF2-40B4-BE49-F238E27FC236}">
                <a16:creationId xmlns:a16="http://schemas.microsoft.com/office/drawing/2014/main" id="{7B5CC98F-7122-D32A-3C98-336C90536FCC}"/>
              </a:ext>
            </a:extLst>
          </p:cNvPr>
          <p:cNvPicPr>
            <a:picLocks noChangeAspect="1"/>
          </p:cNvPicPr>
          <p:nvPr/>
        </p:nvPicPr>
        <p:blipFill>
          <a:blip r:embed="rId4"/>
          <a:stretch>
            <a:fillRect/>
          </a:stretch>
        </p:blipFill>
        <p:spPr>
          <a:xfrm>
            <a:off x="533400" y="6255783"/>
            <a:ext cx="4741986" cy="333943"/>
          </a:xfrm>
          <a:prstGeom prst="rect">
            <a:avLst/>
          </a:prstGeom>
        </p:spPr>
      </p:pic>
      <p:sp>
        <p:nvSpPr>
          <p:cNvPr id="7" name="Title 1">
            <a:extLst>
              <a:ext uri="{FF2B5EF4-FFF2-40B4-BE49-F238E27FC236}">
                <a16:creationId xmlns:a16="http://schemas.microsoft.com/office/drawing/2014/main" id="{BDA5A65A-BE52-E544-3A46-3F6A8FEA88FF}"/>
              </a:ext>
            </a:extLst>
          </p:cNvPr>
          <p:cNvSpPr txBox="1">
            <a:spLocks/>
          </p:cNvSpPr>
          <p:nvPr/>
        </p:nvSpPr>
        <p:spPr>
          <a:xfrm>
            <a:off x="533399" y="167658"/>
            <a:ext cx="7222739" cy="86104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solidFill>
                  <a:schemeClr val="tx2"/>
                </a:solidFill>
                <a:latin typeface="Neutraface 2 Text Greek Demi" panose="020B0303020202020102" pitchFamily="34" charset="0"/>
              </a:rPr>
              <a:t>Καλές πρακτικές</a:t>
            </a:r>
            <a:endParaRPr lang="en-US" sz="4000" b="1" dirty="0">
              <a:solidFill>
                <a:schemeClr val="tx2"/>
              </a:solidFill>
              <a:latin typeface="Neutraface 2 Text Greek Demi" panose="020B0303020202020102" pitchFamily="34" charset="0"/>
              <a:cs typeface="Calibri" panose="020F0502020204030204" pitchFamily="34" charset="0"/>
            </a:endParaRPr>
          </a:p>
        </p:txBody>
      </p:sp>
      <p:sp>
        <p:nvSpPr>
          <p:cNvPr id="8" name="Title 1">
            <a:extLst>
              <a:ext uri="{FF2B5EF4-FFF2-40B4-BE49-F238E27FC236}">
                <a16:creationId xmlns:a16="http://schemas.microsoft.com/office/drawing/2014/main" id="{2017DB47-6F5A-DC4C-490B-5B23C07A5A36}"/>
              </a:ext>
            </a:extLst>
          </p:cNvPr>
          <p:cNvSpPr txBox="1">
            <a:spLocks/>
          </p:cNvSpPr>
          <p:nvPr/>
        </p:nvSpPr>
        <p:spPr>
          <a:xfrm>
            <a:off x="658625" y="839330"/>
            <a:ext cx="10390374" cy="443170"/>
          </a:xfrm>
          <a:prstGeom prst="rect">
            <a:avLst/>
          </a:prstGeom>
        </p:spPr>
        <p:txBody>
          <a:bodyPr vert="horz" lIns="0" tIns="45720" rIns="0" bIns="45720" rtlCol="0" anchor="ctr">
            <a:noAutofit/>
          </a:bodyPr>
          <a:lstStyle>
            <a:lvl1pPr algn="l" defTabSz="1097280" rtl="0" eaLnBrk="1" latinLnBrk="0" hangingPunct="1">
              <a:lnSpc>
                <a:spcPct val="90000"/>
              </a:lnSpc>
              <a:spcBef>
                <a:spcPct val="0"/>
              </a:spcBef>
              <a:buNone/>
              <a:defRPr sz="3000" b="1" i="0" kern="1200">
                <a:solidFill>
                  <a:schemeClr val="tx1"/>
                </a:solidFill>
                <a:latin typeface="+mj-lt"/>
                <a:ea typeface="DM Sans Medium" charset="0"/>
                <a:cs typeface="DM Sans Medium" charset="0"/>
              </a:defRPr>
            </a:lvl1pPr>
          </a:lstStyle>
          <a:p>
            <a:r>
              <a:rPr lang="el-GR" sz="1600" dirty="0">
                <a:latin typeface="Neutraface 2 Text Greek Demi" panose="020B0303020202020102" pitchFamily="34" charset="0"/>
              </a:rPr>
              <a:t>Ρουμανία </a:t>
            </a:r>
            <a:r>
              <a:rPr lang="en-US" sz="1600" dirty="0">
                <a:latin typeface="Neutraface 2 Text Greek Demi" panose="020B0303020202020102" pitchFamily="34" charset="0"/>
              </a:rPr>
              <a:t>Cluj </a:t>
            </a:r>
            <a:r>
              <a:rPr lang="en-US" sz="1600" dirty="0" err="1">
                <a:latin typeface="Neutraface 2 Text Greek Demi" panose="020B0303020202020102" pitchFamily="34" charset="0"/>
              </a:rPr>
              <a:t>Napoca</a:t>
            </a:r>
            <a:endParaRPr lang="en-US" sz="1600" dirty="0">
              <a:latin typeface="Neutraface 2 Text Greek Demi" panose="020B0303020202020102"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1575318542"/>
              </p:ext>
            </p:extLst>
          </p:nvPr>
        </p:nvGraphicFramePr>
        <p:xfrm>
          <a:off x="658625" y="1374622"/>
          <a:ext cx="10390374" cy="4491606"/>
        </p:xfrm>
        <a:graphic>
          <a:graphicData uri="http://schemas.openxmlformats.org/drawingml/2006/table">
            <a:tbl>
              <a:tblPr firstRow="1" bandRow="1">
                <a:tableStyleId>{2D5ABB26-0587-4C30-8999-92F81FD0307C}</a:tableStyleId>
              </a:tblPr>
              <a:tblGrid>
                <a:gridCol w="7981158">
                  <a:extLst>
                    <a:ext uri="{9D8B030D-6E8A-4147-A177-3AD203B41FA5}">
                      <a16:colId xmlns:a16="http://schemas.microsoft.com/office/drawing/2014/main" val="20000"/>
                    </a:ext>
                  </a:extLst>
                </a:gridCol>
                <a:gridCol w="2409216">
                  <a:extLst>
                    <a:ext uri="{9D8B030D-6E8A-4147-A177-3AD203B41FA5}">
                      <a16:colId xmlns:a16="http://schemas.microsoft.com/office/drawing/2014/main" val="20001"/>
                    </a:ext>
                  </a:extLst>
                </a:gridCol>
              </a:tblGrid>
              <a:tr h="575847">
                <a:tc>
                  <a:txBody>
                    <a:bodyPr/>
                    <a:lstStyle/>
                    <a:p>
                      <a:pPr>
                        <a:lnSpc>
                          <a:spcPct val="150000"/>
                        </a:lnSpc>
                      </a:pPr>
                      <a:r>
                        <a:rPr lang="el-GR" b="0" dirty="0">
                          <a:solidFill>
                            <a:schemeClr val="tx1"/>
                          </a:solidFill>
                          <a:latin typeface="Roboto" panose="02000000000000000000" pitchFamily="2" charset="0"/>
                          <a:ea typeface="Roboto" panose="02000000000000000000" pitchFamily="2" charset="0"/>
                        </a:rPr>
                        <a:t>Κόστος απόκτησης ηλεκτρικών λεωφορείων</a:t>
                      </a:r>
                      <a:r>
                        <a:rPr lang="el-GR" b="0" baseline="0" dirty="0">
                          <a:solidFill>
                            <a:schemeClr val="tx1"/>
                          </a:solidFill>
                          <a:latin typeface="Roboto" panose="02000000000000000000" pitchFamily="2" charset="0"/>
                          <a:ea typeface="Roboto" panose="02000000000000000000" pitchFamily="2" charset="0"/>
                        </a:rPr>
                        <a:t> (ευρώ/όχημα)</a:t>
                      </a:r>
                      <a:endParaRPr lang="en-US" b="0" dirty="0">
                        <a:solidFill>
                          <a:schemeClr val="tx1"/>
                        </a:solidFill>
                        <a:latin typeface="Roboto" panose="02000000000000000000" pitchFamily="2" charset="0"/>
                        <a:ea typeface="Roboto" panose="02000000000000000000" pitchFamily="2" charset="0"/>
                      </a:endParaRPr>
                    </a:p>
                  </a:txBody>
                  <a:tcPr>
                    <a:lnR w="12700" cap="flat" cmpd="sng" algn="ctr">
                      <a:solidFill>
                        <a:schemeClr val="tx2"/>
                      </a:solidFill>
                      <a:prstDash val="solid"/>
                      <a:round/>
                      <a:headEnd type="none" w="med" len="med"/>
                      <a:tailEnd type="none" w="med" len="med"/>
                    </a:lnR>
                  </a:tcPr>
                </a:tc>
                <a:tc>
                  <a:txBody>
                    <a:bodyPr/>
                    <a:lstStyle/>
                    <a:p>
                      <a:pPr algn="r">
                        <a:lnSpc>
                          <a:spcPct val="150000"/>
                        </a:lnSpc>
                      </a:pPr>
                      <a:r>
                        <a:rPr lang="el-GR" b="0" dirty="0">
                          <a:solidFill>
                            <a:schemeClr val="tx1"/>
                          </a:solidFill>
                          <a:latin typeface="Roboto" panose="02000000000000000000" pitchFamily="2" charset="0"/>
                          <a:ea typeface="Roboto" panose="02000000000000000000" pitchFamily="2" charset="0"/>
                        </a:rPr>
                        <a:t>500.000</a:t>
                      </a:r>
                      <a:endParaRPr lang="en-US" b="0" dirty="0">
                        <a:solidFill>
                          <a:schemeClr val="tx1"/>
                        </a:solidFill>
                        <a:latin typeface="Roboto" panose="02000000000000000000" pitchFamily="2" charset="0"/>
                        <a:ea typeface="Roboto" panose="02000000000000000000" pitchFamily="2" charset="0"/>
                      </a:endParaRPr>
                    </a:p>
                  </a:txBody>
                  <a:tcPr>
                    <a:lnL w="12700" cap="flat" cmpd="sng" algn="ctr">
                      <a:solidFill>
                        <a:schemeClr val="tx2"/>
                      </a:solidFill>
                      <a:prstDash val="solid"/>
                      <a:round/>
                      <a:headEnd type="none" w="med" len="med"/>
                      <a:tailEnd type="none" w="med" len="med"/>
                    </a:lnL>
                  </a:tcPr>
                </a:tc>
                <a:extLst>
                  <a:ext uri="{0D108BD9-81ED-4DB2-BD59-A6C34878D82A}">
                    <a16:rowId xmlns:a16="http://schemas.microsoft.com/office/drawing/2014/main" val="10000"/>
                  </a:ext>
                </a:extLst>
              </a:tr>
              <a:tr h="575847">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l-GR" dirty="0">
                          <a:latin typeface="Roboto" panose="02000000000000000000" pitchFamily="2" charset="0"/>
                          <a:ea typeface="Roboto" panose="02000000000000000000" pitchFamily="2" charset="0"/>
                        </a:rPr>
                        <a:t>Κόστος απόκτησης τρόλευ </a:t>
                      </a:r>
                      <a:r>
                        <a:rPr lang="el-GR" baseline="0" dirty="0">
                          <a:latin typeface="Roboto" panose="02000000000000000000" pitchFamily="2" charset="0"/>
                          <a:ea typeface="Roboto" panose="02000000000000000000" pitchFamily="2" charset="0"/>
                        </a:rPr>
                        <a:t>(ευρώ/όχημα)</a:t>
                      </a:r>
                      <a:endParaRPr lang="en-US" dirty="0">
                        <a:latin typeface="Roboto" panose="02000000000000000000" pitchFamily="2" charset="0"/>
                        <a:ea typeface="Roboto" panose="02000000000000000000" pitchFamily="2" charset="0"/>
                      </a:endParaRPr>
                    </a:p>
                  </a:txBody>
                  <a:tcPr>
                    <a:lnR w="12700" cap="flat" cmpd="sng" algn="ctr">
                      <a:solidFill>
                        <a:schemeClr val="tx2"/>
                      </a:solidFill>
                      <a:prstDash val="solid"/>
                      <a:round/>
                      <a:headEnd type="none" w="med" len="med"/>
                      <a:tailEnd type="none" w="med" len="med"/>
                    </a:lnR>
                  </a:tcPr>
                </a:tc>
                <a:tc>
                  <a:txBody>
                    <a:bodyPr/>
                    <a:lstStyle/>
                    <a:p>
                      <a:pPr algn="r">
                        <a:lnSpc>
                          <a:spcPct val="150000"/>
                        </a:lnSpc>
                      </a:pPr>
                      <a:r>
                        <a:rPr lang="el-GR" dirty="0">
                          <a:latin typeface="Roboto" panose="02000000000000000000" pitchFamily="2" charset="0"/>
                          <a:ea typeface="Roboto" panose="02000000000000000000" pitchFamily="2" charset="0"/>
                        </a:rPr>
                        <a:t>600.000</a:t>
                      </a:r>
                      <a:endParaRPr lang="en-US" dirty="0">
                        <a:latin typeface="Roboto" panose="02000000000000000000" pitchFamily="2" charset="0"/>
                        <a:ea typeface="Roboto" panose="02000000000000000000" pitchFamily="2" charset="0"/>
                      </a:endParaRPr>
                    </a:p>
                  </a:txBody>
                  <a:tcPr>
                    <a:lnL w="12700" cap="flat" cmpd="sng" algn="ctr">
                      <a:solidFill>
                        <a:schemeClr val="tx2"/>
                      </a:solidFill>
                      <a:prstDash val="solid"/>
                      <a:round/>
                      <a:headEnd type="none" w="med" len="med"/>
                      <a:tailEnd type="none" w="med" len="med"/>
                    </a:lnL>
                  </a:tcPr>
                </a:tc>
                <a:extLst>
                  <a:ext uri="{0D108BD9-81ED-4DB2-BD59-A6C34878D82A}">
                    <a16:rowId xmlns:a16="http://schemas.microsoft.com/office/drawing/2014/main" val="10001"/>
                  </a:ext>
                </a:extLst>
              </a:tr>
              <a:tr h="1094109">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l-GR" dirty="0">
                          <a:latin typeface="Roboto" panose="02000000000000000000" pitchFamily="2" charset="0"/>
                          <a:ea typeface="Roboto" panose="02000000000000000000" pitchFamily="2" charset="0"/>
                        </a:rPr>
                        <a:t>Κόστος</a:t>
                      </a:r>
                      <a:r>
                        <a:rPr lang="el-GR" baseline="0" dirty="0">
                          <a:latin typeface="Roboto" panose="02000000000000000000" pitchFamily="2" charset="0"/>
                          <a:ea typeface="Roboto" panose="02000000000000000000" pitchFamily="2" charset="0"/>
                        </a:rPr>
                        <a:t> σταθμών φόρτισης ηλεκτρικών οχημάτων εναλλασσόμενου ρεύματος (ευρώ/σταθμό)</a:t>
                      </a:r>
                      <a:endParaRPr lang="en-US" dirty="0">
                        <a:latin typeface="Roboto" panose="02000000000000000000" pitchFamily="2" charset="0"/>
                        <a:ea typeface="Roboto" panose="02000000000000000000" pitchFamily="2" charset="0"/>
                      </a:endParaRPr>
                    </a:p>
                  </a:txBody>
                  <a:tcPr>
                    <a:lnR w="12700" cap="flat" cmpd="sng" algn="ctr">
                      <a:solidFill>
                        <a:schemeClr val="tx2"/>
                      </a:solidFill>
                      <a:prstDash val="solid"/>
                      <a:round/>
                      <a:headEnd type="none" w="med" len="med"/>
                      <a:tailEnd type="none" w="med" len="med"/>
                    </a:lnR>
                  </a:tcPr>
                </a:tc>
                <a:tc>
                  <a:txBody>
                    <a:bodyPr/>
                    <a:lstStyle/>
                    <a:p>
                      <a:pPr algn="r">
                        <a:lnSpc>
                          <a:spcPct val="150000"/>
                        </a:lnSpc>
                      </a:pPr>
                      <a:r>
                        <a:rPr lang="el-GR" dirty="0">
                          <a:latin typeface="Roboto" panose="02000000000000000000" pitchFamily="2" charset="0"/>
                          <a:ea typeface="Roboto" panose="02000000000000000000" pitchFamily="2" charset="0"/>
                        </a:rPr>
                        <a:t>21.000</a:t>
                      </a:r>
                      <a:endParaRPr lang="en-US" dirty="0">
                        <a:latin typeface="Roboto" panose="02000000000000000000" pitchFamily="2" charset="0"/>
                        <a:ea typeface="Roboto" panose="02000000000000000000" pitchFamily="2" charset="0"/>
                      </a:endParaRPr>
                    </a:p>
                  </a:txBody>
                  <a:tcPr>
                    <a:lnL w="12700" cap="flat" cmpd="sng" algn="ctr">
                      <a:solidFill>
                        <a:schemeClr val="tx2"/>
                      </a:solidFill>
                      <a:prstDash val="solid"/>
                      <a:round/>
                      <a:headEnd type="none" w="med" len="med"/>
                      <a:tailEnd type="none" w="med" len="med"/>
                    </a:lnL>
                  </a:tcPr>
                </a:tc>
                <a:extLst>
                  <a:ext uri="{0D108BD9-81ED-4DB2-BD59-A6C34878D82A}">
                    <a16:rowId xmlns:a16="http://schemas.microsoft.com/office/drawing/2014/main" val="10002"/>
                  </a:ext>
                </a:extLst>
              </a:tr>
              <a:tr h="1094109">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l-GR" dirty="0">
                          <a:latin typeface="Roboto" panose="02000000000000000000" pitchFamily="2" charset="0"/>
                          <a:ea typeface="Roboto" panose="02000000000000000000" pitchFamily="2" charset="0"/>
                        </a:rPr>
                        <a:t>Κόστος</a:t>
                      </a:r>
                      <a:r>
                        <a:rPr lang="el-GR" baseline="0" dirty="0">
                          <a:latin typeface="Roboto" panose="02000000000000000000" pitchFamily="2" charset="0"/>
                          <a:ea typeface="Roboto" panose="02000000000000000000" pitchFamily="2" charset="0"/>
                        </a:rPr>
                        <a:t> σταθμών φόρτισης ηλεκτρικών οχημάτων συνεχούς ρεύματος (ευρώ/σταθμό)</a:t>
                      </a:r>
                      <a:endParaRPr lang="en-US" dirty="0">
                        <a:latin typeface="Roboto" panose="02000000000000000000" pitchFamily="2" charset="0"/>
                        <a:ea typeface="Roboto" panose="02000000000000000000" pitchFamily="2" charset="0"/>
                      </a:endParaRPr>
                    </a:p>
                  </a:txBody>
                  <a:tcPr>
                    <a:lnR w="12700" cap="flat" cmpd="sng" algn="ctr">
                      <a:solidFill>
                        <a:schemeClr val="tx2"/>
                      </a:solidFill>
                      <a:prstDash val="solid"/>
                      <a:round/>
                      <a:headEnd type="none" w="med" len="med"/>
                      <a:tailEnd type="none" w="med" len="med"/>
                    </a:lnR>
                  </a:tcPr>
                </a:tc>
                <a:tc>
                  <a:txBody>
                    <a:bodyPr/>
                    <a:lstStyle/>
                    <a:p>
                      <a:pPr algn="r">
                        <a:lnSpc>
                          <a:spcPct val="150000"/>
                        </a:lnSpc>
                      </a:pPr>
                      <a:r>
                        <a:rPr lang="el-GR" dirty="0">
                          <a:latin typeface="Roboto" panose="02000000000000000000" pitchFamily="2" charset="0"/>
                          <a:ea typeface="Roboto" panose="02000000000000000000" pitchFamily="2" charset="0"/>
                        </a:rPr>
                        <a:t>93.000</a:t>
                      </a:r>
                      <a:endParaRPr lang="en-US" dirty="0">
                        <a:latin typeface="Roboto" panose="02000000000000000000" pitchFamily="2" charset="0"/>
                        <a:ea typeface="Roboto" panose="02000000000000000000" pitchFamily="2" charset="0"/>
                      </a:endParaRPr>
                    </a:p>
                  </a:txBody>
                  <a:tcPr>
                    <a:lnL w="12700" cap="flat" cmpd="sng" algn="ctr">
                      <a:solidFill>
                        <a:schemeClr val="tx2"/>
                      </a:solidFill>
                      <a:prstDash val="solid"/>
                      <a:round/>
                      <a:headEnd type="none" w="med" len="med"/>
                      <a:tailEnd type="none" w="med" len="med"/>
                    </a:lnL>
                  </a:tcPr>
                </a:tc>
                <a:extLst>
                  <a:ext uri="{0D108BD9-81ED-4DB2-BD59-A6C34878D82A}">
                    <a16:rowId xmlns:a16="http://schemas.microsoft.com/office/drawing/2014/main" val="10003"/>
                  </a:ext>
                </a:extLst>
              </a:tr>
              <a:tr h="575847">
                <a:tc>
                  <a:txBody>
                    <a:bodyPr/>
                    <a:lstStyle/>
                    <a:p>
                      <a:pPr>
                        <a:lnSpc>
                          <a:spcPct val="150000"/>
                        </a:lnSpc>
                      </a:pPr>
                      <a:r>
                        <a:rPr lang="el-GR" dirty="0">
                          <a:latin typeface="Roboto" panose="02000000000000000000" pitchFamily="2" charset="0"/>
                          <a:ea typeface="Roboto" panose="02000000000000000000" pitchFamily="2" charset="0"/>
                        </a:rPr>
                        <a:t>Συστήματα και συνδέσεις παροχής ρεύματος</a:t>
                      </a:r>
                      <a:endParaRPr lang="en-US" dirty="0">
                        <a:latin typeface="Roboto" panose="02000000000000000000" pitchFamily="2" charset="0"/>
                        <a:ea typeface="Roboto" panose="02000000000000000000" pitchFamily="2" charset="0"/>
                      </a:endParaRPr>
                    </a:p>
                  </a:txBody>
                  <a:tcPr>
                    <a:lnR w="12700" cap="flat" cmpd="sng" algn="ctr">
                      <a:solidFill>
                        <a:schemeClr val="tx2"/>
                      </a:solidFill>
                      <a:prstDash val="solid"/>
                      <a:round/>
                      <a:headEnd type="none" w="med" len="med"/>
                      <a:tailEnd type="none" w="med" len="med"/>
                    </a:lnR>
                    <a:lnB w="12700" cap="flat" cmpd="sng" algn="ctr">
                      <a:solidFill>
                        <a:schemeClr val="tx2"/>
                      </a:solidFill>
                      <a:prstDash val="solid"/>
                      <a:round/>
                      <a:headEnd type="none" w="med" len="med"/>
                      <a:tailEnd type="none" w="med" len="med"/>
                    </a:lnB>
                  </a:tcPr>
                </a:tc>
                <a:tc>
                  <a:txBody>
                    <a:bodyPr/>
                    <a:lstStyle/>
                    <a:p>
                      <a:pPr algn="r">
                        <a:lnSpc>
                          <a:spcPct val="150000"/>
                        </a:lnSpc>
                      </a:pPr>
                      <a:r>
                        <a:rPr lang="en-US" dirty="0">
                          <a:latin typeface="Roboto" panose="02000000000000000000" pitchFamily="2" charset="0"/>
                          <a:ea typeface="Roboto" panose="02000000000000000000" pitchFamily="2" charset="0"/>
                        </a:rPr>
                        <a:t>500.000</a:t>
                      </a:r>
                    </a:p>
                  </a:txBody>
                  <a:tcPr>
                    <a:lnL w="12700" cap="flat" cmpd="sng" algn="ctr">
                      <a:solidFill>
                        <a:schemeClr val="tx2"/>
                      </a:solidFill>
                      <a:prstDash val="solid"/>
                      <a:round/>
                      <a:headEnd type="none" w="med" len="med"/>
                      <a:tailEnd type="none" w="med" len="med"/>
                    </a:lnL>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10004"/>
                  </a:ext>
                </a:extLst>
              </a:tr>
              <a:tr h="575847">
                <a:tc>
                  <a:txBody>
                    <a:bodyPr/>
                    <a:lstStyle/>
                    <a:p>
                      <a:pPr>
                        <a:lnSpc>
                          <a:spcPct val="150000"/>
                        </a:lnSpc>
                      </a:pPr>
                      <a:r>
                        <a:rPr lang="el-GR" b="1" dirty="0">
                          <a:latin typeface="Roboto" panose="02000000000000000000" pitchFamily="2" charset="0"/>
                          <a:ea typeface="Roboto" panose="02000000000000000000" pitchFamily="2" charset="0"/>
                        </a:rPr>
                        <a:t>ΣΥΝΟΛΟ</a:t>
                      </a:r>
                      <a:endParaRPr lang="en-US" b="1" dirty="0">
                        <a:latin typeface="Roboto" panose="02000000000000000000" pitchFamily="2" charset="0"/>
                        <a:ea typeface="Roboto" panose="02000000000000000000" pitchFamily="2" charset="0"/>
                      </a:endParaRPr>
                    </a:p>
                  </a:txBody>
                  <a:tcPr>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tcPr>
                </a:tc>
                <a:tc>
                  <a:txBody>
                    <a:bodyPr/>
                    <a:lstStyle/>
                    <a:p>
                      <a:pPr algn="r">
                        <a:lnSpc>
                          <a:spcPct val="150000"/>
                        </a:lnSpc>
                      </a:pPr>
                      <a:r>
                        <a:rPr lang="en-US" b="1" dirty="0">
                          <a:latin typeface="Roboto" panose="02000000000000000000" pitchFamily="2" charset="0"/>
                          <a:ea typeface="Roboto" panose="02000000000000000000" pitchFamily="2" charset="0"/>
                        </a:rPr>
                        <a:t>53 </a:t>
                      </a:r>
                      <a:r>
                        <a:rPr lang="el-GR" b="1" dirty="0">
                          <a:latin typeface="Roboto" panose="02000000000000000000" pitchFamily="2" charset="0"/>
                          <a:ea typeface="Roboto" panose="02000000000000000000" pitchFamily="2" charset="0"/>
                        </a:rPr>
                        <a:t>εκατ.</a:t>
                      </a:r>
                      <a:endParaRPr lang="en-US" b="1" dirty="0">
                        <a:latin typeface="Roboto" panose="02000000000000000000" pitchFamily="2" charset="0"/>
                        <a:ea typeface="Roboto" panose="02000000000000000000" pitchFamily="2" charset="0"/>
                      </a:endParaRPr>
                    </a:p>
                  </a:txBody>
                  <a:tcPr>
                    <a:lnL w="12700" cap="flat" cmpd="sng" algn="ctr">
                      <a:solidFill>
                        <a:schemeClr val="tx2"/>
                      </a:solidFill>
                      <a:prstDash val="solid"/>
                      <a:round/>
                      <a:headEnd type="none" w="med" len="med"/>
                      <a:tailEnd type="none" w="med" len="med"/>
                    </a:lnL>
                    <a:lnT w="12700" cap="flat" cmpd="sng" algn="ctr">
                      <a:solidFill>
                        <a:schemeClr val="tx2"/>
                      </a:solidFill>
                      <a:prstDash val="solid"/>
                      <a:round/>
                      <a:headEnd type="none" w="med" len="med"/>
                      <a:tailEnd type="none" w="med" len="med"/>
                    </a:lnT>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2209367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66317" y="-7811"/>
            <a:ext cx="4825684" cy="6865811"/>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3098" y="1940437"/>
            <a:ext cx="3643617" cy="3676442"/>
          </a:xfrm>
          <a:prstGeom prst="rect">
            <a:avLst/>
          </a:prstGeom>
        </p:spPr>
      </p:pic>
      <p:pic>
        <p:nvPicPr>
          <p:cNvPr id="7" name="Picture 6"/>
          <p:cNvPicPr>
            <a:picLocks noChangeAspect="1"/>
          </p:cNvPicPr>
          <p:nvPr/>
        </p:nvPicPr>
        <p:blipFill rotWithShape="1">
          <a:blip r:embed="rId5">
            <a:extLst>
              <a:ext uri="{28A0092B-C50C-407E-A947-70E740481C1C}">
                <a14:useLocalDpi xmlns:a14="http://schemas.microsoft.com/office/drawing/2010/main" val="0"/>
              </a:ext>
            </a:extLst>
          </a:blip>
          <a:srcRect t="-1960" r="83349"/>
          <a:stretch/>
        </p:blipFill>
        <p:spPr>
          <a:xfrm>
            <a:off x="4485162" y="2506993"/>
            <a:ext cx="902993" cy="615106"/>
          </a:xfrm>
          <a:prstGeom prst="rect">
            <a:avLst/>
          </a:prstGeom>
        </p:spPr>
      </p:pic>
      <p:pic>
        <p:nvPicPr>
          <p:cNvPr id="2" name="Picture 1" descr="A black background with blue triangles&#10;&#10;Description automatically generated">
            <a:extLst>
              <a:ext uri="{FF2B5EF4-FFF2-40B4-BE49-F238E27FC236}">
                <a16:creationId xmlns:a16="http://schemas.microsoft.com/office/drawing/2014/main" id="{92C12C00-7E68-A378-5273-029AA07E3BDE}"/>
              </a:ext>
            </a:extLst>
          </p:cNvPr>
          <p:cNvPicPr>
            <a:picLocks noChangeAspect="1"/>
          </p:cNvPicPr>
          <p:nvPr/>
        </p:nvPicPr>
        <p:blipFill rotWithShape="1">
          <a:blip r:embed="rId6">
            <a:alphaModFix amt="20000"/>
          </a:blip>
          <a:srcRect t="1119" r="5625" b="5054"/>
          <a:stretch/>
        </p:blipFill>
        <p:spPr>
          <a:xfrm rot="10800000">
            <a:off x="0" y="4315"/>
            <a:ext cx="2322095" cy="1973283"/>
          </a:xfrm>
          <a:prstGeom prst="rect">
            <a:avLst/>
          </a:prstGeom>
        </p:spPr>
      </p:pic>
      <p:pic>
        <p:nvPicPr>
          <p:cNvPr id="4" name="Picture 3">
            <a:extLst>
              <a:ext uri="{FF2B5EF4-FFF2-40B4-BE49-F238E27FC236}">
                <a16:creationId xmlns:a16="http://schemas.microsoft.com/office/drawing/2014/main" id="{B95FDC1C-8A56-05DC-E539-0C650541EE38}"/>
              </a:ext>
            </a:extLst>
          </p:cNvPr>
          <p:cNvPicPr>
            <a:picLocks noChangeAspect="1"/>
          </p:cNvPicPr>
          <p:nvPr/>
        </p:nvPicPr>
        <p:blipFill>
          <a:blip r:embed="rId7"/>
          <a:stretch>
            <a:fillRect/>
          </a:stretch>
        </p:blipFill>
        <p:spPr>
          <a:xfrm>
            <a:off x="533400" y="6255783"/>
            <a:ext cx="4741986" cy="333943"/>
          </a:xfrm>
          <a:prstGeom prst="rect">
            <a:avLst/>
          </a:prstGeom>
        </p:spPr>
      </p:pic>
      <p:sp>
        <p:nvSpPr>
          <p:cNvPr id="5" name="Title 1">
            <a:extLst>
              <a:ext uri="{FF2B5EF4-FFF2-40B4-BE49-F238E27FC236}">
                <a16:creationId xmlns:a16="http://schemas.microsoft.com/office/drawing/2014/main" id="{82D93D90-EF26-440E-8C0B-428BF621175D}"/>
              </a:ext>
            </a:extLst>
          </p:cNvPr>
          <p:cNvSpPr txBox="1">
            <a:spLocks/>
          </p:cNvSpPr>
          <p:nvPr/>
        </p:nvSpPr>
        <p:spPr>
          <a:xfrm>
            <a:off x="533399" y="167658"/>
            <a:ext cx="7222739" cy="86104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solidFill>
                  <a:schemeClr val="tx2"/>
                </a:solidFill>
                <a:latin typeface="Neutraface 2 Text Greek Demi" panose="020B0303020202020102" pitchFamily="34" charset="0"/>
              </a:rPr>
              <a:t>Καλές πρακτικές</a:t>
            </a:r>
            <a:endParaRPr lang="en-US" sz="4000" b="1" dirty="0">
              <a:solidFill>
                <a:schemeClr val="tx2"/>
              </a:solidFill>
              <a:latin typeface="Neutraface 2 Text Greek Demi" panose="020B0303020202020102" pitchFamily="34" charset="0"/>
              <a:cs typeface="Calibri" panose="020F0502020204030204" pitchFamily="34" charset="0"/>
            </a:endParaRPr>
          </a:p>
        </p:txBody>
      </p:sp>
      <p:sp>
        <p:nvSpPr>
          <p:cNvPr id="8" name="Title 1">
            <a:extLst>
              <a:ext uri="{FF2B5EF4-FFF2-40B4-BE49-F238E27FC236}">
                <a16:creationId xmlns:a16="http://schemas.microsoft.com/office/drawing/2014/main" id="{4BF8710B-2B90-3329-94FC-E6E1DCADAE80}"/>
              </a:ext>
            </a:extLst>
          </p:cNvPr>
          <p:cNvSpPr txBox="1">
            <a:spLocks/>
          </p:cNvSpPr>
          <p:nvPr/>
        </p:nvSpPr>
        <p:spPr>
          <a:xfrm>
            <a:off x="658625" y="839330"/>
            <a:ext cx="10390374" cy="443170"/>
          </a:xfrm>
          <a:prstGeom prst="rect">
            <a:avLst/>
          </a:prstGeom>
        </p:spPr>
        <p:txBody>
          <a:bodyPr vert="horz" lIns="0" tIns="45720" rIns="0" bIns="45720" rtlCol="0" anchor="ctr">
            <a:noAutofit/>
          </a:bodyPr>
          <a:lstStyle>
            <a:lvl1pPr algn="l" defTabSz="1097280" rtl="0" eaLnBrk="1" latinLnBrk="0" hangingPunct="1">
              <a:lnSpc>
                <a:spcPct val="90000"/>
              </a:lnSpc>
              <a:spcBef>
                <a:spcPct val="0"/>
              </a:spcBef>
              <a:buNone/>
              <a:defRPr sz="3000" b="1" i="0" kern="1200">
                <a:solidFill>
                  <a:schemeClr val="tx1"/>
                </a:solidFill>
                <a:latin typeface="+mj-lt"/>
                <a:ea typeface="DM Sans Medium" charset="0"/>
                <a:cs typeface="DM Sans Medium" charset="0"/>
              </a:defRPr>
            </a:lvl1pPr>
          </a:lstStyle>
          <a:p>
            <a:r>
              <a:rPr lang="en-US" sz="1600" dirty="0">
                <a:latin typeface="Neutraface 2 Text Greek Demi" panose="020B0303020202020102" pitchFamily="34" charset="0"/>
              </a:rPr>
              <a:t>Electric mobility in AZORES</a:t>
            </a:r>
          </a:p>
        </p:txBody>
      </p:sp>
      <p:pic>
        <p:nvPicPr>
          <p:cNvPr id="9" name="Picture 8">
            <a:extLst>
              <a:ext uri="{FF2B5EF4-FFF2-40B4-BE49-F238E27FC236}">
                <a16:creationId xmlns:a16="http://schemas.microsoft.com/office/drawing/2014/main" id="{E3E7C87A-BE7E-CFDD-E452-A1D47E569BE2}"/>
              </a:ext>
            </a:extLst>
          </p:cNvPr>
          <p:cNvPicPr>
            <a:picLocks noChangeAspect="1"/>
          </p:cNvPicPr>
          <p:nvPr/>
        </p:nvPicPr>
        <p:blipFill rotWithShape="1">
          <a:blip r:embed="rId5">
            <a:extLst>
              <a:ext uri="{28A0092B-C50C-407E-A947-70E740481C1C}">
                <a14:useLocalDpi xmlns:a14="http://schemas.microsoft.com/office/drawing/2010/main" val="0"/>
              </a:ext>
            </a:extLst>
          </a:blip>
          <a:srcRect l="45217" r="22131"/>
          <a:stretch/>
        </p:blipFill>
        <p:spPr>
          <a:xfrm>
            <a:off x="4390005" y="4029296"/>
            <a:ext cx="1770761" cy="603281"/>
          </a:xfrm>
          <a:prstGeom prst="rect">
            <a:avLst/>
          </a:prstGeom>
        </p:spPr>
      </p:pic>
      <p:pic>
        <p:nvPicPr>
          <p:cNvPr id="11" name="Picture 10">
            <a:extLst>
              <a:ext uri="{FF2B5EF4-FFF2-40B4-BE49-F238E27FC236}">
                <a16:creationId xmlns:a16="http://schemas.microsoft.com/office/drawing/2014/main" id="{80D78CB4-A905-767A-AD70-75EDE2F73D76}"/>
              </a:ext>
            </a:extLst>
          </p:cNvPr>
          <p:cNvPicPr>
            <a:picLocks noChangeAspect="1"/>
          </p:cNvPicPr>
          <p:nvPr/>
        </p:nvPicPr>
        <p:blipFill rotWithShape="1">
          <a:blip r:embed="rId5">
            <a:extLst>
              <a:ext uri="{28A0092B-C50C-407E-A947-70E740481C1C}">
                <a14:useLocalDpi xmlns:a14="http://schemas.microsoft.com/office/drawing/2010/main" val="0"/>
              </a:ext>
            </a:extLst>
          </a:blip>
          <a:srcRect l="16434" r="55074"/>
          <a:stretch/>
        </p:blipFill>
        <p:spPr>
          <a:xfrm>
            <a:off x="4430348" y="3284417"/>
            <a:ext cx="1545138" cy="603281"/>
          </a:xfrm>
          <a:prstGeom prst="rect">
            <a:avLst/>
          </a:prstGeom>
        </p:spPr>
      </p:pic>
      <p:pic>
        <p:nvPicPr>
          <p:cNvPr id="12" name="Picture 11">
            <a:extLst>
              <a:ext uri="{FF2B5EF4-FFF2-40B4-BE49-F238E27FC236}">
                <a16:creationId xmlns:a16="http://schemas.microsoft.com/office/drawing/2014/main" id="{78A63457-1C95-5910-9348-8244C5CE922C}"/>
              </a:ext>
            </a:extLst>
          </p:cNvPr>
          <p:cNvPicPr>
            <a:picLocks noChangeAspect="1"/>
          </p:cNvPicPr>
          <p:nvPr/>
        </p:nvPicPr>
        <p:blipFill rotWithShape="1">
          <a:blip r:embed="rId5">
            <a:extLst>
              <a:ext uri="{28A0092B-C50C-407E-A947-70E740481C1C}">
                <a14:useLocalDpi xmlns:a14="http://schemas.microsoft.com/office/drawing/2010/main" val="0"/>
              </a:ext>
            </a:extLst>
          </a:blip>
          <a:srcRect l="77262" t="-70033"/>
          <a:stretch/>
        </p:blipFill>
        <p:spPr>
          <a:xfrm>
            <a:off x="4441920" y="4397660"/>
            <a:ext cx="1233114" cy="1025781"/>
          </a:xfrm>
          <a:prstGeom prst="rect">
            <a:avLst/>
          </a:prstGeom>
        </p:spPr>
      </p:pic>
    </p:spTree>
    <p:extLst>
      <p:ext uri="{BB962C8B-B14F-4D97-AF65-F5344CB8AC3E}">
        <p14:creationId xmlns:p14="http://schemas.microsoft.com/office/powerpoint/2010/main" val="41794304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Picture 6" descr="A black background with blue triangles&#10;&#10;Description automatically generated">
            <a:extLst>
              <a:ext uri="{FF2B5EF4-FFF2-40B4-BE49-F238E27FC236}">
                <a16:creationId xmlns:a16="http://schemas.microsoft.com/office/drawing/2014/main" id="{0FE9EE3D-5BBA-D143-D25C-36B289461545}"/>
              </a:ext>
            </a:extLst>
          </p:cNvPr>
          <p:cNvPicPr>
            <a:picLocks noChangeAspect="1"/>
          </p:cNvPicPr>
          <p:nvPr/>
        </p:nvPicPr>
        <p:blipFill rotWithShape="1">
          <a:blip r:embed="rId3">
            <a:alphaModFix amt="20000"/>
          </a:blip>
          <a:srcRect t="1119" r="5625" b="5054"/>
          <a:stretch/>
        </p:blipFill>
        <p:spPr>
          <a:xfrm>
            <a:off x="4121728" y="0"/>
            <a:ext cx="8070272" cy="6858000"/>
          </a:xfrm>
          <a:prstGeom prst="rect">
            <a:avLst/>
          </a:prstGeom>
        </p:spPr>
      </p:pic>
      <p:sp>
        <p:nvSpPr>
          <p:cNvPr id="5" name="TextBox 4">
            <a:extLst>
              <a:ext uri="{FF2B5EF4-FFF2-40B4-BE49-F238E27FC236}">
                <a16:creationId xmlns:a16="http://schemas.microsoft.com/office/drawing/2014/main" id="{79926403-92DE-4373-ACE7-138EE5DCEFDE}"/>
              </a:ext>
            </a:extLst>
          </p:cNvPr>
          <p:cNvSpPr txBox="1"/>
          <p:nvPr/>
        </p:nvSpPr>
        <p:spPr>
          <a:xfrm>
            <a:off x="658626" y="1363602"/>
            <a:ext cx="10799102" cy="2446824"/>
          </a:xfrm>
          <a:prstGeom prst="rect">
            <a:avLst/>
          </a:prstGeom>
          <a:noFill/>
        </p:spPr>
        <p:txBody>
          <a:bodyPr wrap="square">
            <a:spAutoFit/>
          </a:bodyPr>
          <a:lstStyle/>
          <a:p>
            <a:pPr marL="285750" indent="-285750" algn="just">
              <a:lnSpc>
                <a:spcPct val="150000"/>
              </a:lnSpc>
              <a:spcBef>
                <a:spcPts val="1000"/>
              </a:spcBef>
              <a:buFont typeface="Arial" panose="020B0604020202020204" pitchFamily="34" charset="0"/>
              <a:buChar char="•"/>
            </a:pPr>
            <a:r>
              <a:rPr lang="el-GR" sz="1400" dirty="0">
                <a:latin typeface="Roboto" panose="02000000000000000000" pitchFamily="2" charset="0"/>
                <a:ea typeface="Roboto" panose="02000000000000000000" pitchFamily="2" charset="0"/>
              </a:rPr>
              <a:t>Το πρώτο σύστημα οικονομικών κινήτρων για την απόκτηση ηλεκτρικών οχημάτων και σταθμών φόρτισης στις Αζόρες θεσπίστηκε με το περιφερειακό νομοθετικό διάταγμα αριθ. 2/2020/A.</a:t>
            </a:r>
            <a:r>
              <a:rPr lang="en-US" sz="1400" dirty="0">
                <a:latin typeface="Roboto" panose="02000000000000000000" pitchFamily="2" charset="0"/>
                <a:ea typeface="Roboto" panose="02000000000000000000" pitchFamily="2" charset="0"/>
              </a:rPr>
              <a:t> </a:t>
            </a:r>
            <a:r>
              <a:rPr lang="el-GR" sz="1400" dirty="0">
                <a:latin typeface="Roboto" panose="02000000000000000000" pitchFamily="2" charset="0"/>
                <a:ea typeface="Roboto" panose="02000000000000000000" pitchFamily="2" charset="0"/>
              </a:rPr>
              <a:t>Το διάταγμα αυτό ενίσχυσε οικονομικά την απόκτηση ηλεκτρικών επιβατικών οχημάτων, δίκυκλων μοτοσικλετών ή μοτοποδηλάτων, τρίκυκλων ή τετράκυκλων, ποδηλάτων με βοηθητικό κινητήρα και σταθμών φόρτισης ηλεκτρικών οχημάτων.</a:t>
            </a:r>
          </a:p>
          <a:p>
            <a:pPr marL="285750" indent="-285750" algn="just">
              <a:lnSpc>
                <a:spcPct val="150000"/>
              </a:lnSpc>
              <a:spcBef>
                <a:spcPts val="1000"/>
              </a:spcBef>
              <a:buFont typeface="Arial" panose="020B0604020202020204" pitchFamily="34" charset="0"/>
              <a:buChar char="•"/>
            </a:pPr>
            <a:r>
              <a:rPr lang="el-GR" sz="1400" dirty="0">
                <a:latin typeface="Roboto" panose="02000000000000000000" pitchFamily="2" charset="0"/>
                <a:ea typeface="Roboto" panose="02000000000000000000" pitchFamily="2" charset="0"/>
              </a:rPr>
              <a:t>Η Περιφερειακή Διεύθυνση Ενέργειας ήταν η διαχειριστική αρχή των κινήτρων. Προωθήθηκαν μέσω ισχυρών εκστρατειών διάδοσης σε τηλεοπτικές εκπομπές και μέσα κοινωνικής δικτύωσης, μεταξύ δημόσιων και ιδιωτικών φορέων, καθώς και της κοινωνίας των πολιτών γενικότερα. Το Fundo Ambiental ήταν η διαχειριστική αρχή για το εθνικό σύστημα κινήτρων.</a:t>
            </a:r>
          </a:p>
        </p:txBody>
      </p:sp>
      <p:pic>
        <p:nvPicPr>
          <p:cNvPr id="3" name="Picture 2">
            <a:extLst>
              <a:ext uri="{FF2B5EF4-FFF2-40B4-BE49-F238E27FC236}">
                <a16:creationId xmlns:a16="http://schemas.microsoft.com/office/drawing/2014/main" id="{E8365A4A-8B4D-207A-FDE5-00A5F02A8A8F}"/>
              </a:ext>
            </a:extLst>
          </p:cNvPr>
          <p:cNvPicPr>
            <a:picLocks noChangeAspect="1"/>
          </p:cNvPicPr>
          <p:nvPr/>
        </p:nvPicPr>
        <p:blipFill>
          <a:blip r:embed="rId4"/>
          <a:stretch>
            <a:fillRect/>
          </a:stretch>
        </p:blipFill>
        <p:spPr>
          <a:xfrm>
            <a:off x="533400" y="6255783"/>
            <a:ext cx="4741986" cy="333943"/>
          </a:xfrm>
          <a:prstGeom prst="rect">
            <a:avLst/>
          </a:prstGeom>
        </p:spPr>
      </p:pic>
      <p:sp>
        <p:nvSpPr>
          <p:cNvPr id="4" name="Title 1">
            <a:extLst>
              <a:ext uri="{FF2B5EF4-FFF2-40B4-BE49-F238E27FC236}">
                <a16:creationId xmlns:a16="http://schemas.microsoft.com/office/drawing/2014/main" id="{9D339AE9-376A-C537-B83B-059139C41E3F}"/>
              </a:ext>
            </a:extLst>
          </p:cNvPr>
          <p:cNvSpPr txBox="1">
            <a:spLocks/>
          </p:cNvSpPr>
          <p:nvPr/>
        </p:nvSpPr>
        <p:spPr>
          <a:xfrm>
            <a:off x="533399" y="167658"/>
            <a:ext cx="7222739" cy="86104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solidFill>
                  <a:schemeClr val="tx2"/>
                </a:solidFill>
                <a:latin typeface="Neutraface 2 Text Greek Demi" panose="020B0303020202020102" pitchFamily="34" charset="0"/>
              </a:rPr>
              <a:t>Καλές πρακτικές</a:t>
            </a:r>
            <a:endParaRPr lang="en-US" sz="4000" b="1" dirty="0">
              <a:solidFill>
                <a:schemeClr val="tx2"/>
              </a:solidFill>
              <a:latin typeface="Neutraface 2 Text Greek Demi" panose="020B0303020202020102" pitchFamily="34" charset="0"/>
              <a:cs typeface="Calibri" panose="020F0502020204030204" pitchFamily="34" charset="0"/>
            </a:endParaRPr>
          </a:p>
        </p:txBody>
      </p:sp>
      <p:sp>
        <p:nvSpPr>
          <p:cNvPr id="6" name="Title 1">
            <a:extLst>
              <a:ext uri="{FF2B5EF4-FFF2-40B4-BE49-F238E27FC236}">
                <a16:creationId xmlns:a16="http://schemas.microsoft.com/office/drawing/2014/main" id="{290A4362-AFD4-1D15-4021-7D4DEE30E0D6}"/>
              </a:ext>
            </a:extLst>
          </p:cNvPr>
          <p:cNvSpPr txBox="1">
            <a:spLocks/>
          </p:cNvSpPr>
          <p:nvPr/>
        </p:nvSpPr>
        <p:spPr>
          <a:xfrm>
            <a:off x="658625" y="839330"/>
            <a:ext cx="10390374" cy="443170"/>
          </a:xfrm>
          <a:prstGeom prst="rect">
            <a:avLst/>
          </a:prstGeom>
        </p:spPr>
        <p:txBody>
          <a:bodyPr vert="horz" lIns="0" tIns="45720" rIns="0" bIns="45720" rtlCol="0" anchor="ctr">
            <a:noAutofit/>
          </a:bodyPr>
          <a:lstStyle>
            <a:lvl1pPr algn="l" defTabSz="1097280" rtl="0" eaLnBrk="1" latinLnBrk="0" hangingPunct="1">
              <a:lnSpc>
                <a:spcPct val="90000"/>
              </a:lnSpc>
              <a:spcBef>
                <a:spcPct val="0"/>
              </a:spcBef>
              <a:buNone/>
              <a:defRPr sz="3000" b="1" i="0" kern="1200">
                <a:solidFill>
                  <a:schemeClr val="tx1"/>
                </a:solidFill>
                <a:latin typeface="+mj-lt"/>
                <a:ea typeface="DM Sans Medium" charset="0"/>
                <a:cs typeface="DM Sans Medium" charset="0"/>
              </a:defRPr>
            </a:lvl1pPr>
          </a:lstStyle>
          <a:p>
            <a:r>
              <a:rPr lang="en-US" sz="1600" dirty="0">
                <a:latin typeface="Neutraface 2 Text Greek Demi" panose="020B0303020202020102" pitchFamily="34" charset="0"/>
              </a:rPr>
              <a:t>Electric mobility in AZORES</a:t>
            </a:r>
          </a:p>
        </p:txBody>
      </p:sp>
      <p:graphicFrame>
        <p:nvGraphicFramePr>
          <p:cNvPr id="8" name="Table 7">
            <a:extLst>
              <a:ext uri="{FF2B5EF4-FFF2-40B4-BE49-F238E27FC236}">
                <a16:creationId xmlns:a16="http://schemas.microsoft.com/office/drawing/2014/main" id="{F9AE3E37-FDF2-6C84-9979-ED1A4DBF0226}"/>
              </a:ext>
            </a:extLst>
          </p:cNvPr>
          <p:cNvGraphicFramePr>
            <a:graphicFrameLocks noGrp="1"/>
          </p:cNvGraphicFramePr>
          <p:nvPr>
            <p:extLst>
              <p:ext uri="{D42A27DB-BD31-4B8C-83A1-F6EECF244321}">
                <p14:modId xmlns:p14="http://schemas.microsoft.com/office/powerpoint/2010/main" val="619905835"/>
              </p:ext>
            </p:extLst>
          </p:nvPr>
        </p:nvGraphicFramePr>
        <p:xfrm>
          <a:off x="533399" y="3986346"/>
          <a:ext cx="2850843" cy="1961089"/>
        </p:xfrm>
        <a:graphic>
          <a:graphicData uri="http://schemas.openxmlformats.org/drawingml/2006/table">
            <a:tbl>
              <a:tblPr firstRow="1" bandRow="1">
                <a:tableStyleId>{2D5ABB26-0587-4C30-8999-92F81FD0307C}</a:tableStyleId>
              </a:tblPr>
              <a:tblGrid>
                <a:gridCol w="2850843">
                  <a:extLst>
                    <a:ext uri="{9D8B030D-6E8A-4147-A177-3AD203B41FA5}">
                      <a16:colId xmlns:a16="http://schemas.microsoft.com/office/drawing/2014/main" val="123215672"/>
                    </a:ext>
                  </a:extLst>
                </a:gridCol>
              </a:tblGrid>
              <a:tr h="43388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l-GR" sz="1400" b="1" dirty="0">
                          <a:solidFill>
                            <a:schemeClr val="tx2"/>
                          </a:solidFill>
                          <a:latin typeface="Roboto" panose="02000000000000000000" pitchFamily="2" charset="0"/>
                          <a:ea typeface="Roboto" panose="02000000000000000000" pitchFamily="2" charset="0"/>
                        </a:rPr>
                        <a:t>Ηλεκτρικά επιβατικά </a:t>
                      </a:r>
                      <a:endParaRPr lang="nl-BE" sz="1400" b="1" dirty="0">
                        <a:solidFill>
                          <a:schemeClr val="tx2"/>
                        </a:solidFill>
                        <a:latin typeface="Roboto" panose="02000000000000000000" pitchFamily="2" charset="0"/>
                        <a:ea typeface="Roboto" panose="02000000000000000000" pitchFamily="2"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l-GR" sz="1400" b="1" dirty="0">
                          <a:solidFill>
                            <a:schemeClr val="tx2"/>
                          </a:solidFill>
                          <a:latin typeface="Roboto" panose="02000000000000000000" pitchFamily="2" charset="0"/>
                          <a:ea typeface="Roboto" panose="02000000000000000000" pitchFamily="2" charset="0"/>
                        </a:rPr>
                        <a:t>οχήματα</a:t>
                      </a:r>
                      <a:endParaRPr lang="en-US" sz="1400" b="1" dirty="0">
                        <a:solidFill>
                          <a:schemeClr val="tx2"/>
                        </a:solidFill>
                        <a:latin typeface="Roboto" panose="02000000000000000000" pitchFamily="2" charset="0"/>
                        <a:ea typeface="Roboto" panose="02000000000000000000" pitchFamily="2" charset="0"/>
                      </a:endParaRPr>
                    </a:p>
                  </a:txBody>
                  <a:tcPr anchor="ctr">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3340180430"/>
                  </a:ext>
                </a:extLst>
              </a:tr>
              <a:tr h="1442929">
                <a:tc>
                  <a:txBody>
                    <a:bodyPr/>
                    <a:lstStyle/>
                    <a:p>
                      <a:pPr marL="285750" lvl="0" indent="-285750">
                        <a:lnSpc>
                          <a:spcPct val="150000"/>
                        </a:lnSpc>
                        <a:buFont typeface="Arial" panose="020B0604020202020204" pitchFamily="34" charset="0"/>
                        <a:buChar char="•"/>
                      </a:pPr>
                      <a:r>
                        <a:rPr lang="el-GR" sz="1400" dirty="0"/>
                        <a:t>Μέγιστο ποσό επιχορήγησης για φυσικά πρόσωπα 6900 ευρώ</a:t>
                      </a:r>
                      <a:endParaRPr lang="en-US" sz="1400" dirty="0"/>
                    </a:p>
                    <a:p>
                      <a:pPr marL="285750" lvl="0" indent="-285750">
                        <a:lnSpc>
                          <a:spcPct val="150000"/>
                        </a:lnSpc>
                        <a:buFont typeface="Arial" panose="020B0604020202020204" pitchFamily="34" charset="0"/>
                        <a:buChar char="•"/>
                      </a:pPr>
                      <a:r>
                        <a:rPr lang="el-GR" sz="1400" dirty="0"/>
                        <a:t>Μέγιστο ποσό επιχορήγησης για νομικά πρόσωπα 4900 ευρώ</a:t>
                      </a:r>
                      <a:endParaRPr lang="en-US" sz="1400" dirty="0"/>
                    </a:p>
                  </a:txBody>
                  <a:tcPr>
                    <a:lnT w="12700" cap="flat" cmpd="sng" algn="ctr">
                      <a:solidFill>
                        <a:schemeClr val="tx2"/>
                      </a:solidFill>
                      <a:prstDash val="solid"/>
                      <a:round/>
                      <a:headEnd type="none" w="med" len="med"/>
                      <a:tailEnd type="none" w="med" len="med"/>
                    </a:lnT>
                    <a:solidFill>
                      <a:schemeClr val="bg1"/>
                    </a:solidFill>
                  </a:tcPr>
                </a:tc>
                <a:extLst>
                  <a:ext uri="{0D108BD9-81ED-4DB2-BD59-A6C34878D82A}">
                    <a16:rowId xmlns:a16="http://schemas.microsoft.com/office/drawing/2014/main" val="2536295211"/>
                  </a:ext>
                </a:extLst>
              </a:tr>
            </a:tbl>
          </a:graphicData>
        </a:graphic>
      </p:graphicFrame>
      <p:graphicFrame>
        <p:nvGraphicFramePr>
          <p:cNvPr id="9" name="Table 8">
            <a:extLst>
              <a:ext uri="{FF2B5EF4-FFF2-40B4-BE49-F238E27FC236}">
                <a16:creationId xmlns:a16="http://schemas.microsoft.com/office/drawing/2014/main" id="{E178201F-C53C-A983-4374-220A04187CEB}"/>
              </a:ext>
            </a:extLst>
          </p:cNvPr>
          <p:cNvGraphicFramePr>
            <a:graphicFrameLocks noGrp="1"/>
          </p:cNvGraphicFramePr>
          <p:nvPr>
            <p:extLst>
              <p:ext uri="{D42A27DB-BD31-4B8C-83A1-F6EECF244321}">
                <p14:modId xmlns:p14="http://schemas.microsoft.com/office/powerpoint/2010/main" val="1933607941"/>
              </p:ext>
            </p:extLst>
          </p:nvPr>
        </p:nvGraphicFramePr>
        <p:xfrm>
          <a:off x="3758312" y="3977889"/>
          <a:ext cx="2718582" cy="1961089"/>
        </p:xfrm>
        <a:graphic>
          <a:graphicData uri="http://schemas.openxmlformats.org/drawingml/2006/table">
            <a:tbl>
              <a:tblPr firstRow="1" bandRow="1">
                <a:tableStyleId>{2D5ABB26-0587-4C30-8999-92F81FD0307C}</a:tableStyleId>
              </a:tblPr>
              <a:tblGrid>
                <a:gridCol w="2718582">
                  <a:extLst>
                    <a:ext uri="{9D8B030D-6E8A-4147-A177-3AD203B41FA5}">
                      <a16:colId xmlns:a16="http://schemas.microsoft.com/office/drawing/2014/main" val="123215672"/>
                    </a:ext>
                  </a:extLst>
                </a:gridCol>
              </a:tblGrid>
              <a:tr h="433886">
                <a:tc>
                  <a:txBody>
                    <a:bodyPr/>
                    <a:lstStyle/>
                    <a:p>
                      <a:pPr lvl="0" algn="ctr"/>
                      <a:r>
                        <a:rPr lang="el-GR" sz="1400" b="1" dirty="0" err="1">
                          <a:solidFill>
                            <a:schemeClr val="tx2"/>
                          </a:solidFill>
                          <a:latin typeface="Roboto" panose="02000000000000000000" pitchFamily="2" charset="0"/>
                          <a:ea typeface="Roboto" panose="02000000000000000000" pitchFamily="2" charset="0"/>
                        </a:rPr>
                        <a:t>Ηλεκτιρκά</a:t>
                      </a:r>
                      <a:r>
                        <a:rPr lang="el-GR" sz="1400" b="1" dirty="0">
                          <a:solidFill>
                            <a:schemeClr val="tx2"/>
                          </a:solidFill>
                          <a:latin typeface="Roboto" panose="02000000000000000000" pitchFamily="2" charset="0"/>
                          <a:ea typeface="Roboto" panose="02000000000000000000" pitchFamily="2" charset="0"/>
                        </a:rPr>
                        <a:t> δίκυκλα οχήματα ή μοτοποδήλατα</a:t>
                      </a:r>
                      <a:endParaRPr lang="en-US" sz="1400" b="1" dirty="0">
                        <a:solidFill>
                          <a:schemeClr val="tx2"/>
                        </a:solidFill>
                        <a:latin typeface="Roboto" panose="02000000000000000000" pitchFamily="2" charset="0"/>
                        <a:ea typeface="Roboto" panose="02000000000000000000" pitchFamily="2" charset="0"/>
                      </a:endParaRPr>
                    </a:p>
                  </a:txBody>
                  <a:tcPr anchor="ctr">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3340180430"/>
                  </a:ext>
                </a:extLst>
              </a:tr>
              <a:tr h="1442929">
                <a:tc>
                  <a:txBody>
                    <a:bodyPr/>
                    <a:lstStyle/>
                    <a:p>
                      <a:pPr marL="285750" lvl="0" indent="-285750">
                        <a:lnSpc>
                          <a:spcPct val="150000"/>
                        </a:lnSpc>
                        <a:buFont typeface="Arial" panose="020B0604020202020204" pitchFamily="34" charset="0"/>
                        <a:buChar char="•"/>
                      </a:pPr>
                      <a:r>
                        <a:rPr lang="el-GR" sz="1200" dirty="0">
                          <a:latin typeface="Roboto" panose="02000000000000000000" pitchFamily="2" charset="0"/>
                          <a:ea typeface="Roboto" panose="02000000000000000000" pitchFamily="2" charset="0"/>
                        </a:rPr>
                        <a:t>Ποσό επιχορήγησης για ηλεκτρικά δίκυκλα οχήματα 1000 ευρώ</a:t>
                      </a:r>
                      <a:endParaRPr lang="en-US" sz="1200" dirty="0">
                        <a:latin typeface="Roboto" panose="02000000000000000000" pitchFamily="2" charset="0"/>
                        <a:ea typeface="Roboto" panose="02000000000000000000" pitchFamily="2" charset="0"/>
                      </a:endParaRPr>
                    </a:p>
                    <a:p>
                      <a:pPr marL="285750" lvl="0" indent="-285750">
                        <a:lnSpc>
                          <a:spcPct val="150000"/>
                        </a:lnSpc>
                        <a:buFont typeface="Arial" panose="020B0604020202020204" pitchFamily="34" charset="0"/>
                        <a:buChar char="•"/>
                      </a:pPr>
                      <a:r>
                        <a:rPr lang="el-GR" sz="1200" dirty="0">
                          <a:latin typeface="Roboto" panose="02000000000000000000" pitchFamily="2" charset="0"/>
                          <a:ea typeface="Roboto" panose="02000000000000000000" pitchFamily="2" charset="0"/>
                        </a:rPr>
                        <a:t>Ποσό επιχορήγησης για μοτοποδήλατα 700 ευρώ</a:t>
                      </a:r>
                      <a:endParaRPr lang="en-US" sz="1200" dirty="0">
                        <a:latin typeface="Roboto" panose="02000000000000000000" pitchFamily="2" charset="0"/>
                        <a:ea typeface="Roboto" panose="02000000000000000000" pitchFamily="2" charset="0"/>
                      </a:endParaRPr>
                    </a:p>
                  </a:txBody>
                  <a:tcPr>
                    <a:lnT w="12700" cap="flat" cmpd="sng" algn="ctr">
                      <a:solidFill>
                        <a:schemeClr val="tx2"/>
                      </a:solidFill>
                      <a:prstDash val="solid"/>
                      <a:round/>
                      <a:headEnd type="none" w="med" len="med"/>
                      <a:tailEnd type="none" w="med" len="med"/>
                    </a:lnT>
                  </a:tcPr>
                </a:tc>
                <a:extLst>
                  <a:ext uri="{0D108BD9-81ED-4DB2-BD59-A6C34878D82A}">
                    <a16:rowId xmlns:a16="http://schemas.microsoft.com/office/drawing/2014/main" val="2536295211"/>
                  </a:ext>
                </a:extLst>
              </a:tr>
            </a:tbl>
          </a:graphicData>
        </a:graphic>
      </p:graphicFrame>
      <p:graphicFrame>
        <p:nvGraphicFramePr>
          <p:cNvPr id="11" name="Table 10">
            <a:extLst>
              <a:ext uri="{FF2B5EF4-FFF2-40B4-BE49-F238E27FC236}">
                <a16:creationId xmlns:a16="http://schemas.microsoft.com/office/drawing/2014/main" id="{B437A600-07CB-5D02-2A19-46E490BD60DB}"/>
              </a:ext>
            </a:extLst>
          </p:cNvPr>
          <p:cNvGraphicFramePr>
            <a:graphicFrameLocks noGrp="1"/>
          </p:cNvGraphicFramePr>
          <p:nvPr>
            <p:extLst>
              <p:ext uri="{D42A27DB-BD31-4B8C-83A1-F6EECF244321}">
                <p14:modId xmlns:p14="http://schemas.microsoft.com/office/powerpoint/2010/main" val="2351909679"/>
              </p:ext>
            </p:extLst>
          </p:nvPr>
        </p:nvGraphicFramePr>
        <p:xfrm>
          <a:off x="6849154" y="3986346"/>
          <a:ext cx="2071469" cy="1961089"/>
        </p:xfrm>
        <a:graphic>
          <a:graphicData uri="http://schemas.openxmlformats.org/drawingml/2006/table">
            <a:tbl>
              <a:tblPr firstRow="1" bandRow="1">
                <a:tableStyleId>{2D5ABB26-0587-4C30-8999-92F81FD0307C}</a:tableStyleId>
              </a:tblPr>
              <a:tblGrid>
                <a:gridCol w="2071469">
                  <a:extLst>
                    <a:ext uri="{9D8B030D-6E8A-4147-A177-3AD203B41FA5}">
                      <a16:colId xmlns:a16="http://schemas.microsoft.com/office/drawing/2014/main" val="123215672"/>
                    </a:ext>
                  </a:extLst>
                </a:gridCol>
              </a:tblGrid>
              <a:tr h="433886">
                <a:tc>
                  <a:txBody>
                    <a:bodyPr/>
                    <a:lstStyle/>
                    <a:p>
                      <a:pPr lvl="0" algn="ctr"/>
                      <a:r>
                        <a:rPr lang="el-GR" sz="1400" b="1" dirty="0">
                          <a:solidFill>
                            <a:schemeClr val="tx2"/>
                          </a:solidFill>
                          <a:latin typeface="Roboto" panose="02000000000000000000" pitchFamily="2" charset="0"/>
                          <a:ea typeface="Roboto" panose="02000000000000000000" pitchFamily="2" charset="0"/>
                        </a:rPr>
                        <a:t>Ηλεκτρικά τρίκυκλα ή </a:t>
                      </a:r>
                      <a:r>
                        <a:rPr lang="el-GR" sz="1400" b="1" dirty="0" err="1">
                          <a:solidFill>
                            <a:schemeClr val="tx2"/>
                          </a:solidFill>
                          <a:latin typeface="Roboto" panose="02000000000000000000" pitchFamily="2" charset="0"/>
                          <a:ea typeface="Roboto" panose="02000000000000000000" pitchFamily="2" charset="0"/>
                        </a:rPr>
                        <a:t>τετράκυκλα</a:t>
                      </a:r>
                      <a:r>
                        <a:rPr lang="el-GR" sz="1400" b="1" dirty="0">
                          <a:solidFill>
                            <a:schemeClr val="tx2"/>
                          </a:solidFill>
                          <a:latin typeface="Roboto" panose="02000000000000000000" pitchFamily="2" charset="0"/>
                          <a:ea typeface="Roboto" panose="02000000000000000000" pitchFamily="2" charset="0"/>
                        </a:rPr>
                        <a:t> οχήματα</a:t>
                      </a:r>
                      <a:endParaRPr lang="en-US" sz="1400" b="1" dirty="0">
                        <a:solidFill>
                          <a:schemeClr val="tx2"/>
                        </a:solidFill>
                        <a:latin typeface="Roboto" panose="02000000000000000000" pitchFamily="2" charset="0"/>
                        <a:ea typeface="Roboto" panose="02000000000000000000" pitchFamily="2" charset="0"/>
                      </a:endParaRPr>
                    </a:p>
                  </a:txBody>
                  <a:tcPr anchor="ctr">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3340180430"/>
                  </a:ext>
                </a:extLst>
              </a:tr>
              <a:tr h="1442929">
                <a:tc>
                  <a:txBody>
                    <a:bodyPr/>
                    <a:lstStyle/>
                    <a:p>
                      <a:pPr marL="285750" lvl="0" indent="-285750" algn="l">
                        <a:lnSpc>
                          <a:spcPct val="150000"/>
                        </a:lnSpc>
                        <a:buFont typeface="Arial" panose="020B0604020202020204" pitchFamily="34" charset="0"/>
                        <a:buChar char="•"/>
                      </a:pPr>
                      <a:r>
                        <a:rPr lang="el-GR" sz="1200" dirty="0">
                          <a:latin typeface="Roboto" panose="02000000000000000000" pitchFamily="2" charset="0"/>
                          <a:ea typeface="Roboto" panose="02000000000000000000" pitchFamily="2" charset="0"/>
                        </a:rPr>
                        <a:t>Μέγιστο ποσό επιχορήγησης 1000 ευρώ</a:t>
                      </a:r>
                      <a:endParaRPr lang="en-US" sz="1200" dirty="0">
                        <a:latin typeface="Roboto" panose="02000000000000000000" pitchFamily="2" charset="0"/>
                        <a:ea typeface="Roboto" panose="02000000000000000000" pitchFamily="2" charset="0"/>
                      </a:endParaRPr>
                    </a:p>
                  </a:txBody>
                  <a:tcPr>
                    <a:lnT w="12700" cap="flat" cmpd="sng" algn="ctr">
                      <a:solidFill>
                        <a:schemeClr val="tx2"/>
                      </a:solidFill>
                      <a:prstDash val="solid"/>
                      <a:round/>
                      <a:headEnd type="none" w="med" len="med"/>
                      <a:tailEnd type="none" w="med" len="med"/>
                    </a:lnT>
                  </a:tcPr>
                </a:tc>
                <a:extLst>
                  <a:ext uri="{0D108BD9-81ED-4DB2-BD59-A6C34878D82A}">
                    <a16:rowId xmlns:a16="http://schemas.microsoft.com/office/drawing/2014/main" val="2536295211"/>
                  </a:ext>
                </a:extLst>
              </a:tr>
            </a:tbl>
          </a:graphicData>
        </a:graphic>
      </p:graphicFrame>
      <p:graphicFrame>
        <p:nvGraphicFramePr>
          <p:cNvPr id="12" name="Table 11">
            <a:extLst>
              <a:ext uri="{FF2B5EF4-FFF2-40B4-BE49-F238E27FC236}">
                <a16:creationId xmlns:a16="http://schemas.microsoft.com/office/drawing/2014/main" id="{5FB0EFF1-74AD-D12A-DC7A-AFD74624A891}"/>
              </a:ext>
            </a:extLst>
          </p:cNvPr>
          <p:cNvGraphicFramePr>
            <a:graphicFrameLocks noGrp="1"/>
          </p:cNvGraphicFramePr>
          <p:nvPr>
            <p:extLst>
              <p:ext uri="{D42A27DB-BD31-4B8C-83A1-F6EECF244321}">
                <p14:modId xmlns:p14="http://schemas.microsoft.com/office/powerpoint/2010/main" val="1348940559"/>
              </p:ext>
            </p:extLst>
          </p:nvPr>
        </p:nvGraphicFramePr>
        <p:xfrm>
          <a:off x="9383045" y="3977890"/>
          <a:ext cx="2071469" cy="1961089"/>
        </p:xfrm>
        <a:graphic>
          <a:graphicData uri="http://schemas.openxmlformats.org/drawingml/2006/table">
            <a:tbl>
              <a:tblPr firstRow="1" bandRow="1">
                <a:tableStyleId>{2D5ABB26-0587-4C30-8999-92F81FD0307C}</a:tableStyleId>
              </a:tblPr>
              <a:tblGrid>
                <a:gridCol w="2071469">
                  <a:extLst>
                    <a:ext uri="{9D8B030D-6E8A-4147-A177-3AD203B41FA5}">
                      <a16:colId xmlns:a16="http://schemas.microsoft.com/office/drawing/2014/main" val="123215672"/>
                    </a:ext>
                  </a:extLst>
                </a:gridCol>
              </a:tblGrid>
              <a:tr h="433886">
                <a:tc>
                  <a:txBody>
                    <a:bodyPr/>
                    <a:lstStyle/>
                    <a:p>
                      <a:pPr lvl="0" algn="ctr"/>
                      <a:r>
                        <a:rPr lang="el-GR" sz="1400" b="1" dirty="0">
                          <a:solidFill>
                            <a:schemeClr val="tx2"/>
                          </a:solidFill>
                          <a:latin typeface="Roboto" panose="02000000000000000000" pitchFamily="2" charset="0"/>
                          <a:ea typeface="Roboto" panose="02000000000000000000" pitchFamily="2" charset="0"/>
                        </a:rPr>
                        <a:t>Σταθμοί φόρτισης ηλεκτρικών οχημάτων</a:t>
                      </a:r>
                      <a:endParaRPr lang="en-US" sz="1400" b="1" dirty="0">
                        <a:solidFill>
                          <a:schemeClr val="tx2"/>
                        </a:solidFill>
                        <a:latin typeface="Roboto" panose="02000000000000000000" pitchFamily="2" charset="0"/>
                        <a:ea typeface="Roboto" panose="02000000000000000000" pitchFamily="2" charset="0"/>
                      </a:endParaRPr>
                    </a:p>
                  </a:txBody>
                  <a:tcPr anchor="ctr">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3340180430"/>
                  </a:ext>
                </a:extLst>
              </a:tr>
              <a:tr h="1442929">
                <a:tc>
                  <a:txBody>
                    <a:bodyPr/>
                    <a:lstStyle/>
                    <a:p>
                      <a:pPr marL="171450" lvl="0" indent="-171450">
                        <a:lnSpc>
                          <a:spcPct val="150000"/>
                        </a:lnSpc>
                        <a:buFont typeface="Arial" panose="020B0604020202020204" pitchFamily="34" charset="0"/>
                        <a:buChar char="•"/>
                      </a:pPr>
                      <a:r>
                        <a:rPr lang="el-GR" sz="1200" dirty="0"/>
                        <a:t>Μέγιστο ποσό επιχορήγησης 500 ευρώ</a:t>
                      </a:r>
                      <a:endParaRPr lang="en-US" sz="1200" dirty="0"/>
                    </a:p>
                  </a:txBody>
                  <a:tcPr>
                    <a:lnT w="12700" cap="flat" cmpd="sng" algn="ctr">
                      <a:solidFill>
                        <a:schemeClr val="tx2"/>
                      </a:solidFill>
                      <a:prstDash val="solid"/>
                      <a:round/>
                      <a:headEnd type="none" w="med" len="med"/>
                      <a:tailEnd type="none" w="med" len="med"/>
                    </a:lnT>
                  </a:tcPr>
                </a:tc>
                <a:extLst>
                  <a:ext uri="{0D108BD9-81ED-4DB2-BD59-A6C34878D82A}">
                    <a16:rowId xmlns:a16="http://schemas.microsoft.com/office/drawing/2014/main" val="2536295211"/>
                  </a:ext>
                </a:extLst>
              </a:tr>
            </a:tbl>
          </a:graphicData>
        </a:graphic>
      </p:graphicFrame>
    </p:spTree>
    <p:extLst>
      <p:ext uri="{BB962C8B-B14F-4D97-AF65-F5344CB8AC3E}">
        <p14:creationId xmlns:p14="http://schemas.microsoft.com/office/powerpoint/2010/main" val="41847470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1" descr="A black background with blue triangles&#10;&#10;Description automatically generated">
            <a:extLst>
              <a:ext uri="{FF2B5EF4-FFF2-40B4-BE49-F238E27FC236}">
                <a16:creationId xmlns:a16="http://schemas.microsoft.com/office/drawing/2014/main" id="{8B31E8E6-77FB-0411-0BBF-A72B0F44FF49}"/>
              </a:ext>
            </a:extLst>
          </p:cNvPr>
          <p:cNvPicPr>
            <a:picLocks noChangeAspect="1"/>
          </p:cNvPicPr>
          <p:nvPr/>
        </p:nvPicPr>
        <p:blipFill rotWithShape="1">
          <a:blip r:embed="rId3">
            <a:alphaModFix amt="20000"/>
          </a:blip>
          <a:srcRect t="1119" r="5625" b="5054"/>
          <a:stretch/>
        </p:blipFill>
        <p:spPr>
          <a:xfrm>
            <a:off x="4121728" y="0"/>
            <a:ext cx="8070272" cy="6858000"/>
          </a:xfrm>
          <a:prstGeom prst="rect">
            <a:avLst/>
          </a:prstGeom>
        </p:spPr>
      </p:pic>
      <p:pic>
        <p:nvPicPr>
          <p:cNvPr id="3" name="Picture 2">
            <a:extLst>
              <a:ext uri="{FF2B5EF4-FFF2-40B4-BE49-F238E27FC236}">
                <a16:creationId xmlns:a16="http://schemas.microsoft.com/office/drawing/2014/main" id="{B4982E9B-7984-F835-CE86-6790BD44FE98}"/>
              </a:ext>
            </a:extLst>
          </p:cNvPr>
          <p:cNvPicPr>
            <a:picLocks noChangeAspect="1"/>
          </p:cNvPicPr>
          <p:nvPr/>
        </p:nvPicPr>
        <p:blipFill>
          <a:blip r:embed="rId4"/>
          <a:stretch>
            <a:fillRect/>
          </a:stretch>
        </p:blipFill>
        <p:spPr>
          <a:xfrm>
            <a:off x="533400" y="6255783"/>
            <a:ext cx="4741986" cy="333943"/>
          </a:xfrm>
          <a:prstGeom prst="rect">
            <a:avLst/>
          </a:prstGeom>
        </p:spPr>
      </p:pic>
      <p:sp>
        <p:nvSpPr>
          <p:cNvPr id="4" name="Title 1">
            <a:extLst>
              <a:ext uri="{FF2B5EF4-FFF2-40B4-BE49-F238E27FC236}">
                <a16:creationId xmlns:a16="http://schemas.microsoft.com/office/drawing/2014/main" id="{0BA0B190-E689-44B9-AE65-516AA6FF8EEA}"/>
              </a:ext>
            </a:extLst>
          </p:cNvPr>
          <p:cNvSpPr txBox="1">
            <a:spLocks/>
          </p:cNvSpPr>
          <p:nvPr/>
        </p:nvSpPr>
        <p:spPr>
          <a:xfrm>
            <a:off x="533399" y="167658"/>
            <a:ext cx="7222739" cy="86104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solidFill>
                  <a:schemeClr val="tx2"/>
                </a:solidFill>
                <a:latin typeface="Neutraface 2 Text Greek Demi" panose="020B0303020202020102" pitchFamily="34" charset="0"/>
              </a:rPr>
              <a:t>Καλές πρακτικές</a:t>
            </a:r>
            <a:endParaRPr lang="en-US" sz="4000" b="1" dirty="0">
              <a:solidFill>
                <a:schemeClr val="tx2"/>
              </a:solidFill>
              <a:latin typeface="Neutraface 2 Text Greek Demi" panose="020B0303020202020102" pitchFamily="34" charset="0"/>
              <a:cs typeface="Calibri" panose="020F0502020204030204" pitchFamily="34" charset="0"/>
            </a:endParaRPr>
          </a:p>
        </p:txBody>
      </p:sp>
      <p:sp>
        <p:nvSpPr>
          <p:cNvPr id="6" name="Title 1">
            <a:extLst>
              <a:ext uri="{FF2B5EF4-FFF2-40B4-BE49-F238E27FC236}">
                <a16:creationId xmlns:a16="http://schemas.microsoft.com/office/drawing/2014/main" id="{0BD3A329-83E6-5FE6-E7BF-EB48A811DFAD}"/>
              </a:ext>
            </a:extLst>
          </p:cNvPr>
          <p:cNvSpPr txBox="1">
            <a:spLocks/>
          </p:cNvSpPr>
          <p:nvPr/>
        </p:nvSpPr>
        <p:spPr>
          <a:xfrm>
            <a:off x="658625" y="839330"/>
            <a:ext cx="10390374" cy="443170"/>
          </a:xfrm>
          <a:prstGeom prst="rect">
            <a:avLst/>
          </a:prstGeom>
        </p:spPr>
        <p:txBody>
          <a:bodyPr vert="horz" lIns="0" tIns="45720" rIns="0" bIns="45720" rtlCol="0" anchor="ctr">
            <a:noAutofit/>
          </a:bodyPr>
          <a:lstStyle>
            <a:lvl1pPr algn="l" defTabSz="1097280" rtl="0" eaLnBrk="1" latinLnBrk="0" hangingPunct="1">
              <a:lnSpc>
                <a:spcPct val="90000"/>
              </a:lnSpc>
              <a:spcBef>
                <a:spcPct val="0"/>
              </a:spcBef>
              <a:buNone/>
              <a:defRPr sz="3000" b="1" i="0" kern="1200">
                <a:solidFill>
                  <a:schemeClr val="tx1"/>
                </a:solidFill>
                <a:latin typeface="+mj-lt"/>
                <a:ea typeface="DM Sans Medium" charset="0"/>
                <a:cs typeface="DM Sans Medium" charset="0"/>
              </a:defRPr>
            </a:lvl1pPr>
          </a:lstStyle>
          <a:p>
            <a:r>
              <a:rPr lang="en-US" sz="1600" dirty="0">
                <a:latin typeface="Neutraface 2 Text Greek Demi" panose="020B0303020202020102" pitchFamily="34" charset="0"/>
              </a:rPr>
              <a:t>Electric mobility in AZORES</a:t>
            </a:r>
          </a:p>
        </p:txBody>
      </p:sp>
      <p:sp>
        <p:nvSpPr>
          <p:cNvPr id="5" name="TextBox 4">
            <a:extLst>
              <a:ext uri="{FF2B5EF4-FFF2-40B4-BE49-F238E27FC236}">
                <a16:creationId xmlns:a16="http://schemas.microsoft.com/office/drawing/2014/main" id="{79926403-92DE-4373-ACE7-138EE5DCEFDE}"/>
              </a:ext>
            </a:extLst>
          </p:cNvPr>
          <p:cNvSpPr txBox="1"/>
          <p:nvPr/>
        </p:nvSpPr>
        <p:spPr>
          <a:xfrm>
            <a:off x="533399" y="1282500"/>
            <a:ext cx="10931770" cy="4965462"/>
          </a:xfrm>
          <a:prstGeom prst="rect">
            <a:avLst/>
          </a:prstGeom>
          <a:noFill/>
        </p:spPr>
        <p:txBody>
          <a:bodyPr wrap="square">
            <a:spAutoFit/>
          </a:bodyPr>
          <a:lstStyle/>
          <a:p>
            <a:pPr marL="285750" indent="-285750" algn="just">
              <a:lnSpc>
                <a:spcPct val="150000"/>
              </a:lnSpc>
              <a:spcBef>
                <a:spcPts val="1000"/>
              </a:spcBef>
              <a:buFont typeface="Arial" panose="020B0604020202020204" pitchFamily="34" charset="0"/>
              <a:buChar char="•"/>
            </a:pPr>
            <a:r>
              <a:rPr lang="el-GR" sz="1400" dirty="0">
                <a:latin typeface="Roboto" panose="02000000000000000000" pitchFamily="2" charset="0"/>
                <a:ea typeface="Roboto" panose="02000000000000000000" pitchFamily="2" charset="0"/>
              </a:rPr>
              <a:t>Καταρτίστηκε το Σχέδιο για την ηλεκτρική κινητικότητα στις Αζόρες, ένα έγγραφο διάρθρωσης που αποτελεί τη βάση των δημόσιων πολιτικών που πρέπει να εφαρμοστούν στις Αζόρες με σκοπό τη μαζικοποίηση της ηλεκτρικής κινητικότητας.</a:t>
            </a:r>
          </a:p>
          <a:p>
            <a:pPr marL="285750" indent="-285750" algn="just">
              <a:lnSpc>
                <a:spcPct val="150000"/>
              </a:lnSpc>
              <a:spcBef>
                <a:spcPts val="1000"/>
              </a:spcBef>
              <a:buFont typeface="Arial" panose="020B0604020202020204" pitchFamily="34" charset="0"/>
              <a:buChar char="•"/>
            </a:pPr>
            <a:r>
              <a:rPr lang="el-GR" sz="1400" dirty="0">
                <a:latin typeface="Roboto" panose="02000000000000000000" pitchFamily="2" charset="0"/>
                <a:ea typeface="Roboto" panose="02000000000000000000" pitchFamily="2" charset="0"/>
              </a:rPr>
              <a:t>Για την προώθηση της ηλεκτροκίνησης στις Αζόρες, βρίσκεται επίσης σε εξέλιξη η διαδικασία εγκατάστασης δημόσιων σημείων φόρτισης, η οποία, παράλληλα με τα μέτρα ενθάρρυνσης της χρήσης των ηλεκτρικών οχημάτων, αποσκοπεί στη μαζικοποίηση της χρήσης τους στην περιοχή.Το δημόσιο δίκτυο σημείων φόρτισης στις Αζόρες αποτελεί μέρος της MOBI.E, S.A., ενός οργανισμού που, για λογαριασμό του Υπουργείου, διαχειρίζεται τις ενεργειακές και οικονομικές ροές που προκύπτουν από τη λειτουργία του δικτύου ηλεκτρικής κινητικότητας.</a:t>
            </a:r>
          </a:p>
          <a:p>
            <a:pPr algn="just">
              <a:lnSpc>
                <a:spcPct val="150000"/>
              </a:lnSpc>
              <a:spcBef>
                <a:spcPts val="1000"/>
              </a:spcBef>
            </a:pPr>
            <a:r>
              <a:rPr lang="en-US" sz="1400" b="1" dirty="0" err="1">
                <a:solidFill>
                  <a:schemeClr val="tx2"/>
                </a:solidFill>
                <a:latin typeface="Roboto" panose="02000000000000000000" pitchFamily="2" charset="0"/>
                <a:ea typeface="Roboto" panose="02000000000000000000" pitchFamily="2" charset="0"/>
              </a:rPr>
              <a:t>Graciosa</a:t>
            </a:r>
            <a:r>
              <a:rPr lang="en-US" sz="1400" b="1" dirty="0">
                <a:solidFill>
                  <a:schemeClr val="tx2"/>
                </a:solidFill>
                <a:latin typeface="Roboto" panose="02000000000000000000" pitchFamily="2" charset="0"/>
                <a:ea typeface="Roboto" panose="02000000000000000000" pitchFamily="2" charset="0"/>
              </a:rPr>
              <a:t> - </a:t>
            </a:r>
            <a:r>
              <a:rPr lang="el-GR" sz="1400" b="1" dirty="0">
                <a:solidFill>
                  <a:schemeClr val="tx2"/>
                </a:solidFill>
                <a:latin typeface="Roboto" panose="02000000000000000000" pitchFamily="2" charset="0"/>
                <a:ea typeface="Roboto" panose="02000000000000000000" pitchFamily="2" charset="0"/>
              </a:rPr>
              <a:t>Νησί μοντέλο</a:t>
            </a:r>
          </a:p>
          <a:p>
            <a:pPr marL="285750" indent="-285750" algn="just">
              <a:lnSpc>
                <a:spcPct val="150000"/>
              </a:lnSpc>
              <a:spcBef>
                <a:spcPts val="1000"/>
              </a:spcBef>
              <a:buFont typeface="Arial" panose="020B0604020202020204" pitchFamily="34" charset="0"/>
              <a:buChar char="•"/>
            </a:pPr>
            <a:r>
              <a:rPr lang="el-GR" sz="1400" dirty="0">
                <a:latin typeface="Roboto" panose="02000000000000000000" pitchFamily="2" charset="0"/>
                <a:ea typeface="Roboto" panose="02000000000000000000" pitchFamily="2" charset="0"/>
              </a:rPr>
              <a:t>Πρόκειται για ένα έργο που αποσκοπεί στο να καταστήσει το νησί Graciosa πρότυπο ως ένα ευφυές οικοσύστημα ηλεκτρικής ενέργειας, βασισμένο στη βιώσιμη χρήση των φυσικών του πόρων και στη βελτιστοποιημένη ενσωμάτωσή τους στο δίκτυο. Για τον σκοπό αυτό, η προώθηση της ήπιας κινητικότητας με βάση την ηλεκτρική ενέργεια αποτελεί το κλειδί και, ως εκ τούτου, αποτελεί προτεραιότητα η δημιουργία ενός μοντέλου ολοκληρωμένων λύσεων, βασισμένου σε πρωτοποριακές πρακτικές και τεχνολογίες στον τομέα αυτό, έτσι ώστε ο τομέας των χερσαίων μεταφορών να μπορεί να επωφεληθεί από την καθαρή ενέργεια.</a:t>
            </a:r>
          </a:p>
        </p:txBody>
      </p:sp>
    </p:spTree>
    <p:extLst>
      <p:ext uri="{BB962C8B-B14F-4D97-AF65-F5344CB8AC3E}">
        <p14:creationId xmlns:p14="http://schemas.microsoft.com/office/powerpoint/2010/main" val="175071121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1" descr="A black background with blue triangles&#10;&#10;Description automatically generated">
            <a:extLst>
              <a:ext uri="{FF2B5EF4-FFF2-40B4-BE49-F238E27FC236}">
                <a16:creationId xmlns:a16="http://schemas.microsoft.com/office/drawing/2014/main" id="{B64FF368-258E-AD35-0363-65648F5AF121}"/>
              </a:ext>
            </a:extLst>
          </p:cNvPr>
          <p:cNvPicPr>
            <a:picLocks noChangeAspect="1"/>
          </p:cNvPicPr>
          <p:nvPr/>
        </p:nvPicPr>
        <p:blipFill rotWithShape="1">
          <a:blip r:embed="rId3">
            <a:alphaModFix amt="20000"/>
          </a:blip>
          <a:srcRect t="1119" r="5625" b="5054"/>
          <a:stretch/>
        </p:blipFill>
        <p:spPr>
          <a:xfrm>
            <a:off x="4121728" y="0"/>
            <a:ext cx="8070272" cy="6858000"/>
          </a:xfrm>
          <a:prstGeom prst="rect">
            <a:avLst/>
          </a:prstGeom>
        </p:spPr>
      </p:pic>
      <p:pic>
        <p:nvPicPr>
          <p:cNvPr id="3" name="Picture 2">
            <a:extLst>
              <a:ext uri="{FF2B5EF4-FFF2-40B4-BE49-F238E27FC236}">
                <a16:creationId xmlns:a16="http://schemas.microsoft.com/office/drawing/2014/main" id="{361567C0-B957-2B9C-CC37-12E2018D2190}"/>
              </a:ext>
            </a:extLst>
          </p:cNvPr>
          <p:cNvPicPr>
            <a:picLocks noChangeAspect="1"/>
          </p:cNvPicPr>
          <p:nvPr/>
        </p:nvPicPr>
        <p:blipFill>
          <a:blip r:embed="rId4"/>
          <a:stretch>
            <a:fillRect/>
          </a:stretch>
        </p:blipFill>
        <p:spPr>
          <a:xfrm>
            <a:off x="533400" y="6255783"/>
            <a:ext cx="4741986" cy="333943"/>
          </a:xfrm>
          <a:prstGeom prst="rect">
            <a:avLst/>
          </a:prstGeom>
        </p:spPr>
      </p:pic>
      <p:sp>
        <p:nvSpPr>
          <p:cNvPr id="6" name="Title 1">
            <a:extLst>
              <a:ext uri="{FF2B5EF4-FFF2-40B4-BE49-F238E27FC236}">
                <a16:creationId xmlns:a16="http://schemas.microsoft.com/office/drawing/2014/main" id="{CA232346-D785-ED92-1E26-149E8C52C5E5}"/>
              </a:ext>
            </a:extLst>
          </p:cNvPr>
          <p:cNvSpPr txBox="1">
            <a:spLocks/>
          </p:cNvSpPr>
          <p:nvPr/>
        </p:nvSpPr>
        <p:spPr>
          <a:xfrm>
            <a:off x="533399" y="167658"/>
            <a:ext cx="7222739" cy="86104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solidFill>
                  <a:schemeClr val="tx2"/>
                </a:solidFill>
                <a:latin typeface="Neutraface 2 Text Greek Demi" panose="020B0303020202020102" pitchFamily="34" charset="0"/>
              </a:rPr>
              <a:t>Καλές πρακτικές</a:t>
            </a:r>
            <a:endParaRPr lang="en-US" sz="4000" b="1" dirty="0">
              <a:solidFill>
                <a:schemeClr val="tx2"/>
              </a:solidFill>
              <a:latin typeface="Neutraface 2 Text Greek Demi" panose="020B0303020202020102" pitchFamily="34" charset="0"/>
              <a:cs typeface="Calibri" panose="020F0502020204030204" pitchFamily="34" charset="0"/>
            </a:endParaRPr>
          </a:p>
        </p:txBody>
      </p:sp>
      <p:sp>
        <p:nvSpPr>
          <p:cNvPr id="7" name="Title 1">
            <a:extLst>
              <a:ext uri="{FF2B5EF4-FFF2-40B4-BE49-F238E27FC236}">
                <a16:creationId xmlns:a16="http://schemas.microsoft.com/office/drawing/2014/main" id="{628B023E-5005-437F-2B6F-73FB8DDEA422}"/>
              </a:ext>
            </a:extLst>
          </p:cNvPr>
          <p:cNvSpPr txBox="1">
            <a:spLocks/>
          </p:cNvSpPr>
          <p:nvPr/>
        </p:nvSpPr>
        <p:spPr>
          <a:xfrm>
            <a:off x="658625" y="839330"/>
            <a:ext cx="10390374" cy="443170"/>
          </a:xfrm>
          <a:prstGeom prst="rect">
            <a:avLst/>
          </a:prstGeom>
        </p:spPr>
        <p:txBody>
          <a:bodyPr vert="horz" lIns="0" tIns="45720" rIns="0" bIns="45720" rtlCol="0" anchor="ctr">
            <a:noAutofit/>
          </a:bodyPr>
          <a:lstStyle>
            <a:lvl1pPr algn="l" defTabSz="1097280" rtl="0" eaLnBrk="1" latinLnBrk="0" hangingPunct="1">
              <a:lnSpc>
                <a:spcPct val="90000"/>
              </a:lnSpc>
              <a:spcBef>
                <a:spcPct val="0"/>
              </a:spcBef>
              <a:buNone/>
              <a:defRPr sz="3000" b="1" i="0" kern="1200">
                <a:solidFill>
                  <a:schemeClr val="tx1"/>
                </a:solidFill>
                <a:latin typeface="+mj-lt"/>
                <a:ea typeface="DM Sans Medium" charset="0"/>
                <a:cs typeface="DM Sans Medium" charset="0"/>
              </a:defRPr>
            </a:lvl1pPr>
          </a:lstStyle>
          <a:p>
            <a:r>
              <a:rPr lang="en-US" sz="1600" dirty="0">
                <a:latin typeface="Neutraface 2 Text Greek Demi" panose="020B0303020202020102" pitchFamily="34" charset="0"/>
              </a:rPr>
              <a:t>Electric mobility in AZORES, </a:t>
            </a:r>
            <a:r>
              <a:rPr lang="el-GR" sz="1600" b="1" dirty="0">
                <a:solidFill>
                  <a:schemeClr val="tx2"/>
                </a:solidFill>
                <a:latin typeface="Roboto" panose="02000000000000000000" pitchFamily="2" charset="0"/>
                <a:ea typeface="Roboto" panose="02000000000000000000" pitchFamily="2" charset="0"/>
              </a:rPr>
              <a:t>Σχετικό νομοθετικό πλαίσιο</a:t>
            </a:r>
          </a:p>
        </p:txBody>
      </p:sp>
      <p:graphicFrame>
        <p:nvGraphicFramePr>
          <p:cNvPr id="4" name="Diagram 3"/>
          <p:cNvGraphicFramePr/>
          <p:nvPr>
            <p:extLst>
              <p:ext uri="{D42A27DB-BD31-4B8C-83A1-F6EECF244321}">
                <p14:modId xmlns:p14="http://schemas.microsoft.com/office/powerpoint/2010/main" val="3792138831"/>
              </p:ext>
            </p:extLst>
          </p:nvPr>
        </p:nvGraphicFramePr>
        <p:xfrm>
          <a:off x="658626" y="1282500"/>
          <a:ext cx="10580874" cy="4973283"/>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04293067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1" descr="A black background with blue triangles&#10;&#10;Description automatically generated">
            <a:extLst>
              <a:ext uri="{FF2B5EF4-FFF2-40B4-BE49-F238E27FC236}">
                <a16:creationId xmlns:a16="http://schemas.microsoft.com/office/drawing/2014/main" id="{27174B9C-B4E9-F8D3-34BE-3AEC76D17A9B}"/>
              </a:ext>
            </a:extLst>
          </p:cNvPr>
          <p:cNvPicPr>
            <a:picLocks noChangeAspect="1"/>
          </p:cNvPicPr>
          <p:nvPr/>
        </p:nvPicPr>
        <p:blipFill rotWithShape="1">
          <a:blip r:embed="rId3">
            <a:alphaModFix amt="20000"/>
          </a:blip>
          <a:srcRect t="1119" r="5625" b="5054"/>
          <a:stretch/>
        </p:blipFill>
        <p:spPr>
          <a:xfrm>
            <a:off x="4121728" y="0"/>
            <a:ext cx="8070272" cy="6858000"/>
          </a:xfrm>
          <a:prstGeom prst="rect">
            <a:avLst/>
          </a:prstGeom>
        </p:spPr>
      </p:pic>
      <p:pic>
        <p:nvPicPr>
          <p:cNvPr id="3" name="Picture 2">
            <a:extLst>
              <a:ext uri="{FF2B5EF4-FFF2-40B4-BE49-F238E27FC236}">
                <a16:creationId xmlns:a16="http://schemas.microsoft.com/office/drawing/2014/main" id="{79DF8F2E-B33B-F67F-272B-3B4E268B7273}"/>
              </a:ext>
            </a:extLst>
          </p:cNvPr>
          <p:cNvPicPr>
            <a:picLocks noChangeAspect="1"/>
          </p:cNvPicPr>
          <p:nvPr/>
        </p:nvPicPr>
        <p:blipFill>
          <a:blip r:embed="rId4"/>
          <a:stretch>
            <a:fillRect/>
          </a:stretch>
        </p:blipFill>
        <p:spPr>
          <a:xfrm>
            <a:off x="533400" y="6255783"/>
            <a:ext cx="4741986" cy="333943"/>
          </a:xfrm>
          <a:prstGeom prst="rect">
            <a:avLst/>
          </a:prstGeom>
        </p:spPr>
      </p:pic>
      <p:sp>
        <p:nvSpPr>
          <p:cNvPr id="6" name="Title 1">
            <a:extLst>
              <a:ext uri="{FF2B5EF4-FFF2-40B4-BE49-F238E27FC236}">
                <a16:creationId xmlns:a16="http://schemas.microsoft.com/office/drawing/2014/main" id="{87728520-B56F-4AEF-2D38-99D0FC0CC0FC}"/>
              </a:ext>
            </a:extLst>
          </p:cNvPr>
          <p:cNvSpPr txBox="1">
            <a:spLocks/>
          </p:cNvSpPr>
          <p:nvPr/>
        </p:nvSpPr>
        <p:spPr>
          <a:xfrm>
            <a:off x="533399" y="167658"/>
            <a:ext cx="7222739" cy="86104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solidFill>
                  <a:schemeClr val="tx2"/>
                </a:solidFill>
                <a:latin typeface="Neutraface 2 Text Greek Demi" panose="020B0303020202020102" pitchFamily="34" charset="0"/>
              </a:rPr>
              <a:t>Καλές πρακτικές</a:t>
            </a:r>
            <a:endParaRPr lang="en-US" sz="4000" b="1" dirty="0">
              <a:solidFill>
                <a:schemeClr val="tx2"/>
              </a:solidFill>
              <a:latin typeface="Neutraface 2 Text Greek Demi" panose="020B0303020202020102" pitchFamily="34" charset="0"/>
              <a:cs typeface="Calibri" panose="020F0502020204030204" pitchFamily="34" charset="0"/>
            </a:endParaRPr>
          </a:p>
        </p:txBody>
      </p:sp>
      <p:sp>
        <p:nvSpPr>
          <p:cNvPr id="7" name="Title 1">
            <a:extLst>
              <a:ext uri="{FF2B5EF4-FFF2-40B4-BE49-F238E27FC236}">
                <a16:creationId xmlns:a16="http://schemas.microsoft.com/office/drawing/2014/main" id="{18917295-C3F7-B241-0D68-856BDC570C24}"/>
              </a:ext>
            </a:extLst>
          </p:cNvPr>
          <p:cNvSpPr txBox="1">
            <a:spLocks/>
          </p:cNvSpPr>
          <p:nvPr/>
        </p:nvSpPr>
        <p:spPr>
          <a:xfrm>
            <a:off x="658625" y="839330"/>
            <a:ext cx="10390374" cy="443170"/>
          </a:xfrm>
          <a:prstGeom prst="rect">
            <a:avLst/>
          </a:prstGeom>
        </p:spPr>
        <p:txBody>
          <a:bodyPr vert="horz" lIns="0" tIns="45720" rIns="0" bIns="45720" rtlCol="0" anchor="ctr">
            <a:noAutofit/>
          </a:bodyPr>
          <a:lstStyle>
            <a:lvl1pPr algn="l" defTabSz="1097280" rtl="0" eaLnBrk="1" latinLnBrk="0" hangingPunct="1">
              <a:lnSpc>
                <a:spcPct val="90000"/>
              </a:lnSpc>
              <a:spcBef>
                <a:spcPct val="0"/>
              </a:spcBef>
              <a:buNone/>
              <a:defRPr sz="3000" b="1" i="0" kern="1200">
                <a:solidFill>
                  <a:schemeClr val="tx1"/>
                </a:solidFill>
                <a:latin typeface="+mj-lt"/>
                <a:ea typeface="DM Sans Medium" charset="0"/>
                <a:cs typeface="DM Sans Medium" charset="0"/>
              </a:defRPr>
            </a:lvl1pPr>
          </a:lstStyle>
          <a:p>
            <a:r>
              <a:rPr lang="en-US" sz="1600" dirty="0">
                <a:latin typeface="Neutraface 2 Text Greek Demi" panose="020B0303020202020102" pitchFamily="34" charset="0"/>
              </a:rPr>
              <a:t>Electric mobility in AZORES, </a:t>
            </a:r>
            <a:r>
              <a:rPr lang="el-GR" sz="1600" b="1" dirty="0">
                <a:solidFill>
                  <a:schemeClr val="tx2"/>
                </a:solidFill>
                <a:latin typeface="Roboto" panose="02000000000000000000" pitchFamily="2" charset="0"/>
                <a:ea typeface="Roboto" panose="02000000000000000000" pitchFamily="2" charset="0"/>
              </a:rPr>
              <a:t>Σχετικό νομοθετικό πλαίσιο</a:t>
            </a:r>
          </a:p>
        </p:txBody>
      </p:sp>
      <p:graphicFrame>
        <p:nvGraphicFramePr>
          <p:cNvPr id="4" name="Diagram 3"/>
          <p:cNvGraphicFramePr/>
          <p:nvPr>
            <p:extLst>
              <p:ext uri="{D42A27DB-BD31-4B8C-83A1-F6EECF244321}">
                <p14:modId xmlns:p14="http://schemas.microsoft.com/office/powerpoint/2010/main" val="1077847082"/>
              </p:ext>
            </p:extLst>
          </p:nvPr>
        </p:nvGraphicFramePr>
        <p:xfrm>
          <a:off x="658626" y="1282500"/>
          <a:ext cx="10999974" cy="4973283"/>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11010997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1" descr="A black background with blue triangles&#10;&#10;Description automatically generated">
            <a:extLst>
              <a:ext uri="{FF2B5EF4-FFF2-40B4-BE49-F238E27FC236}">
                <a16:creationId xmlns:a16="http://schemas.microsoft.com/office/drawing/2014/main" id="{31AAA9FF-4C52-CAF8-B709-CEEEB1482E50}"/>
              </a:ext>
            </a:extLst>
          </p:cNvPr>
          <p:cNvPicPr>
            <a:picLocks noChangeAspect="1"/>
          </p:cNvPicPr>
          <p:nvPr/>
        </p:nvPicPr>
        <p:blipFill rotWithShape="1">
          <a:blip r:embed="rId3">
            <a:alphaModFix amt="20000"/>
          </a:blip>
          <a:srcRect t="1119" r="5625" b="5054"/>
          <a:stretch/>
        </p:blipFill>
        <p:spPr>
          <a:xfrm>
            <a:off x="4121728" y="0"/>
            <a:ext cx="8070272" cy="6858000"/>
          </a:xfrm>
          <a:prstGeom prst="rect">
            <a:avLst/>
          </a:prstGeom>
        </p:spPr>
      </p:pic>
      <p:pic>
        <p:nvPicPr>
          <p:cNvPr id="3" name="Picture 2">
            <a:extLst>
              <a:ext uri="{FF2B5EF4-FFF2-40B4-BE49-F238E27FC236}">
                <a16:creationId xmlns:a16="http://schemas.microsoft.com/office/drawing/2014/main" id="{CC30DDA1-5B1E-0DED-CEA8-379D0F470BC9}"/>
              </a:ext>
            </a:extLst>
          </p:cNvPr>
          <p:cNvPicPr>
            <a:picLocks noChangeAspect="1"/>
          </p:cNvPicPr>
          <p:nvPr/>
        </p:nvPicPr>
        <p:blipFill>
          <a:blip r:embed="rId4"/>
          <a:stretch>
            <a:fillRect/>
          </a:stretch>
        </p:blipFill>
        <p:spPr>
          <a:xfrm>
            <a:off x="533400" y="6255783"/>
            <a:ext cx="4741986" cy="333943"/>
          </a:xfrm>
          <a:prstGeom prst="rect">
            <a:avLst/>
          </a:prstGeom>
        </p:spPr>
      </p:pic>
      <p:sp>
        <p:nvSpPr>
          <p:cNvPr id="4" name="Title 1">
            <a:extLst>
              <a:ext uri="{FF2B5EF4-FFF2-40B4-BE49-F238E27FC236}">
                <a16:creationId xmlns:a16="http://schemas.microsoft.com/office/drawing/2014/main" id="{C212EB51-F13E-B699-F1F9-0B9180287036}"/>
              </a:ext>
            </a:extLst>
          </p:cNvPr>
          <p:cNvSpPr txBox="1">
            <a:spLocks/>
          </p:cNvSpPr>
          <p:nvPr/>
        </p:nvSpPr>
        <p:spPr>
          <a:xfrm>
            <a:off x="533399" y="167658"/>
            <a:ext cx="7222739" cy="86104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solidFill>
                  <a:schemeClr val="tx2"/>
                </a:solidFill>
                <a:latin typeface="Neutraface 2 Text Greek Demi" panose="020B0303020202020102" pitchFamily="34" charset="0"/>
              </a:rPr>
              <a:t>Καλές πρακτικές</a:t>
            </a:r>
            <a:endParaRPr lang="en-US" sz="4000" b="1" dirty="0">
              <a:solidFill>
                <a:schemeClr val="tx2"/>
              </a:solidFill>
              <a:latin typeface="Neutraface 2 Text Greek Demi" panose="020B0303020202020102" pitchFamily="34" charset="0"/>
              <a:cs typeface="Calibri" panose="020F0502020204030204" pitchFamily="34" charset="0"/>
            </a:endParaRPr>
          </a:p>
        </p:txBody>
      </p:sp>
      <p:sp>
        <p:nvSpPr>
          <p:cNvPr id="6" name="Title 1">
            <a:extLst>
              <a:ext uri="{FF2B5EF4-FFF2-40B4-BE49-F238E27FC236}">
                <a16:creationId xmlns:a16="http://schemas.microsoft.com/office/drawing/2014/main" id="{03E491D6-5CB8-C936-A5B3-297A2AD01E86}"/>
              </a:ext>
            </a:extLst>
          </p:cNvPr>
          <p:cNvSpPr txBox="1">
            <a:spLocks/>
          </p:cNvSpPr>
          <p:nvPr/>
        </p:nvSpPr>
        <p:spPr>
          <a:xfrm>
            <a:off x="658625" y="839330"/>
            <a:ext cx="10390374" cy="443170"/>
          </a:xfrm>
          <a:prstGeom prst="rect">
            <a:avLst/>
          </a:prstGeom>
        </p:spPr>
        <p:txBody>
          <a:bodyPr vert="horz" lIns="0" tIns="45720" rIns="0" bIns="45720" rtlCol="0" anchor="ctr">
            <a:noAutofit/>
          </a:bodyPr>
          <a:lstStyle>
            <a:lvl1pPr algn="l" defTabSz="1097280" rtl="0" eaLnBrk="1" latinLnBrk="0" hangingPunct="1">
              <a:lnSpc>
                <a:spcPct val="90000"/>
              </a:lnSpc>
              <a:spcBef>
                <a:spcPct val="0"/>
              </a:spcBef>
              <a:buNone/>
              <a:defRPr sz="3000" b="1" i="0" kern="1200">
                <a:solidFill>
                  <a:schemeClr val="tx1"/>
                </a:solidFill>
                <a:latin typeface="+mj-lt"/>
                <a:ea typeface="DM Sans Medium" charset="0"/>
                <a:cs typeface="DM Sans Medium" charset="0"/>
              </a:defRPr>
            </a:lvl1pPr>
          </a:lstStyle>
          <a:p>
            <a:r>
              <a:rPr lang="en-US" sz="1600" dirty="0">
                <a:latin typeface="Neutraface 2 Text Greek Demi" panose="020B0303020202020102" pitchFamily="34" charset="0"/>
              </a:rPr>
              <a:t>Electric mobility in AZORES, </a:t>
            </a:r>
            <a:r>
              <a:rPr lang="el-GR" sz="1600" b="1" dirty="0">
                <a:solidFill>
                  <a:schemeClr val="tx2"/>
                </a:solidFill>
                <a:latin typeface="Roboto" panose="02000000000000000000" pitchFamily="2" charset="0"/>
                <a:ea typeface="Roboto" panose="02000000000000000000" pitchFamily="2" charset="0"/>
              </a:rPr>
              <a:t>Σχετικό νομοθετικό πλαίσιο</a:t>
            </a:r>
          </a:p>
        </p:txBody>
      </p:sp>
      <p:sp>
        <p:nvSpPr>
          <p:cNvPr id="5" name="TextBox 4">
            <a:extLst>
              <a:ext uri="{FF2B5EF4-FFF2-40B4-BE49-F238E27FC236}">
                <a16:creationId xmlns:a16="http://schemas.microsoft.com/office/drawing/2014/main" id="{79926403-92DE-4373-ACE7-138EE5DCEFDE}"/>
              </a:ext>
            </a:extLst>
          </p:cNvPr>
          <p:cNvSpPr txBox="1"/>
          <p:nvPr/>
        </p:nvSpPr>
        <p:spPr>
          <a:xfrm>
            <a:off x="658626" y="1402659"/>
            <a:ext cx="11087898" cy="608372"/>
          </a:xfrm>
          <a:prstGeom prst="rect">
            <a:avLst/>
          </a:prstGeom>
          <a:noFill/>
        </p:spPr>
        <p:txBody>
          <a:bodyPr wrap="square">
            <a:spAutoFit/>
          </a:bodyPr>
          <a:lstStyle/>
          <a:p>
            <a:pPr marL="285750" indent="-285750" algn="just">
              <a:lnSpc>
                <a:spcPct val="90000"/>
              </a:lnSpc>
              <a:spcBef>
                <a:spcPts val="1000"/>
              </a:spcBef>
              <a:buFont typeface="Arial" panose="020B0604020202020204" pitchFamily="34" charset="0"/>
              <a:buChar char="•"/>
            </a:pPr>
            <a:r>
              <a:rPr lang="el-GR" sz="1400" dirty="0">
                <a:latin typeface="Roboto" panose="02000000000000000000" pitchFamily="2" charset="0"/>
                <a:ea typeface="Roboto" panose="02000000000000000000" pitchFamily="2" charset="0"/>
              </a:rPr>
              <a:t>Ο προϋπολογισμός που διατέθηκε για το σύστημα κινήτρων το 2020 ήταν 500 χιλ. ευρώ.</a:t>
            </a:r>
            <a:r>
              <a:rPr lang="en-US" sz="1400" dirty="0">
                <a:latin typeface="Roboto" panose="02000000000000000000" pitchFamily="2" charset="0"/>
                <a:ea typeface="Roboto" panose="02000000000000000000" pitchFamily="2" charset="0"/>
              </a:rPr>
              <a:t> </a:t>
            </a:r>
          </a:p>
          <a:p>
            <a:pPr marL="285750" indent="-285750" algn="just">
              <a:lnSpc>
                <a:spcPct val="90000"/>
              </a:lnSpc>
              <a:spcBef>
                <a:spcPts val="1000"/>
              </a:spcBef>
              <a:buFont typeface="Arial" panose="020B0604020202020204" pitchFamily="34" charset="0"/>
              <a:buChar char="•"/>
            </a:pPr>
            <a:r>
              <a:rPr lang="el-GR" sz="1400" dirty="0">
                <a:latin typeface="Roboto" panose="02000000000000000000" pitchFamily="2" charset="0"/>
                <a:ea typeface="Roboto" panose="02000000000000000000" pitchFamily="2" charset="0"/>
              </a:rPr>
              <a:t>Διεπιστημονική ομάδα με ειδικούς σε θέματα ενέργειας και επικοινωνίας (20 χιλ. ευρώ/έτος)</a:t>
            </a:r>
          </a:p>
        </p:txBody>
      </p:sp>
    </p:spTree>
    <p:extLst>
      <p:ext uri="{BB962C8B-B14F-4D97-AF65-F5344CB8AC3E}">
        <p14:creationId xmlns:p14="http://schemas.microsoft.com/office/powerpoint/2010/main" val="27269368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black background with blue triangles&#10;&#10;Description automatically generated">
            <a:extLst>
              <a:ext uri="{FF2B5EF4-FFF2-40B4-BE49-F238E27FC236}">
                <a16:creationId xmlns:a16="http://schemas.microsoft.com/office/drawing/2014/main" id="{C921D90C-F7FE-E7F4-EF41-675C0F980EC8}"/>
              </a:ext>
            </a:extLst>
          </p:cNvPr>
          <p:cNvPicPr>
            <a:picLocks noChangeAspect="1"/>
          </p:cNvPicPr>
          <p:nvPr/>
        </p:nvPicPr>
        <p:blipFill rotWithShape="1">
          <a:blip r:embed="rId2">
            <a:alphaModFix amt="20000"/>
          </a:blip>
          <a:srcRect t="1119" r="5625" b="5054"/>
          <a:stretch/>
        </p:blipFill>
        <p:spPr>
          <a:xfrm>
            <a:off x="4121728" y="0"/>
            <a:ext cx="8070272" cy="6858000"/>
          </a:xfrm>
          <a:prstGeom prst="rect">
            <a:avLst/>
          </a:prstGeom>
        </p:spPr>
      </p:pic>
      <p:pic>
        <p:nvPicPr>
          <p:cNvPr id="7" name="Picture 6">
            <a:extLst>
              <a:ext uri="{FF2B5EF4-FFF2-40B4-BE49-F238E27FC236}">
                <a16:creationId xmlns:a16="http://schemas.microsoft.com/office/drawing/2014/main" id="{D4513DBB-8E1E-20B2-17EA-4B8B69061BFF}"/>
              </a:ext>
            </a:extLst>
          </p:cNvPr>
          <p:cNvPicPr>
            <a:picLocks noChangeAspect="1"/>
          </p:cNvPicPr>
          <p:nvPr/>
        </p:nvPicPr>
        <p:blipFill>
          <a:blip r:embed="rId3"/>
          <a:stretch>
            <a:fillRect/>
          </a:stretch>
        </p:blipFill>
        <p:spPr>
          <a:xfrm>
            <a:off x="533400" y="6255783"/>
            <a:ext cx="4741986" cy="333943"/>
          </a:xfrm>
          <a:prstGeom prst="rect">
            <a:avLst/>
          </a:prstGeom>
        </p:spPr>
      </p:pic>
      <p:sp>
        <p:nvSpPr>
          <p:cNvPr id="8" name="Title 1">
            <a:extLst>
              <a:ext uri="{FF2B5EF4-FFF2-40B4-BE49-F238E27FC236}">
                <a16:creationId xmlns:a16="http://schemas.microsoft.com/office/drawing/2014/main" id="{05946AAF-0CC1-0BCE-B47F-252643889777}"/>
              </a:ext>
            </a:extLst>
          </p:cNvPr>
          <p:cNvSpPr txBox="1">
            <a:spLocks/>
          </p:cNvSpPr>
          <p:nvPr/>
        </p:nvSpPr>
        <p:spPr>
          <a:xfrm>
            <a:off x="533399" y="167658"/>
            <a:ext cx="7222739" cy="86104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solidFill>
                  <a:schemeClr val="tx2"/>
                </a:solidFill>
                <a:latin typeface="Neutraface 2 Text Greek Demi" panose="020B0303020202020102" pitchFamily="34" charset="0"/>
              </a:rPr>
              <a:t>Νομοθετικό πλαίσιο</a:t>
            </a:r>
            <a:endParaRPr lang="en-US" sz="4000" b="1" dirty="0">
              <a:solidFill>
                <a:schemeClr val="tx2"/>
              </a:solidFill>
              <a:latin typeface="Neutraface 2 Text Greek Demi" panose="020B0303020202020102" pitchFamily="34" charset="0"/>
              <a:cs typeface="Calibri" panose="020F0502020204030204" pitchFamily="34" charset="0"/>
            </a:endParaRPr>
          </a:p>
        </p:txBody>
      </p:sp>
      <p:sp>
        <p:nvSpPr>
          <p:cNvPr id="3" name="Content Placeholder 2"/>
          <p:cNvSpPr>
            <a:spLocks noGrp="1"/>
          </p:cNvSpPr>
          <p:nvPr>
            <p:ph idx="1"/>
          </p:nvPr>
        </p:nvSpPr>
        <p:spPr>
          <a:xfrm>
            <a:off x="533399" y="1196357"/>
            <a:ext cx="10515600" cy="4351338"/>
          </a:xfrm>
        </p:spPr>
        <p:txBody>
          <a:bodyPr>
            <a:noAutofit/>
          </a:bodyPr>
          <a:lstStyle/>
          <a:p>
            <a:pPr marL="0" indent="0" algn="just">
              <a:lnSpc>
                <a:spcPct val="150000"/>
              </a:lnSpc>
              <a:buNone/>
            </a:pPr>
            <a:r>
              <a:rPr lang="el-GR" sz="1200" dirty="0">
                <a:latin typeface="Roboto" panose="02000000000000000000" pitchFamily="2" charset="0"/>
                <a:ea typeface="Roboto" panose="02000000000000000000" pitchFamily="2" charset="0"/>
              </a:rPr>
              <a:t>Σημαντικά σημεία του νομοθετικού πλαισίου</a:t>
            </a:r>
          </a:p>
          <a:p>
            <a:pPr marL="0" lvl="0" indent="0" algn="just">
              <a:lnSpc>
                <a:spcPct val="150000"/>
              </a:lnSpc>
              <a:buNone/>
            </a:pPr>
            <a:r>
              <a:rPr lang="el-GR" sz="1200" b="1" dirty="0">
                <a:solidFill>
                  <a:schemeClr val="tx2"/>
                </a:solidFill>
                <a:latin typeface="Roboto" panose="02000000000000000000" pitchFamily="2" charset="0"/>
                <a:ea typeface="Roboto" panose="02000000000000000000" pitchFamily="2" charset="0"/>
              </a:rPr>
              <a:t>Νόμος 4439/2016 </a:t>
            </a:r>
            <a:r>
              <a:rPr lang="el-GR" sz="1200" dirty="0">
                <a:latin typeface="Roboto" panose="02000000000000000000" pitchFamily="2" charset="0"/>
                <a:ea typeface="Roboto" panose="02000000000000000000" pitchFamily="2" charset="0"/>
              </a:rPr>
              <a:t>και </a:t>
            </a:r>
            <a:r>
              <a:rPr lang="el-GR" sz="1200" b="1" dirty="0">
                <a:solidFill>
                  <a:schemeClr val="tx2"/>
                </a:solidFill>
                <a:latin typeface="Roboto" panose="02000000000000000000" pitchFamily="2" charset="0"/>
                <a:ea typeface="Roboto" panose="02000000000000000000" pitchFamily="2" charset="0"/>
              </a:rPr>
              <a:t>Υ.Α. 42863/438/2019 </a:t>
            </a:r>
            <a:r>
              <a:rPr lang="el-GR" sz="1200" dirty="0">
                <a:latin typeface="Roboto" panose="02000000000000000000" pitchFamily="2" charset="0"/>
                <a:ea typeface="Roboto" panose="02000000000000000000" pitchFamily="2" charset="0"/>
              </a:rPr>
              <a:t>Κοινές τεχνικές προδιαγραφές δημόσιων σταθμών φόρτισης ηλεκτρικών οχημάτων</a:t>
            </a:r>
          </a:p>
          <a:p>
            <a:pPr algn="just">
              <a:lnSpc>
                <a:spcPct val="150000"/>
              </a:lnSpc>
            </a:pPr>
            <a:r>
              <a:rPr lang="el-GR" sz="1200" dirty="0">
                <a:latin typeface="Roboto" panose="02000000000000000000" pitchFamily="2" charset="0"/>
                <a:ea typeface="Roboto" panose="02000000000000000000" pitchFamily="2" charset="0"/>
              </a:rPr>
              <a:t>Τα </a:t>
            </a:r>
            <a:r>
              <a:rPr lang="el-GR" sz="1200" u="sng" dirty="0">
                <a:latin typeface="Roboto" panose="02000000000000000000" pitchFamily="2" charset="0"/>
                <a:ea typeface="Roboto" panose="02000000000000000000" pitchFamily="2" charset="0"/>
              </a:rPr>
              <a:t>σημεία επαναφόρτισης</a:t>
            </a:r>
            <a:r>
              <a:rPr lang="el-GR" sz="1200" dirty="0">
                <a:latin typeface="Roboto" panose="02000000000000000000" pitchFamily="2" charset="0"/>
                <a:ea typeface="Roboto" panose="02000000000000000000" pitchFamily="2" charset="0"/>
              </a:rPr>
              <a:t> κανονικής ισχύος εναλλασσόμενου ρεύματος (</a:t>
            </a:r>
            <a:r>
              <a:rPr lang="el-GR" sz="1200" u="sng" dirty="0">
                <a:latin typeface="Roboto" panose="02000000000000000000" pitchFamily="2" charset="0"/>
                <a:ea typeface="Roboto" panose="02000000000000000000" pitchFamily="2" charset="0"/>
              </a:rPr>
              <a:t>AC</a:t>
            </a:r>
            <a:r>
              <a:rPr lang="el-GR" sz="1200" dirty="0">
                <a:latin typeface="Roboto" panose="02000000000000000000" pitchFamily="2" charset="0"/>
                <a:ea typeface="Roboto" panose="02000000000000000000" pitchFamily="2" charset="0"/>
              </a:rPr>
              <a:t>), δηλαδή εκείνα που επιτρέπουν τη μεταφορά ηλεκτρισμού σε ηλεκτρικό όχημα με ισχύ από 3.7 kW έως 22 kW, είναι εξοπλισμένα τουλάχιστον με «</a:t>
            </a:r>
            <a:r>
              <a:rPr lang="el-GR" sz="1200" u="sng" dirty="0">
                <a:latin typeface="Roboto" panose="02000000000000000000" pitchFamily="2" charset="0"/>
                <a:ea typeface="Roboto" panose="02000000000000000000" pitchFamily="2" charset="0"/>
              </a:rPr>
              <a:t>type 2 connectors</a:t>
            </a:r>
            <a:r>
              <a:rPr lang="el-GR" sz="1200" dirty="0">
                <a:latin typeface="Roboto" panose="02000000000000000000" pitchFamily="2" charset="0"/>
                <a:ea typeface="Roboto" panose="02000000000000000000" pitchFamily="2" charset="0"/>
              </a:rPr>
              <a:t>», όπως περιγράφονται στο πρότυπο EN62196-2 της IEC. Η αποδεκτή μέθοδος φόρτισης είναι η μέθοδος 3 (</a:t>
            </a:r>
            <a:r>
              <a:rPr lang="el-GR" sz="1200" u="sng" dirty="0">
                <a:latin typeface="Roboto" panose="02000000000000000000" pitchFamily="2" charset="0"/>
                <a:ea typeface="Roboto" panose="02000000000000000000" pitchFamily="2" charset="0"/>
              </a:rPr>
              <a:t>Mode 3 AC Charging</a:t>
            </a:r>
            <a:r>
              <a:rPr lang="el-GR" sz="1200" dirty="0">
                <a:latin typeface="Roboto" panose="02000000000000000000" pitchFamily="2" charset="0"/>
                <a:ea typeface="Roboto" panose="02000000000000000000" pitchFamily="2" charset="0"/>
              </a:rPr>
              <a:t>), όπως περιγράφεται στο πρότυπο </a:t>
            </a:r>
            <a:r>
              <a:rPr lang="en-US" sz="1200" dirty="0">
                <a:latin typeface="Roboto" panose="02000000000000000000" pitchFamily="2" charset="0"/>
                <a:ea typeface="Roboto" panose="02000000000000000000" pitchFamily="2" charset="0"/>
              </a:rPr>
              <a:t>EN/IEC 61851-1 «Electric Vehicle Conductive Charging System»</a:t>
            </a:r>
            <a:r>
              <a:rPr lang="el-GR" sz="1200" dirty="0">
                <a:latin typeface="Roboto" panose="02000000000000000000" pitchFamily="2" charset="0"/>
                <a:ea typeface="Roboto" panose="02000000000000000000" pitchFamily="2" charset="0"/>
              </a:rPr>
              <a:t>.</a:t>
            </a:r>
          </a:p>
          <a:p>
            <a:pPr algn="just">
              <a:lnSpc>
                <a:spcPct val="150000"/>
              </a:lnSpc>
            </a:pPr>
            <a:r>
              <a:rPr lang="el-GR" sz="1200" dirty="0">
                <a:latin typeface="Roboto" panose="02000000000000000000" pitchFamily="2" charset="0"/>
                <a:ea typeface="Roboto" panose="02000000000000000000" pitchFamily="2" charset="0"/>
              </a:rPr>
              <a:t>Τα </a:t>
            </a:r>
            <a:r>
              <a:rPr lang="el-GR" sz="1200" u="sng" dirty="0">
                <a:latin typeface="Roboto" panose="02000000000000000000" pitchFamily="2" charset="0"/>
                <a:ea typeface="Roboto" panose="02000000000000000000" pitchFamily="2" charset="0"/>
              </a:rPr>
              <a:t>σημεία επαναφόρτισης</a:t>
            </a:r>
            <a:r>
              <a:rPr lang="el-GR" sz="1200" dirty="0">
                <a:latin typeface="Roboto" panose="02000000000000000000" pitchFamily="2" charset="0"/>
                <a:ea typeface="Roboto" panose="02000000000000000000" pitchFamily="2" charset="0"/>
              </a:rPr>
              <a:t> υψηλής ισχύος συνεχούς ρεύματος (</a:t>
            </a:r>
            <a:r>
              <a:rPr lang="el-GR" sz="1200" u="sng" dirty="0">
                <a:latin typeface="Roboto" panose="02000000000000000000" pitchFamily="2" charset="0"/>
                <a:ea typeface="Roboto" panose="02000000000000000000" pitchFamily="2" charset="0"/>
              </a:rPr>
              <a:t>DC</a:t>
            </a:r>
            <a:r>
              <a:rPr lang="el-GR" sz="1200" dirty="0">
                <a:latin typeface="Roboto" panose="02000000000000000000" pitchFamily="2" charset="0"/>
                <a:ea typeface="Roboto" panose="02000000000000000000" pitchFamily="2" charset="0"/>
              </a:rPr>
              <a:t>), δηλαδή εκείνα που επιτρέπουν τη μεταφορά ηλεκτρισμού σε ηλεκτρικό όχημα με ισχύ υψηλότερη των 22 kW, είναι εξοπλισμένα τουλάχιστον με σύστημα φόρτισης «</a:t>
            </a:r>
            <a:r>
              <a:rPr lang="el-GR" sz="1200" u="sng" dirty="0">
                <a:latin typeface="Roboto" panose="02000000000000000000" pitchFamily="2" charset="0"/>
                <a:ea typeface="Roboto" panose="02000000000000000000" pitchFamily="2" charset="0"/>
              </a:rPr>
              <a:t>Combo 2</a:t>
            </a:r>
            <a:r>
              <a:rPr lang="el-GR" sz="1200" dirty="0">
                <a:latin typeface="Roboto" panose="02000000000000000000" pitchFamily="2" charset="0"/>
                <a:ea typeface="Roboto" panose="02000000000000000000" pitchFamily="2" charset="0"/>
              </a:rPr>
              <a:t>», όπως περιγράφονται στο πρότυπο ΕΝ62196-3 της IEC. Η αποδεκτή μέθοδος φόρτισης είναι η μέθοδος 4 (</a:t>
            </a:r>
            <a:r>
              <a:rPr lang="en-US" sz="1200" u="sng" dirty="0">
                <a:latin typeface="Roboto" panose="02000000000000000000" pitchFamily="2" charset="0"/>
                <a:ea typeface="Roboto" panose="02000000000000000000" pitchFamily="2" charset="0"/>
              </a:rPr>
              <a:t>Mode </a:t>
            </a:r>
            <a:r>
              <a:rPr lang="el-GR" sz="1200" u="sng" dirty="0">
                <a:latin typeface="Roboto" panose="02000000000000000000" pitchFamily="2" charset="0"/>
                <a:ea typeface="Roboto" panose="02000000000000000000" pitchFamily="2" charset="0"/>
              </a:rPr>
              <a:t>4</a:t>
            </a:r>
            <a:r>
              <a:rPr lang="en-US" sz="1200" u="sng" dirty="0">
                <a:latin typeface="Roboto" panose="02000000000000000000" pitchFamily="2" charset="0"/>
                <a:ea typeface="Roboto" panose="02000000000000000000" pitchFamily="2" charset="0"/>
              </a:rPr>
              <a:t> DC Charging</a:t>
            </a:r>
            <a:r>
              <a:rPr lang="en-US" sz="1200" dirty="0">
                <a:latin typeface="Roboto" panose="02000000000000000000" pitchFamily="2" charset="0"/>
                <a:ea typeface="Roboto" panose="02000000000000000000" pitchFamily="2" charset="0"/>
              </a:rPr>
              <a:t>), </a:t>
            </a:r>
            <a:r>
              <a:rPr lang="el-GR" sz="1200" dirty="0">
                <a:latin typeface="Roboto" panose="02000000000000000000" pitchFamily="2" charset="0"/>
                <a:ea typeface="Roboto" panose="02000000000000000000" pitchFamily="2" charset="0"/>
              </a:rPr>
              <a:t>όπως περιγράφεται στο πρότυπο </a:t>
            </a:r>
            <a:r>
              <a:rPr lang="en-US" sz="1200" dirty="0">
                <a:latin typeface="Roboto" panose="02000000000000000000" pitchFamily="2" charset="0"/>
                <a:ea typeface="Roboto" panose="02000000000000000000" pitchFamily="2" charset="0"/>
              </a:rPr>
              <a:t>EN/IEC 61851-1 «Electric Vehicle Conductive Charging System».</a:t>
            </a:r>
            <a:r>
              <a:rPr lang="el-GR" sz="1200" dirty="0">
                <a:latin typeface="Roboto" panose="02000000000000000000" pitchFamily="2" charset="0"/>
                <a:ea typeface="Roboto" panose="02000000000000000000" pitchFamily="2" charset="0"/>
              </a:rPr>
              <a:t> Επιπλέον, είναι δυνατή και η παράλληλη διάθεση ακροδέκτη για τη φόρτιση με τη μέθοδο 4, όπως καθορίζεται στο πρωτόκολλο </a:t>
            </a:r>
            <a:r>
              <a:rPr lang="el-GR" sz="1200" u="sng" dirty="0">
                <a:latin typeface="Roboto" panose="02000000000000000000" pitchFamily="2" charset="0"/>
                <a:ea typeface="Roboto" panose="02000000000000000000" pitchFamily="2" charset="0"/>
              </a:rPr>
              <a:t>CHAdeMO</a:t>
            </a:r>
            <a:r>
              <a:rPr lang="el-GR" sz="1200" dirty="0">
                <a:latin typeface="Roboto" panose="02000000000000000000" pitchFamily="2" charset="0"/>
                <a:ea typeface="Roboto" panose="02000000000000000000" pitchFamily="2" charset="0"/>
              </a:rPr>
              <a:t> και όποιο άλλο πρωτόκολλο καλύπτεται από διεθνές ή ευρωπαϊκό πρότυπο.</a:t>
            </a:r>
          </a:p>
          <a:p>
            <a:pPr algn="just">
              <a:lnSpc>
                <a:spcPct val="150000"/>
              </a:lnSpc>
            </a:pPr>
            <a:r>
              <a:rPr lang="el-GR" sz="1200" dirty="0">
                <a:latin typeface="Roboto" panose="02000000000000000000" pitchFamily="2" charset="0"/>
                <a:ea typeface="Roboto" panose="02000000000000000000" pitchFamily="2" charset="0"/>
              </a:rPr>
              <a:t>Όλα τα δημοσίως προσβάσιμα σημεία επαναφόρτισης παρέχουν τη δυνατότητα επί τούτω (</a:t>
            </a:r>
            <a:r>
              <a:rPr lang="el-GR" sz="1200" u="sng" dirty="0">
                <a:latin typeface="Roboto" panose="02000000000000000000" pitchFamily="2" charset="0"/>
                <a:ea typeface="Roboto" panose="02000000000000000000" pitchFamily="2" charset="0"/>
              </a:rPr>
              <a:t>ad hoc</a:t>
            </a:r>
            <a:r>
              <a:rPr lang="el-GR" sz="1200" dirty="0">
                <a:latin typeface="Roboto" panose="02000000000000000000" pitchFamily="2" charset="0"/>
                <a:ea typeface="Roboto" panose="02000000000000000000" pitchFamily="2" charset="0"/>
              </a:rPr>
              <a:t>) χρέωσης για τους χρήστες</a:t>
            </a:r>
            <a:endParaRPr lang="en-US" sz="1200" dirty="0">
              <a:latin typeface="Roboto" panose="02000000000000000000" pitchFamily="2" charset="0"/>
              <a:ea typeface="Roboto" panose="02000000000000000000" pitchFamily="2" charset="0"/>
            </a:endParaRPr>
          </a:p>
          <a:p>
            <a:pPr marL="0" indent="0" algn="just">
              <a:lnSpc>
                <a:spcPct val="150000"/>
              </a:lnSpc>
              <a:buNone/>
            </a:pPr>
            <a:endParaRPr lang="el-GR" sz="1200" dirty="0">
              <a:latin typeface="Roboto" panose="02000000000000000000" pitchFamily="2" charset="0"/>
              <a:ea typeface="Roboto" panose="02000000000000000000" pitchFamily="2" charset="0"/>
            </a:endParaRPr>
          </a:p>
          <a:p>
            <a:pPr marL="0" indent="0">
              <a:lnSpc>
                <a:spcPct val="150000"/>
              </a:lnSpc>
              <a:buNone/>
            </a:pPr>
            <a:endParaRPr lang="en-US" sz="1200" dirty="0">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35680249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black background with blue triangles&#10;&#10;Description automatically generated">
            <a:extLst>
              <a:ext uri="{FF2B5EF4-FFF2-40B4-BE49-F238E27FC236}">
                <a16:creationId xmlns:a16="http://schemas.microsoft.com/office/drawing/2014/main" id="{33261A48-4F57-C1BE-A223-EDA6BED9EF70}"/>
              </a:ext>
            </a:extLst>
          </p:cNvPr>
          <p:cNvPicPr>
            <a:picLocks noChangeAspect="1"/>
          </p:cNvPicPr>
          <p:nvPr/>
        </p:nvPicPr>
        <p:blipFill rotWithShape="1">
          <a:blip r:embed="rId2">
            <a:alphaModFix amt="20000"/>
          </a:blip>
          <a:srcRect t="1119" r="5625" b="5054"/>
          <a:stretch/>
        </p:blipFill>
        <p:spPr>
          <a:xfrm>
            <a:off x="4121728" y="0"/>
            <a:ext cx="8070272" cy="6858000"/>
          </a:xfrm>
          <a:prstGeom prst="rect">
            <a:avLst/>
          </a:prstGeom>
        </p:spPr>
      </p:pic>
      <p:graphicFrame>
        <p:nvGraphicFramePr>
          <p:cNvPr id="4" name="Diagram 3"/>
          <p:cNvGraphicFramePr/>
          <p:nvPr>
            <p:extLst>
              <p:ext uri="{D42A27DB-BD31-4B8C-83A1-F6EECF244321}">
                <p14:modId xmlns:p14="http://schemas.microsoft.com/office/powerpoint/2010/main" val="375323862"/>
              </p:ext>
            </p:extLst>
          </p:nvPr>
        </p:nvGraphicFramePr>
        <p:xfrm>
          <a:off x="533399" y="1920022"/>
          <a:ext cx="11114332" cy="42569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7">
            <a:extLst>
              <a:ext uri="{FF2B5EF4-FFF2-40B4-BE49-F238E27FC236}">
                <a16:creationId xmlns:a16="http://schemas.microsoft.com/office/drawing/2014/main" id="{86F12E03-62FC-092A-D23C-7441F793DDAA}"/>
              </a:ext>
            </a:extLst>
          </p:cNvPr>
          <p:cNvPicPr>
            <a:picLocks noChangeAspect="1"/>
          </p:cNvPicPr>
          <p:nvPr/>
        </p:nvPicPr>
        <p:blipFill>
          <a:blip r:embed="rId8"/>
          <a:stretch>
            <a:fillRect/>
          </a:stretch>
        </p:blipFill>
        <p:spPr>
          <a:xfrm>
            <a:off x="533400" y="6255783"/>
            <a:ext cx="4741986" cy="333943"/>
          </a:xfrm>
          <a:prstGeom prst="rect">
            <a:avLst/>
          </a:prstGeom>
        </p:spPr>
      </p:pic>
      <p:sp>
        <p:nvSpPr>
          <p:cNvPr id="9" name="Title 1">
            <a:extLst>
              <a:ext uri="{FF2B5EF4-FFF2-40B4-BE49-F238E27FC236}">
                <a16:creationId xmlns:a16="http://schemas.microsoft.com/office/drawing/2014/main" id="{F275A9D9-4413-5BD1-2BF1-B07753049ECD}"/>
              </a:ext>
            </a:extLst>
          </p:cNvPr>
          <p:cNvSpPr txBox="1">
            <a:spLocks/>
          </p:cNvSpPr>
          <p:nvPr/>
        </p:nvSpPr>
        <p:spPr>
          <a:xfrm>
            <a:off x="533399" y="167658"/>
            <a:ext cx="7222739" cy="86104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solidFill>
                  <a:schemeClr val="tx2"/>
                </a:solidFill>
                <a:latin typeface="Neutraface 2 Text Greek Demi" panose="020B0303020202020102" pitchFamily="34" charset="0"/>
              </a:rPr>
              <a:t>Νομοθετικό πλαίσιο</a:t>
            </a:r>
            <a:endParaRPr lang="en-US" sz="4000" b="1" dirty="0">
              <a:solidFill>
                <a:schemeClr val="tx2"/>
              </a:solidFill>
              <a:latin typeface="Neutraface 2 Text Greek Demi" panose="020B0303020202020102" pitchFamily="34" charset="0"/>
              <a:cs typeface="Calibri" panose="020F0502020204030204" pitchFamily="34" charset="0"/>
            </a:endParaRPr>
          </a:p>
        </p:txBody>
      </p:sp>
      <p:sp>
        <p:nvSpPr>
          <p:cNvPr id="12" name="Content Placeholder 2">
            <a:extLst>
              <a:ext uri="{FF2B5EF4-FFF2-40B4-BE49-F238E27FC236}">
                <a16:creationId xmlns:a16="http://schemas.microsoft.com/office/drawing/2014/main" id="{835A8D27-39B1-F898-1D24-F0D3BB42CDC5}"/>
              </a:ext>
            </a:extLst>
          </p:cNvPr>
          <p:cNvSpPr txBox="1">
            <a:spLocks/>
          </p:cNvSpPr>
          <p:nvPr/>
        </p:nvSpPr>
        <p:spPr>
          <a:xfrm>
            <a:off x="533398" y="941281"/>
            <a:ext cx="10811067" cy="102384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l-GR" sz="1200" dirty="0">
                <a:latin typeface="Roboto" panose="02000000000000000000" pitchFamily="2" charset="0"/>
                <a:ea typeface="Roboto" panose="02000000000000000000" pitchFamily="2" charset="0"/>
              </a:rPr>
              <a:t>Σημαντικά σημεία του νομοθετικού πλαισίου</a:t>
            </a:r>
          </a:p>
          <a:p>
            <a:pPr marL="0" indent="0" algn="just">
              <a:buNone/>
            </a:pPr>
            <a:r>
              <a:rPr lang="el-GR" sz="1200" b="1" dirty="0">
                <a:solidFill>
                  <a:schemeClr val="tx2"/>
                </a:solidFill>
                <a:latin typeface="Roboto" panose="02000000000000000000" pitchFamily="2" charset="0"/>
                <a:ea typeface="Roboto" panose="02000000000000000000" pitchFamily="2" charset="0"/>
              </a:rPr>
              <a:t>Νόμος 4643/2019 </a:t>
            </a:r>
            <a:r>
              <a:rPr lang="el-GR" sz="1200" dirty="0">
                <a:latin typeface="Roboto" panose="02000000000000000000" pitchFamily="2" charset="0"/>
                <a:ea typeface="Roboto" panose="02000000000000000000" pitchFamily="2" charset="0"/>
              </a:rPr>
              <a:t>και</a:t>
            </a:r>
            <a:r>
              <a:rPr lang="el-GR" sz="1200" b="1" dirty="0">
                <a:latin typeface="Roboto" panose="02000000000000000000" pitchFamily="2" charset="0"/>
                <a:ea typeface="Roboto" panose="02000000000000000000" pitchFamily="2" charset="0"/>
              </a:rPr>
              <a:t> </a:t>
            </a:r>
            <a:r>
              <a:rPr lang="el-GR" sz="1200" b="1" dirty="0">
                <a:solidFill>
                  <a:schemeClr val="tx2"/>
                </a:solidFill>
                <a:latin typeface="Roboto" panose="02000000000000000000" pitchFamily="2" charset="0"/>
                <a:ea typeface="Roboto" panose="02000000000000000000" pitchFamily="2" charset="0"/>
              </a:rPr>
              <a:t>Νόμος 4710/2020 </a:t>
            </a:r>
            <a:r>
              <a:rPr lang="el-GR" sz="1200" dirty="0">
                <a:latin typeface="Roboto" panose="02000000000000000000" pitchFamily="2" charset="0"/>
                <a:ea typeface="Roboto" panose="02000000000000000000" pitchFamily="2" charset="0"/>
              </a:rPr>
              <a:t>Οργάνωση της αγοράς φόρτισης ηλεκτροκίνητων οχημάτων (Η/Ο)</a:t>
            </a:r>
          </a:p>
          <a:p>
            <a:pPr marL="0" indent="0" algn="just">
              <a:buNone/>
            </a:pPr>
            <a:r>
              <a:rPr lang="el-GR" sz="1200" dirty="0">
                <a:latin typeface="Roboto" panose="02000000000000000000" pitchFamily="2" charset="0"/>
                <a:ea typeface="Roboto" panose="02000000000000000000" pitchFamily="2" charset="0"/>
              </a:rPr>
              <a:t>Φορείς αγοράς ηλεκτροκίνησης</a:t>
            </a:r>
            <a:endParaRPr lang="en-US" sz="1200" dirty="0">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41660716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black background with blue triangles&#10;&#10;Description automatically generated">
            <a:extLst>
              <a:ext uri="{FF2B5EF4-FFF2-40B4-BE49-F238E27FC236}">
                <a16:creationId xmlns:a16="http://schemas.microsoft.com/office/drawing/2014/main" id="{34DE3BF5-0F13-397A-99B5-C3E19CFBC4CB}"/>
              </a:ext>
            </a:extLst>
          </p:cNvPr>
          <p:cNvPicPr>
            <a:picLocks noChangeAspect="1"/>
          </p:cNvPicPr>
          <p:nvPr/>
        </p:nvPicPr>
        <p:blipFill rotWithShape="1">
          <a:blip r:embed="rId2">
            <a:alphaModFix amt="20000"/>
          </a:blip>
          <a:srcRect t="1119" r="5625" b="5054"/>
          <a:stretch/>
        </p:blipFill>
        <p:spPr>
          <a:xfrm>
            <a:off x="4121728" y="0"/>
            <a:ext cx="8070272" cy="6858000"/>
          </a:xfrm>
          <a:prstGeom prst="rect">
            <a:avLst/>
          </a:prstGeom>
        </p:spPr>
      </p:pic>
      <p:graphicFrame>
        <p:nvGraphicFramePr>
          <p:cNvPr id="4" name="Diagram 3"/>
          <p:cNvGraphicFramePr/>
          <p:nvPr>
            <p:extLst>
              <p:ext uri="{D42A27DB-BD31-4B8C-83A1-F6EECF244321}">
                <p14:modId xmlns:p14="http://schemas.microsoft.com/office/powerpoint/2010/main" val="838186643"/>
              </p:ext>
            </p:extLst>
          </p:nvPr>
        </p:nvGraphicFramePr>
        <p:xfrm>
          <a:off x="533399" y="1756612"/>
          <a:ext cx="10836443" cy="44991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7">
            <a:extLst>
              <a:ext uri="{FF2B5EF4-FFF2-40B4-BE49-F238E27FC236}">
                <a16:creationId xmlns:a16="http://schemas.microsoft.com/office/drawing/2014/main" id="{68826586-7C77-55F3-0FF6-3799105F19B2}"/>
              </a:ext>
            </a:extLst>
          </p:cNvPr>
          <p:cNvPicPr>
            <a:picLocks noChangeAspect="1"/>
          </p:cNvPicPr>
          <p:nvPr/>
        </p:nvPicPr>
        <p:blipFill>
          <a:blip r:embed="rId8"/>
          <a:stretch>
            <a:fillRect/>
          </a:stretch>
        </p:blipFill>
        <p:spPr>
          <a:xfrm>
            <a:off x="533400" y="6255783"/>
            <a:ext cx="4741986" cy="333943"/>
          </a:xfrm>
          <a:prstGeom prst="rect">
            <a:avLst/>
          </a:prstGeom>
        </p:spPr>
      </p:pic>
      <p:sp>
        <p:nvSpPr>
          <p:cNvPr id="9" name="Title 1">
            <a:extLst>
              <a:ext uri="{FF2B5EF4-FFF2-40B4-BE49-F238E27FC236}">
                <a16:creationId xmlns:a16="http://schemas.microsoft.com/office/drawing/2014/main" id="{BA96D3EC-83B0-1982-95E1-AC73B4D872A9}"/>
              </a:ext>
            </a:extLst>
          </p:cNvPr>
          <p:cNvSpPr txBox="1">
            <a:spLocks/>
          </p:cNvSpPr>
          <p:nvPr/>
        </p:nvSpPr>
        <p:spPr>
          <a:xfrm>
            <a:off x="533399" y="167658"/>
            <a:ext cx="7222739" cy="86104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solidFill>
                  <a:schemeClr val="tx2"/>
                </a:solidFill>
                <a:latin typeface="Neutraface 2 Text Greek Demi" panose="020B0303020202020102" pitchFamily="34" charset="0"/>
              </a:rPr>
              <a:t>Νομοθετικό πλαίσιο</a:t>
            </a:r>
            <a:endParaRPr lang="en-US" sz="4000" b="1" dirty="0">
              <a:solidFill>
                <a:schemeClr val="tx2"/>
              </a:solidFill>
              <a:latin typeface="Neutraface 2 Text Greek Demi" panose="020B0303020202020102" pitchFamily="34" charset="0"/>
              <a:cs typeface="Calibri" panose="020F0502020204030204" pitchFamily="34" charset="0"/>
            </a:endParaRPr>
          </a:p>
        </p:txBody>
      </p:sp>
      <p:sp>
        <p:nvSpPr>
          <p:cNvPr id="10" name="Content Placeholder 2">
            <a:extLst>
              <a:ext uri="{FF2B5EF4-FFF2-40B4-BE49-F238E27FC236}">
                <a16:creationId xmlns:a16="http://schemas.microsoft.com/office/drawing/2014/main" id="{EA0C1E6C-7107-65F6-7145-DCEA4A0BE3F3}"/>
              </a:ext>
            </a:extLst>
          </p:cNvPr>
          <p:cNvSpPr txBox="1">
            <a:spLocks/>
          </p:cNvSpPr>
          <p:nvPr/>
        </p:nvSpPr>
        <p:spPr>
          <a:xfrm>
            <a:off x="533398" y="941281"/>
            <a:ext cx="10811067" cy="102384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l-GR" sz="1200" dirty="0">
                <a:latin typeface="Roboto" panose="02000000000000000000" pitchFamily="2" charset="0"/>
                <a:ea typeface="Roboto" panose="02000000000000000000" pitchFamily="2" charset="0"/>
              </a:rPr>
              <a:t>Σημαντικά σημεία του νομοθετικού πλαισίου</a:t>
            </a:r>
          </a:p>
          <a:p>
            <a:pPr marL="0" indent="0" algn="just">
              <a:buNone/>
            </a:pPr>
            <a:r>
              <a:rPr lang="el-GR" sz="1200" b="1" dirty="0">
                <a:solidFill>
                  <a:schemeClr val="tx2"/>
                </a:solidFill>
                <a:latin typeface="Roboto" panose="02000000000000000000" pitchFamily="2" charset="0"/>
                <a:ea typeface="Roboto" panose="02000000000000000000" pitchFamily="2" charset="0"/>
              </a:rPr>
              <a:t>Νόμος 4643/2019 </a:t>
            </a:r>
            <a:r>
              <a:rPr lang="el-GR" sz="1200" dirty="0">
                <a:latin typeface="Roboto" panose="02000000000000000000" pitchFamily="2" charset="0"/>
                <a:ea typeface="Roboto" panose="02000000000000000000" pitchFamily="2" charset="0"/>
              </a:rPr>
              <a:t>και</a:t>
            </a:r>
            <a:r>
              <a:rPr lang="el-GR" sz="1200" b="1" dirty="0">
                <a:latin typeface="Roboto" panose="02000000000000000000" pitchFamily="2" charset="0"/>
                <a:ea typeface="Roboto" panose="02000000000000000000" pitchFamily="2" charset="0"/>
              </a:rPr>
              <a:t> </a:t>
            </a:r>
            <a:r>
              <a:rPr lang="el-GR" sz="1200" b="1" dirty="0">
                <a:solidFill>
                  <a:schemeClr val="tx2"/>
                </a:solidFill>
                <a:latin typeface="Roboto" panose="02000000000000000000" pitchFamily="2" charset="0"/>
                <a:ea typeface="Roboto" panose="02000000000000000000" pitchFamily="2" charset="0"/>
              </a:rPr>
              <a:t>Νόμος 4710/2020 </a:t>
            </a:r>
            <a:r>
              <a:rPr lang="el-GR" sz="1200" dirty="0">
                <a:latin typeface="Roboto" panose="02000000000000000000" pitchFamily="2" charset="0"/>
                <a:ea typeface="Roboto" panose="02000000000000000000" pitchFamily="2" charset="0"/>
              </a:rPr>
              <a:t>Οργάνωση της αγοράς φόρτισης ηλεκτροκίνητων οχημάτων (Η/Ο)</a:t>
            </a:r>
          </a:p>
          <a:p>
            <a:pPr marL="0" indent="0" algn="just">
              <a:buNone/>
            </a:pPr>
            <a:r>
              <a:rPr lang="el-GR" sz="1200" dirty="0">
                <a:latin typeface="Roboto" panose="02000000000000000000" pitchFamily="2" charset="0"/>
                <a:ea typeface="Roboto" panose="02000000000000000000" pitchFamily="2" charset="0"/>
              </a:rPr>
              <a:t>Φορείς αγοράς ηλεκτροκίνησης</a:t>
            </a:r>
            <a:endParaRPr lang="en-US" sz="1200" dirty="0">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22956035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black background with blue triangles&#10;&#10;Description automatically generated">
            <a:extLst>
              <a:ext uri="{FF2B5EF4-FFF2-40B4-BE49-F238E27FC236}">
                <a16:creationId xmlns:a16="http://schemas.microsoft.com/office/drawing/2014/main" id="{CB5F2D16-629C-D17C-6A1E-99B96F05FA7E}"/>
              </a:ext>
            </a:extLst>
          </p:cNvPr>
          <p:cNvPicPr>
            <a:picLocks noChangeAspect="1"/>
          </p:cNvPicPr>
          <p:nvPr/>
        </p:nvPicPr>
        <p:blipFill rotWithShape="1">
          <a:blip r:embed="rId2">
            <a:alphaModFix amt="20000"/>
          </a:blip>
          <a:srcRect t="1119" r="5625" b="5054"/>
          <a:stretch/>
        </p:blipFill>
        <p:spPr>
          <a:xfrm>
            <a:off x="4121728" y="0"/>
            <a:ext cx="8070272" cy="6858000"/>
          </a:xfrm>
          <a:prstGeom prst="rect">
            <a:avLst/>
          </a:prstGeom>
        </p:spPr>
      </p:pic>
      <p:pic>
        <p:nvPicPr>
          <p:cNvPr id="11" name="Picture 10">
            <a:extLst>
              <a:ext uri="{FF2B5EF4-FFF2-40B4-BE49-F238E27FC236}">
                <a16:creationId xmlns:a16="http://schemas.microsoft.com/office/drawing/2014/main" id="{6EB2D74C-1089-9417-551D-FFB4A7B44343}"/>
              </a:ext>
            </a:extLst>
          </p:cNvPr>
          <p:cNvPicPr>
            <a:picLocks noChangeAspect="1"/>
          </p:cNvPicPr>
          <p:nvPr/>
        </p:nvPicPr>
        <p:blipFill>
          <a:blip r:embed="rId3"/>
          <a:stretch>
            <a:fillRect/>
          </a:stretch>
        </p:blipFill>
        <p:spPr>
          <a:xfrm>
            <a:off x="533400" y="6255783"/>
            <a:ext cx="4741986" cy="333943"/>
          </a:xfrm>
          <a:prstGeom prst="rect">
            <a:avLst/>
          </a:prstGeom>
        </p:spPr>
      </p:pic>
      <p:sp>
        <p:nvSpPr>
          <p:cNvPr id="12" name="Title 1">
            <a:extLst>
              <a:ext uri="{FF2B5EF4-FFF2-40B4-BE49-F238E27FC236}">
                <a16:creationId xmlns:a16="http://schemas.microsoft.com/office/drawing/2014/main" id="{4DFE61EF-2C3E-793C-053B-E6B081ADEB39}"/>
              </a:ext>
            </a:extLst>
          </p:cNvPr>
          <p:cNvSpPr txBox="1">
            <a:spLocks/>
          </p:cNvSpPr>
          <p:nvPr/>
        </p:nvSpPr>
        <p:spPr>
          <a:xfrm>
            <a:off x="533399" y="167658"/>
            <a:ext cx="7222739" cy="86104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solidFill>
                  <a:schemeClr val="tx2"/>
                </a:solidFill>
                <a:latin typeface="Neutraface 2 Text Greek Demi" panose="020B0303020202020102" pitchFamily="34" charset="0"/>
              </a:rPr>
              <a:t>Νομοθετικό πλαίσιο</a:t>
            </a:r>
            <a:endParaRPr lang="en-US" sz="4000" b="1" dirty="0">
              <a:solidFill>
                <a:schemeClr val="tx2"/>
              </a:solidFill>
              <a:latin typeface="Neutraface 2 Text Greek Demi" panose="020B0303020202020102" pitchFamily="34" charset="0"/>
              <a:cs typeface="Calibri" panose="020F0502020204030204" pitchFamily="34" charset="0"/>
            </a:endParaRPr>
          </a:p>
        </p:txBody>
      </p:sp>
      <p:sp>
        <p:nvSpPr>
          <p:cNvPr id="3" name="Content Placeholder 2"/>
          <p:cNvSpPr>
            <a:spLocks noGrp="1"/>
          </p:cNvSpPr>
          <p:nvPr>
            <p:ph idx="1"/>
          </p:nvPr>
        </p:nvSpPr>
        <p:spPr>
          <a:xfrm>
            <a:off x="533399" y="957432"/>
            <a:ext cx="10515600" cy="1194149"/>
          </a:xfrm>
        </p:spPr>
        <p:txBody>
          <a:bodyPr>
            <a:normAutofit fontScale="92500" lnSpcReduction="10000"/>
          </a:bodyPr>
          <a:lstStyle/>
          <a:p>
            <a:pPr marL="0" indent="0" algn="just">
              <a:lnSpc>
                <a:spcPct val="150000"/>
              </a:lnSpc>
              <a:buNone/>
            </a:pPr>
            <a:r>
              <a:rPr lang="el-GR" sz="1400" dirty="0">
                <a:latin typeface="Roboto" panose="02000000000000000000" pitchFamily="2" charset="0"/>
                <a:ea typeface="Roboto" panose="02000000000000000000" pitchFamily="2" charset="0"/>
              </a:rPr>
              <a:t>Σημαντικά σημεία του νομοθετικού πλαισίου</a:t>
            </a:r>
          </a:p>
          <a:p>
            <a:pPr marL="0" indent="0" algn="just">
              <a:lnSpc>
                <a:spcPct val="150000"/>
              </a:lnSpc>
              <a:buNone/>
            </a:pPr>
            <a:r>
              <a:rPr lang="el-GR" sz="1400" b="1" dirty="0">
                <a:solidFill>
                  <a:schemeClr val="tx2"/>
                </a:solidFill>
                <a:latin typeface="Roboto" panose="02000000000000000000" pitchFamily="2" charset="0"/>
                <a:ea typeface="Roboto" panose="02000000000000000000" pitchFamily="2" charset="0"/>
              </a:rPr>
              <a:t>Νόμος 4643/2019 </a:t>
            </a:r>
            <a:r>
              <a:rPr lang="el-GR" sz="1400" dirty="0">
                <a:latin typeface="Roboto" panose="02000000000000000000" pitchFamily="2" charset="0"/>
                <a:ea typeface="Roboto" panose="02000000000000000000" pitchFamily="2" charset="0"/>
              </a:rPr>
              <a:t>και</a:t>
            </a:r>
            <a:r>
              <a:rPr lang="el-GR" sz="1400" b="1" dirty="0">
                <a:latin typeface="Roboto" panose="02000000000000000000" pitchFamily="2" charset="0"/>
                <a:ea typeface="Roboto" panose="02000000000000000000" pitchFamily="2" charset="0"/>
              </a:rPr>
              <a:t> </a:t>
            </a:r>
            <a:r>
              <a:rPr lang="el-GR" sz="1400" b="1" dirty="0">
                <a:solidFill>
                  <a:schemeClr val="tx2"/>
                </a:solidFill>
                <a:latin typeface="Roboto" panose="02000000000000000000" pitchFamily="2" charset="0"/>
                <a:ea typeface="Roboto" panose="02000000000000000000" pitchFamily="2" charset="0"/>
              </a:rPr>
              <a:t>Νόμος 4710/2020 </a:t>
            </a:r>
            <a:r>
              <a:rPr lang="el-GR" sz="1400" dirty="0">
                <a:latin typeface="Roboto" panose="02000000000000000000" pitchFamily="2" charset="0"/>
                <a:ea typeface="Roboto" panose="02000000000000000000" pitchFamily="2" charset="0"/>
              </a:rPr>
              <a:t>Οργάνωση της αγοράς φόρτισης ηλεκτροκίνητων οχημάτων (Η/Ο)</a:t>
            </a:r>
          </a:p>
          <a:p>
            <a:pPr marL="0" indent="0" algn="just">
              <a:lnSpc>
                <a:spcPct val="150000"/>
              </a:lnSpc>
              <a:buNone/>
            </a:pPr>
            <a:r>
              <a:rPr lang="el-GR" sz="1400" dirty="0">
                <a:latin typeface="Roboto" panose="02000000000000000000" pitchFamily="2" charset="0"/>
                <a:ea typeface="Roboto" panose="02000000000000000000" pitchFamily="2" charset="0"/>
              </a:rPr>
              <a:t>Μοντέλα λειτουργίας αγοράς υπηρεσιών επεναφόρτισης</a:t>
            </a:r>
            <a:endParaRPr lang="en-US" sz="1400" dirty="0">
              <a:latin typeface="Roboto" panose="02000000000000000000" pitchFamily="2" charset="0"/>
              <a:ea typeface="Roboto" panose="02000000000000000000" pitchFamily="2" charset="0"/>
            </a:endParaRPr>
          </a:p>
          <a:p>
            <a:pPr marL="0" indent="0" algn="just">
              <a:lnSpc>
                <a:spcPct val="150000"/>
              </a:lnSpc>
              <a:buNone/>
            </a:pPr>
            <a:endParaRPr lang="el-GR" sz="1400" dirty="0">
              <a:latin typeface="Roboto" panose="02000000000000000000" pitchFamily="2" charset="0"/>
              <a:ea typeface="Roboto" panose="02000000000000000000" pitchFamily="2" charset="0"/>
            </a:endParaRP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79929" y="2291320"/>
            <a:ext cx="3309073" cy="3824724"/>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30204" y="2291320"/>
            <a:ext cx="3889344" cy="3845496"/>
          </a:xfrm>
          <a:prstGeom prst="rect">
            <a:avLst/>
          </a:prstGeom>
        </p:spPr>
      </p:pic>
      <p:sp>
        <p:nvSpPr>
          <p:cNvPr id="7" name="TextBox 6"/>
          <p:cNvSpPr txBox="1"/>
          <p:nvPr/>
        </p:nvSpPr>
        <p:spPr>
          <a:xfrm>
            <a:off x="533399" y="2291320"/>
            <a:ext cx="1675627" cy="738664"/>
          </a:xfrm>
          <a:prstGeom prst="rect">
            <a:avLst/>
          </a:prstGeom>
          <a:noFill/>
        </p:spPr>
        <p:txBody>
          <a:bodyPr wrap="square" rtlCol="0">
            <a:spAutoFit/>
          </a:bodyPr>
          <a:lstStyle/>
          <a:p>
            <a:r>
              <a:rPr lang="el-GR" sz="1400" dirty="0">
                <a:latin typeface="Roboto" panose="02000000000000000000" pitchFamily="2" charset="0"/>
                <a:ea typeface="Roboto" panose="02000000000000000000" pitchFamily="2" charset="0"/>
              </a:rPr>
              <a:t>Για χρήστες η/ο που συμβάλλονται με ΠΥΗ</a:t>
            </a:r>
            <a:endParaRPr lang="en-US" sz="1400" dirty="0">
              <a:latin typeface="Roboto" panose="02000000000000000000" pitchFamily="2" charset="0"/>
              <a:ea typeface="Roboto" panose="02000000000000000000" pitchFamily="2" charset="0"/>
            </a:endParaRPr>
          </a:p>
        </p:txBody>
      </p:sp>
      <p:sp>
        <p:nvSpPr>
          <p:cNvPr id="8" name="TextBox 7"/>
          <p:cNvSpPr txBox="1"/>
          <p:nvPr/>
        </p:nvSpPr>
        <p:spPr>
          <a:xfrm>
            <a:off x="5563263" y="2291320"/>
            <a:ext cx="1766941" cy="738664"/>
          </a:xfrm>
          <a:prstGeom prst="rect">
            <a:avLst/>
          </a:prstGeom>
          <a:noFill/>
        </p:spPr>
        <p:txBody>
          <a:bodyPr wrap="square" rtlCol="0">
            <a:spAutoFit/>
          </a:bodyPr>
          <a:lstStyle/>
          <a:p>
            <a:r>
              <a:rPr lang="el-GR" sz="1400" dirty="0">
                <a:latin typeface="Roboto" panose="02000000000000000000" pitchFamily="2" charset="0"/>
                <a:ea typeface="Roboto" panose="02000000000000000000" pitchFamily="2" charset="0"/>
              </a:rPr>
              <a:t>Για χρήστες η/ο μέσω </a:t>
            </a:r>
            <a:r>
              <a:rPr lang="en-US" sz="1400" dirty="0">
                <a:latin typeface="Roboto" panose="02000000000000000000" pitchFamily="2" charset="0"/>
                <a:ea typeface="Roboto" panose="02000000000000000000" pitchFamily="2" charset="0"/>
              </a:rPr>
              <a:t>ad hoc </a:t>
            </a:r>
            <a:r>
              <a:rPr lang="el-GR" sz="1400" dirty="0">
                <a:latin typeface="Roboto" panose="02000000000000000000" pitchFamily="2" charset="0"/>
                <a:ea typeface="Roboto" panose="02000000000000000000" pitchFamily="2" charset="0"/>
              </a:rPr>
              <a:t>φόρτισης</a:t>
            </a:r>
            <a:endParaRPr lang="en-US" sz="1400" dirty="0">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25803829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black background with blue triangles&#10;&#10;Description automatically generated">
            <a:extLst>
              <a:ext uri="{FF2B5EF4-FFF2-40B4-BE49-F238E27FC236}">
                <a16:creationId xmlns:a16="http://schemas.microsoft.com/office/drawing/2014/main" id="{28FBA979-D4F5-766D-92FB-BFDB9207AA6C}"/>
              </a:ext>
            </a:extLst>
          </p:cNvPr>
          <p:cNvPicPr>
            <a:picLocks noChangeAspect="1"/>
          </p:cNvPicPr>
          <p:nvPr/>
        </p:nvPicPr>
        <p:blipFill rotWithShape="1">
          <a:blip r:embed="rId2">
            <a:alphaModFix amt="20000"/>
          </a:blip>
          <a:srcRect t="1119" r="5625" b="5054"/>
          <a:stretch/>
        </p:blipFill>
        <p:spPr>
          <a:xfrm>
            <a:off x="4121728" y="0"/>
            <a:ext cx="8070272" cy="6858000"/>
          </a:xfrm>
          <a:prstGeom prst="rect">
            <a:avLst/>
          </a:prstGeom>
        </p:spPr>
      </p:pic>
      <p:pic>
        <p:nvPicPr>
          <p:cNvPr id="7" name="Picture 6">
            <a:extLst>
              <a:ext uri="{FF2B5EF4-FFF2-40B4-BE49-F238E27FC236}">
                <a16:creationId xmlns:a16="http://schemas.microsoft.com/office/drawing/2014/main" id="{A68A0F0E-86B6-7C83-182D-56D06AD62DAA}"/>
              </a:ext>
            </a:extLst>
          </p:cNvPr>
          <p:cNvPicPr>
            <a:picLocks noChangeAspect="1"/>
          </p:cNvPicPr>
          <p:nvPr/>
        </p:nvPicPr>
        <p:blipFill>
          <a:blip r:embed="rId3"/>
          <a:stretch>
            <a:fillRect/>
          </a:stretch>
        </p:blipFill>
        <p:spPr>
          <a:xfrm>
            <a:off x="533400" y="6255783"/>
            <a:ext cx="4741986" cy="333943"/>
          </a:xfrm>
          <a:prstGeom prst="rect">
            <a:avLst/>
          </a:prstGeom>
        </p:spPr>
      </p:pic>
      <p:sp>
        <p:nvSpPr>
          <p:cNvPr id="8" name="Title 1">
            <a:extLst>
              <a:ext uri="{FF2B5EF4-FFF2-40B4-BE49-F238E27FC236}">
                <a16:creationId xmlns:a16="http://schemas.microsoft.com/office/drawing/2014/main" id="{E8185C63-CD90-22C3-ACB8-CE7BFF436482}"/>
              </a:ext>
            </a:extLst>
          </p:cNvPr>
          <p:cNvSpPr txBox="1">
            <a:spLocks/>
          </p:cNvSpPr>
          <p:nvPr/>
        </p:nvSpPr>
        <p:spPr>
          <a:xfrm>
            <a:off x="533399" y="167658"/>
            <a:ext cx="7222739" cy="86104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solidFill>
                  <a:schemeClr val="tx2"/>
                </a:solidFill>
                <a:latin typeface="Neutraface 2 Text Greek Demi" panose="020B0303020202020102" pitchFamily="34" charset="0"/>
              </a:rPr>
              <a:t>Νομοθετικό πλαίσιο</a:t>
            </a:r>
            <a:endParaRPr lang="en-US" sz="4000" b="1" dirty="0">
              <a:solidFill>
                <a:schemeClr val="tx2"/>
              </a:solidFill>
              <a:latin typeface="Neutraface 2 Text Greek Demi" panose="020B0303020202020102" pitchFamily="34" charset="0"/>
              <a:cs typeface="Calibri" panose="020F0502020204030204" pitchFamily="34" charset="0"/>
            </a:endParaRPr>
          </a:p>
        </p:txBody>
      </p:sp>
      <p:sp>
        <p:nvSpPr>
          <p:cNvPr id="3" name="Content Placeholder 2"/>
          <p:cNvSpPr>
            <a:spLocks noGrp="1"/>
          </p:cNvSpPr>
          <p:nvPr>
            <p:ph idx="1"/>
          </p:nvPr>
        </p:nvSpPr>
        <p:spPr>
          <a:xfrm>
            <a:off x="533399" y="1028699"/>
            <a:ext cx="10515600" cy="1221206"/>
          </a:xfrm>
        </p:spPr>
        <p:txBody>
          <a:bodyPr>
            <a:normAutofit fontScale="92500" lnSpcReduction="10000"/>
          </a:bodyPr>
          <a:lstStyle/>
          <a:p>
            <a:pPr marL="0" indent="0" algn="just">
              <a:lnSpc>
                <a:spcPct val="150000"/>
              </a:lnSpc>
              <a:buNone/>
            </a:pPr>
            <a:r>
              <a:rPr lang="el-GR" sz="1400" dirty="0">
                <a:latin typeface="Roboto" panose="02000000000000000000" pitchFamily="2" charset="0"/>
                <a:ea typeface="Roboto" panose="02000000000000000000" pitchFamily="2" charset="0"/>
              </a:rPr>
              <a:t>Σημαντικά σημεία του νομοθετικού πλαισίου</a:t>
            </a:r>
          </a:p>
          <a:p>
            <a:pPr marL="0" indent="0" algn="just">
              <a:lnSpc>
                <a:spcPct val="150000"/>
              </a:lnSpc>
              <a:buNone/>
            </a:pPr>
            <a:r>
              <a:rPr lang="el-GR" sz="1400" b="1" dirty="0">
                <a:solidFill>
                  <a:schemeClr val="tx2"/>
                </a:solidFill>
                <a:latin typeface="Roboto" panose="02000000000000000000" pitchFamily="2" charset="0"/>
                <a:ea typeface="Roboto" panose="02000000000000000000" pitchFamily="2" charset="0"/>
              </a:rPr>
              <a:t>Εθνικό Σχέδιο Ηλεκτροκίνησης </a:t>
            </a:r>
            <a:r>
              <a:rPr lang="el-GR" sz="1400" dirty="0">
                <a:latin typeface="Roboto" panose="02000000000000000000" pitchFamily="2" charset="0"/>
                <a:ea typeface="Roboto" panose="02000000000000000000" pitchFamily="2" charset="0"/>
              </a:rPr>
              <a:t>σε Δημόσια Διαβούλευση</a:t>
            </a:r>
          </a:p>
          <a:p>
            <a:pPr marL="0" indent="0" algn="just">
              <a:lnSpc>
                <a:spcPct val="150000"/>
              </a:lnSpc>
              <a:buNone/>
            </a:pPr>
            <a:r>
              <a:rPr lang="el-GR" sz="1400" dirty="0">
                <a:latin typeface="Roboto" panose="02000000000000000000" pitchFamily="2" charset="0"/>
                <a:ea typeface="Roboto" panose="02000000000000000000" pitchFamily="2" charset="0"/>
              </a:rPr>
              <a:t>Βασικοί στόχοι για επίτευξη ηλεκτροκίνησης στην Ελλάδα</a:t>
            </a:r>
          </a:p>
          <a:p>
            <a:pPr marL="0" indent="0" algn="just">
              <a:lnSpc>
                <a:spcPct val="150000"/>
              </a:lnSpc>
              <a:buNone/>
            </a:pPr>
            <a:endParaRPr lang="el-GR" sz="1400" dirty="0">
              <a:latin typeface="Roboto" panose="02000000000000000000" pitchFamily="2" charset="0"/>
              <a:ea typeface="Roboto" panose="02000000000000000000" pitchFamily="2" charset="0"/>
            </a:endParaRPr>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40710" y="2381074"/>
            <a:ext cx="7175869" cy="3448227"/>
          </a:xfrm>
          <a:prstGeom prst="rect">
            <a:avLst/>
          </a:prstGeom>
        </p:spPr>
      </p:pic>
    </p:spTree>
    <p:extLst>
      <p:ext uri="{BB962C8B-B14F-4D97-AF65-F5344CB8AC3E}">
        <p14:creationId xmlns:p14="http://schemas.microsoft.com/office/powerpoint/2010/main" val="115533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Ορθογώνιο 1">
            <a:extLst>
              <a:ext uri="{FF2B5EF4-FFF2-40B4-BE49-F238E27FC236}">
                <a16:creationId xmlns:a16="http://schemas.microsoft.com/office/drawing/2014/main" id="{6CDF2611-B0E7-79D6-1B9C-088C3BC7F19A}"/>
              </a:ext>
            </a:extLst>
          </p:cNvPr>
          <p:cNvSpPr/>
          <p:nvPr/>
        </p:nvSpPr>
        <p:spPr>
          <a:xfrm rot="5400000">
            <a:off x="4338623" y="-1878456"/>
            <a:ext cx="1059607" cy="11769831"/>
          </a:xfrm>
          <a:prstGeom prst="rect">
            <a:avLst/>
          </a:prstGeom>
          <a:solidFill>
            <a:srgbClr val="64AD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pic>
        <p:nvPicPr>
          <p:cNvPr id="6" name="Picture 5" descr="A black background with blue triangles&#10;&#10;Description automatically generated">
            <a:extLst>
              <a:ext uri="{FF2B5EF4-FFF2-40B4-BE49-F238E27FC236}">
                <a16:creationId xmlns:a16="http://schemas.microsoft.com/office/drawing/2014/main" id="{3D631922-6A88-A5F9-DC9E-77EF8D37BAF9}"/>
              </a:ext>
            </a:extLst>
          </p:cNvPr>
          <p:cNvPicPr>
            <a:picLocks noChangeAspect="1"/>
          </p:cNvPicPr>
          <p:nvPr/>
        </p:nvPicPr>
        <p:blipFill rotWithShape="1">
          <a:blip r:embed="rId2">
            <a:alphaModFix amt="20000"/>
          </a:blip>
          <a:srcRect t="1119" r="5625" b="5054"/>
          <a:stretch/>
        </p:blipFill>
        <p:spPr>
          <a:xfrm>
            <a:off x="4121728" y="0"/>
            <a:ext cx="8070272" cy="6858001"/>
          </a:xfrm>
          <a:prstGeom prst="rect">
            <a:avLst/>
          </a:prstGeom>
        </p:spPr>
      </p:pic>
      <p:sp>
        <p:nvSpPr>
          <p:cNvPr id="8" name="Title 2">
            <a:extLst>
              <a:ext uri="{FF2B5EF4-FFF2-40B4-BE49-F238E27FC236}">
                <a16:creationId xmlns:a16="http://schemas.microsoft.com/office/drawing/2014/main" id="{B9246602-BC2C-51CF-AD82-254C316EBDBC}"/>
              </a:ext>
            </a:extLst>
          </p:cNvPr>
          <p:cNvSpPr txBox="1">
            <a:spLocks/>
          </p:cNvSpPr>
          <p:nvPr/>
        </p:nvSpPr>
        <p:spPr>
          <a:xfrm>
            <a:off x="844937" y="2657856"/>
            <a:ext cx="9908405" cy="227507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6000" b="1" dirty="0">
                <a:latin typeface="Neutraface 2 Text Greek Demi" panose="020B0303020202020102" pitchFamily="34" charset="0"/>
              </a:rPr>
              <a:t>Μοντέλα ανάπτυξης δημόσιων φορτιστών - ΣΦΗΟ</a:t>
            </a:r>
            <a:endParaRPr lang="el-GR" b="1" dirty="0">
              <a:latin typeface="Neutraface 2 Text Greek Demi" panose="020B0303020202020102" pitchFamily="34" charset="0"/>
            </a:endParaRPr>
          </a:p>
        </p:txBody>
      </p:sp>
    </p:spTree>
    <p:extLst>
      <p:ext uri="{BB962C8B-B14F-4D97-AF65-F5344CB8AC3E}">
        <p14:creationId xmlns:p14="http://schemas.microsoft.com/office/powerpoint/2010/main" val="587026073"/>
      </p:ext>
    </p:extLst>
  </p:cSld>
  <p:clrMapOvr>
    <a:masterClrMapping/>
  </p:clrMapOvr>
</p:sld>
</file>

<file path=ppt/theme/theme1.xml><?xml version="1.0" encoding="utf-8"?>
<a:theme xmlns:a="http://schemas.openxmlformats.org/drawingml/2006/main" name="Office Theme">
  <a:themeElements>
    <a:clrScheme name="DAFNI">
      <a:dk1>
        <a:srgbClr val="3C3C3C"/>
      </a:dk1>
      <a:lt1>
        <a:srgbClr val="FFFFFF"/>
      </a:lt1>
      <a:dk2>
        <a:srgbClr val="13778E"/>
      </a:dk2>
      <a:lt2>
        <a:srgbClr val="FFFFFF"/>
      </a:lt2>
      <a:accent1>
        <a:srgbClr val="13778E"/>
      </a:accent1>
      <a:accent2>
        <a:srgbClr val="708DA3"/>
      </a:accent2>
      <a:accent3>
        <a:srgbClr val="3279B8"/>
      </a:accent3>
      <a:accent4>
        <a:srgbClr val="1F6091"/>
      </a:accent4>
      <a:accent5>
        <a:srgbClr val="5B9BD5"/>
      </a:accent5>
      <a:accent6>
        <a:srgbClr val="007990"/>
      </a:accent6>
      <a:hlink>
        <a:srgbClr val="708DA3"/>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DBD458E62F668408F4BF3DC206FDB45" ma:contentTypeVersion="17" ma:contentTypeDescription="Create a new document." ma:contentTypeScope="" ma:versionID="abc04ba91d6c38a5df23937f68291ec2">
  <xsd:schema xmlns:xsd="http://www.w3.org/2001/XMLSchema" xmlns:xs="http://www.w3.org/2001/XMLSchema" xmlns:p="http://schemas.microsoft.com/office/2006/metadata/properties" xmlns:ns2="f385a9ac-c4e6-4024-b59a-7f44db8c40af" xmlns:ns3="d1419aec-5439-40cb-bf34-4958af2d2c20" targetNamespace="http://schemas.microsoft.com/office/2006/metadata/properties" ma:root="true" ma:fieldsID="5efe6aacc4078af048b1769fc0b1d679" ns2:_="" ns3:_="">
    <xsd:import namespace="f385a9ac-c4e6-4024-b59a-7f44db8c40af"/>
    <xsd:import namespace="d1419aec-5439-40cb-bf34-4958af2d2c20"/>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lcf76f155ced4ddcb4097134ff3c332f" minOccurs="0"/>
                <xsd:element ref="ns3:TaxCatchAll" minOccurs="0"/>
                <xsd:element ref="ns2:MediaServiceObjectDetectorVersions" minOccurs="0"/>
                <xsd:element ref="ns3:SharedWithUsers" minOccurs="0"/>
                <xsd:element ref="ns3:SharedWithDetails" minOccurs="0"/>
                <xsd:element ref="ns2:MediaServiceDateTaken" minOccurs="0"/>
                <xsd:element ref="ns2:MediaLengthInSecond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385a9ac-c4e6-4024-b59a-7f44db8c40a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98ce89b-6e7d-4738-88f0-7664ab9234cb"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1419aec-5439-40cb-bf34-4958af2d2c20"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c003def-c102-4758-9917-1c35c52a702a}" ma:internalName="TaxCatchAll" ma:showField="CatchAllData" ma:web="d1419aec-5439-40cb-bf34-4958af2d2c20">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FBA74C6-5085-40D3-A5BD-926E9D852F4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385a9ac-c4e6-4024-b59a-7f44db8c40af"/>
    <ds:schemaRef ds:uri="d1419aec-5439-40cb-bf34-4958af2d2c2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A96589C-EF98-40F5-B98E-D16EB435A16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1209</TotalTime>
  <Words>4862</Words>
  <Application>Microsoft Office PowerPoint</Application>
  <PresentationFormat>Widescreen</PresentationFormat>
  <Paragraphs>438</Paragraphs>
  <Slides>36</Slides>
  <Notes>24</Notes>
  <HiddenSlides>5</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Νομοθετικό πλαίσιο</dc:title>
  <dc:creator>Microsoft account</dc:creator>
  <cp:lastModifiedBy>Maria Tersmette</cp:lastModifiedBy>
  <cp:revision>86</cp:revision>
  <dcterms:created xsi:type="dcterms:W3CDTF">2024-01-29T13:49:40Z</dcterms:created>
  <dcterms:modified xsi:type="dcterms:W3CDTF">2024-03-22T07:56:57Z</dcterms:modified>
</cp:coreProperties>
</file>