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 bookmarkIdSeed="7">
  <p:sldMasterIdLst>
    <p:sldMasterId id="2147483660" r:id="rId4"/>
    <p:sldMasterId id="2147483931" r:id="rId5"/>
  </p:sldMasterIdLst>
  <p:notesMasterIdLst>
    <p:notesMasterId r:id="rId17"/>
  </p:notesMasterIdLst>
  <p:handoutMasterIdLst>
    <p:handoutMasterId r:id="rId18"/>
  </p:handoutMasterIdLst>
  <p:sldIdLst>
    <p:sldId id="3934" r:id="rId6"/>
    <p:sldId id="3936" r:id="rId7"/>
    <p:sldId id="4057" r:id="rId8"/>
    <p:sldId id="4019" r:id="rId9"/>
    <p:sldId id="4059" r:id="rId10"/>
    <p:sldId id="4060" r:id="rId11"/>
    <p:sldId id="4061" r:id="rId12"/>
    <p:sldId id="4063" r:id="rId13"/>
    <p:sldId id="4062" r:id="rId14"/>
    <p:sldId id="4064" r:id="rId15"/>
    <p:sldId id="4058" r:id="rId16"/>
  </p:sldIdLst>
  <p:sldSz cx="14630400" cy="8229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15" userDrawn="1">
          <p15:clr>
            <a:srgbClr val="A4A3A4"/>
          </p15:clr>
        </p15:guide>
        <p15:guide id="2" pos="46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hba, Sam" initials="WS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414D"/>
    <a:srgbClr val="529C90"/>
    <a:srgbClr val="5BCBF5"/>
    <a:srgbClr val="FFC628"/>
    <a:srgbClr val="30F298"/>
    <a:srgbClr val="BCBEC0"/>
    <a:srgbClr val="0785F2"/>
    <a:srgbClr val="414042"/>
    <a:srgbClr val="808285"/>
    <a:srgbClr val="63BD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3A357C-7A63-40D5-8B86-38650DDE2830}" v="108" dt="2023-10-16T13:33:45.1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Χωρίς στυλ, χωρίς πλέγμα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083E6E3-FA7D-4D7B-A595-EF9225AFEA82}" styleName="Φωτεινό στυλ 1 - Έμφαση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8D230F3-CF80-4859-8CE7-A43EE81993B5}" styleName="Φωτεινό στυλ 1 - Έμφαση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D27102A9-8310-4765-A935-A1911B00CA55}" styleName="Φωτεινό στυλ 1 - Έμφαση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Φωτεινό στυλ 1 - Έμφαση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4C1A8A3-306A-4EB7-A6B1-4F7E0EB9C5D6}" styleName="Μεσαίο στυλ 3 - Έμφαση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7CE84F3-28C3-443E-9E96-99CF82512B78}" styleName="Σκούρο στυλ 1 - Έμφαση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E25E649-3F16-4E02-A733-19D2CDBF48F0}" styleName="Μεσαίο στυλ 3 - Έμφαση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Μεσαίο στυλ 1 - Έμφαση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61" autoAdjust="0"/>
    <p:restoredTop sz="95297" autoAdjust="0"/>
  </p:normalViewPr>
  <p:slideViewPr>
    <p:cSldViewPr snapToGrid="0" snapToObjects="1">
      <p:cViewPr varScale="1">
        <p:scale>
          <a:sx n="80" d="100"/>
          <a:sy n="80" d="100"/>
        </p:scale>
        <p:origin x="108" y="570"/>
      </p:cViewPr>
      <p:guideLst>
        <p:guide orient="horz" pos="2615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notesViewPr>
    <p:cSldViewPr snapToGrid="0" snapToObjects="1">
      <p:cViewPr varScale="1">
        <p:scale>
          <a:sx n="78" d="100"/>
          <a:sy n="78" d="100"/>
        </p:scale>
        <p:origin x="280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EA46565-C57E-5F45-9FC8-899DCBA73D6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A65265-D2A0-E94E-9559-4A1A0FE9C0A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2BA4B4-183F-8E48-A4E4-A12AAB6516D0}" type="datetimeFigureOut">
              <a:rPr lang="en-US" smtClean="0"/>
              <a:t>3/12/2024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3DC22C-B159-A54A-BE20-9E8DD2B2816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0B9AC3-884F-BC49-8D76-A934C919338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D5EE55-FE06-F440-938C-E2F61458E5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70510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770AD7-9BD0-2449-B529-B437ABC36E00}" type="datetimeFigureOut">
              <a:rPr lang="en-US" smtClean="0"/>
              <a:t>3/12/2024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BAD44F-05D5-7047-95CD-97C135C0C17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7705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BAD44F-05D5-7047-95CD-97C135C0C17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86274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D4252C-16F4-95C6-72B4-1900B5F7BE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A265BA-5B47-BBE8-9C4F-04131FD971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0AB26E-2E59-0268-CDAA-517FC64465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509571-0CAD-E2F1-F5FA-D24220523D0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BAD44F-05D5-7047-95CD-97C135C0C177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52959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.png"/><Relationship Id="rId7" Type="http://schemas.microsoft.com/office/2007/relationships/hdphoto" Target="../media/hdphoto3.wdp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openxmlformats.org/officeDocument/2006/relationships/image" Target="../media/image7.png"/><Relationship Id="rId9" Type="http://schemas.microsoft.com/office/2007/relationships/hdphoto" Target="../media/hdphoto5.wdp"/></Relationships>
</file>

<file path=ppt/slideLayouts/_rels/slideLayout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9.png"/><Relationship Id="rId7" Type="http://schemas.openxmlformats.org/officeDocument/2006/relationships/image" Target="../media/image1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6" Type="http://schemas.microsoft.com/office/2007/relationships/hdphoto" Target="../media/hdphoto8.wdp"/><Relationship Id="rId5" Type="http://schemas.microsoft.com/office/2007/relationships/hdphoto" Target="../media/hdphoto7.wdp"/><Relationship Id="rId4" Type="http://schemas.microsoft.com/office/2007/relationships/hdphoto" Target="../media/hdphoto6.wdp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1.png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8203995D-4D3B-624A-BD8F-5E264F520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170" y="123488"/>
            <a:ext cx="12569880" cy="905212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03F53FF7-8798-104D-B501-DF18ED258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5A382DC6-8229-644C-9A2E-C1C6B9EEFB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3900" y="1676400"/>
            <a:ext cx="12839700" cy="5437188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/>
            </a:lvl1pPr>
            <a:lvl2pPr>
              <a:spcAft>
                <a:spcPts val="0"/>
              </a:spcAft>
              <a:defRPr/>
            </a:lvl2pPr>
            <a:lvl3pPr>
              <a:spcAft>
                <a:spcPts val="0"/>
              </a:spcAft>
              <a:defRPr/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132C884-DCD9-2248-AAA8-A8687A5894C8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33089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Bullets + Photo Gri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9">
            <a:extLst>
              <a:ext uri="{FF2B5EF4-FFF2-40B4-BE49-F238E27FC236}">
                <a16:creationId xmlns:a16="http://schemas.microsoft.com/office/drawing/2014/main" id="{321555FC-AF82-974B-9599-A34D7285410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0972800" y="5205600"/>
            <a:ext cx="3657600" cy="3024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8" name="Picture Placeholder 9">
            <a:extLst>
              <a:ext uri="{FF2B5EF4-FFF2-40B4-BE49-F238E27FC236}">
                <a16:creationId xmlns:a16="http://schemas.microsoft.com/office/drawing/2014/main" id="{567D3B21-6935-834B-A586-ADFA8C4DC83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315200" y="5205600"/>
            <a:ext cx="3595723" cy="3024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D2FF20C5-A28D-5A4B-9A9D-A9716060FF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6529800" cy="914400"/>
          </a:xfrm>
        </p:spPr>
        <p:txBody>
          <a:bodyPr anchor="ctr"/>
          <a:lstStyle>
            <a:lvl1pPr>
              <a:defRPr sz="3000" b="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Slide Number Placeholder 4">
            <a:extLst>
              <a:ext uri="{FF2B5EF4-FFF2-40B4-BE49-F238E27FC236}">
                <a16:creationId xmlns:a16="http://schemas.microsoft.com/office/drawing/2014/main" id="{6716342C-5E8C-F94A-BA35-0C49EFEC5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465E0E26-38ED-2840-BBB1-4032720D666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3900" y="1676400"/>
            <a:ext cx="5171618" cy="4245644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/>
            </a:lvl1pPr>
            <a:lvl2pPr>
              <a:spcAft>
                <a:spcPts val="0"/>
              </a:spcAft>
              <a:defRPr/>
            </a:lvl2pPr>
            <a:lvl3pPr>
              <a:spcAft>
                <a:spcPts val="0"/>
              </a:spcAft>
              <a:defRPr/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Picture Placeholder 9">
            <a:extLst>
              <a:ext uri="{FF2B5EF4-FFF2-40B4-BE49-F238E27FC236}">
                <a16:creationId xmlns:a16="http://schemas.microsoft.com/office/drawing/2014/main" id="{7CE4F31F-7BF0-5F4A-9962-B2ED8C4AC32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315200" y="1"/>
            <a:ext cx="7315200" cy="211755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3" name="Picture Placeholder 9">
            <a:extLst>
              <a:ext uri="{FF2B5EF4-FFF2-40B4-BE49-F238E27FC236}">
                <a16:creationId xmlns:a16="http://schemas.microsoft.com/office/drawing/2014/main" id="{2D2FCF86-420A-1F41-BBA8-12DF8E4102B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972800" y="2196843"/>
            <a:ext cx="3657600" cy="295835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9D1E5FBA-1B82-1A49-A6F4-CD0E74C8A13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315200" y="2196843"/>
            <a:ext cx="3595723" cy="295835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CD407C3-6E50-A44A-9D8A-8BE6E99F09E9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65133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88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14CF0F2-7030-9048-9E8D-06BCFDC032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8107528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1737C02D-2CE4-4245-82D1-1C20CDA4A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57DE6A2C-9737-DA46-A089-5D78FB43C7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02659" y="1676400"/>
            <a:ext cx="7760941" cy="5446295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/>
            </a:lvl1pPr>
            <a:lvl2pPr>
              <a:spcAft>
                <a:spcPts val="0"/>
              </a:spcAft>
              <a:defRPr/>
            </a:lvl2pPr>
            <a:lvl3pPr>
              <a:spcAft>
                <a:spcPts val="0"/>
              </a:spcAft>
              <a:defRPr/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7D14AEF-4B10-0B4C-A11B-E7A73BECAA62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9437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hoto Text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565E0879-96AC-4043-99EF-D4704CF961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31515"/>
            <a:ext cx="13030200" cy="897185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8024F110-A972-F24E-BB72-C3DCDF6D2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73476EF3-8C60-4C46-A9C1-3643E17FA9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892594" y="1676400"/>
            <a:ext cx="8671006" cy="543718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CFA6F86-206A-CE42-A118-F240A6A007F1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E71E2768-3826-EE43-8765-1D622850D93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3900" y="1676400"/>
            <a:ext cx="3483864" cy="543718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698494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Bullets Plu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6960628C-95B5-F344-87DA-2334F97A6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3030200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C8E444BB-62E2-134B-BA96-043757C32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B6B0A45C-EE8A-E045-AA76-61540A2283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23642" y="1676400"/>
            <a:ext cx="8339958" cy="543718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7BE35EB-21F0-344D-B250-BB63B8A06234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154FBFF4-F36A-544A-BA8B-3929A62FFC4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23900" y="1676400"/>
            <a:ext cx="3590925" cy="5436472"/>
          </a:xfrm>
        </p:spPr>
        <p:txBody>
          <a:bodyPr/>
          <a:lstStyle>
            <a:lvl1pPr>
              <a:defRPr sz="2800" b="1" i="0">
                <a:latin typeface="DM Sans" charset="0"/>
                <a:ea typeface="DM Sans" charset="0"/>
                <a:cs typeface="DM Sans" charset="0"/>
              </a:defRPr>
            </a:lvl1pPr>
            <a:lvl2pPr>
              <a:defRPr sz="2400" b="1" i="0">
                <a:latin typeface="DM Sans" charset="0"/>
                <a:ea typeface="DM Sans" charset="0"/>
                <a:cs typeface="DM Sans" charset="0"/>
              </a:defRPr>
            </a:lvl2pPr>
            <a:lvl3pPr>
              <a:defRPr sz="1800" b="1" i="0">
                <a:latin typeface="DM Sans" charset="0"/>
                <a:ea typeface="DM Sans" charset="0"/>
                <a:cs typeface="DM Sans" charset="0"/>
              </a:defRPr>
            </a:lvl3pPr>
            <a:lvl4pPr>
              <a:defRPr sz="1800" b="1" i="0">
                <a:latin typeface="DM Sans" charset="0"/>
                <a:ea typeface="DM Sans" charset="0"/>
                <a:cs typeface="DM Sans" charset="0"/>
              </a:defRPr>
            </a:lvl4pPr>
            <a:lvl5pPr>
              <a:defRPr sz="1800" b="1" i="0">
                <a:latin typeface="DM Sans" charset="0"/>
                <a:ea typeface="DM Sans" charset="0"/>
                <a:cs typeface="DM Sans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Bullets Plus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98CFC5FC-4414-7A4B-A3D6-47272DD3A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2569880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B01C3DC5-B674-9346-8648-382FE9E41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6679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BA68184D-2F1C-FB40-AAB2-2CEC1EBBC03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4586" y="1676400"/>
            <a:ext cx="8609013" cy="5437188"/>
          </a:xfrm>
          <a:prstGeom prst="rect">
            <a:avLst/>
          </a:prstGeom>
        </p:spPr>
        <p:txBody>
          <a:bodyPr numCol="2" spcCol="457200"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FFE14F5-407B-184D-B116-9F9A5DE14F06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8C5DCEC1-1CF0-5040-82AA-57379C08D38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23900" y="1677035"/>
            <a:ext cx="3590925" cy="5436472"/>
          </a:xfrm>
        </p:spPr>
        <p:txBody>
          <a:bodyPr/>
          <a:lstStyle>
            <a:lvl1pPr>
              <a:defRPr sz="2800" b="1" i="0">
                <a:latin typeface="DM Sans" charset="0"/>
                <a:ea typeface="DM Sans" charset="0"/>
                <a:cs typeface="DM Sans" charset="0"/>
              </a:defRPr>
            </a:lvl1pPr>
            <a:lvl2pPr>
              <a:defRPr sz="2400" b="1" i="0">
                <a:latin typeface="DM Sans" charset="0"/>
                <a:ea typeface="DM Sans" charset="0"/>
                <a:cs typeface="DM Sans" charset="0"/>
              </a:defRPr>
            </a:lvl2pPr>
            <a:lvl3pPr>
              <a:defRPr sz="1800" b="1" i="0">
                <a:latin typeface="DM Sans" charset="0"/>
                <a:ea typeface="DM Sans" charset="0"/>
                <a:cs typeface="DM Sans" charset="0"/>
              </a:defRPr>
            </a:lvl3pPr>
            <a:lvl4pPr>
              <a:defRPr sz="1800" b="1" i="0">
                <a:latin typeface="DM Sans" charset="0"/>
                <a:ea typeface="DM Sans" charset="0"/>
                <a:cs typeface="DM Sans" charset="0"/>
              </a:defRPr>
            </a:lvl4pPr>
            <a:lvl5pPr>
              <a:defRPr sz="1800" b="1" i="0">
                <a:latin typeface="DM Sans" charset="0"/>
                <a:ea typeface="DM Sans" charset="0"/>
                <a:cs typeface="DM Sans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5831CEF-FF51-3B48-9038-A17397E81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1"/>
            <a:ext cx="12569880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B4F30FF8-13EB-3547-ABFC-27BF7581B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883E1CF-3068-5943-8345-35494E507FF0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686B5F7F-C748-144F-AE84-2458737A43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8EDB7A3-0A2B-8B4A-981D-B42C3B442E00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9088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3189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689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15B07443-2CD4-DE4E-8791-FD0A8CF7C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51773"/>
            <a:ext cx="13030200" cy="876927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lide Number Placeholder 4">
            <a:extLst>
              <a:ext uri="{FF2B5EF4-FFF2-40B4-BE49-F238E27FC236}">
                <a16:creationId xmlns:a16="http://schemas.microsoft.com/office/drawing/2014/main" id="{2394F7B9-BB36-6448-926F-B51B48753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01181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0AB409B-CB91-2E4D-965F-DB38933A8C25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E0C5D955-22AA-B64B-9A11-BDBF9ECE3F7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3899" y="1401020"/>
            <a:ext cx="4497029" cy="4820653"/>
          </a:xfr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Chart explainer text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9B049EDB-0068-934C-8EA7-9F89F6A666C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18058" y="7291697"/>
            <a:ext cx="2922768" cy="595003"/>
          </a:xfrm>
        </p:spPr>
        <p:txBody>
          <a:bodyPr anchor="b"/>
          <a:lstStyle>
            <a:lvl1pPr marL="0" indent="0" algn="l">
              <a:buNone/>
              <a:defRPr sz="1000" b="0" i="0" baseline="0">
                <a:solidFill>
                  <a:srgbClr val="BCBEC0"/>
                </a:solidFill>
                <a:latin typeface="DM Sans" pitchFamily="2" charset="77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Chart data sources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6BA5A91-748A-C34C-827D-DF0C93C22F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51773"/>
            <a:ext cx="13030200" cy="876927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8A892241-83FA-6A4C-B232-936DA8A21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05967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575852D-C5F0-5141-B642-883A51A309CC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41082108-E8FE-8140-92EE-1CAD478B307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3900" y="2292935"/>
            <a:ext cx="3256644" cy="4820653"/>
          </a:xfr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Chart explainer text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B21432C6-4427-9248-BA5C-94CBCE04DE9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40832" y="6518585"/>
            <a:ext cx="2922768" cy="595003"/>
          </a:xfrm>
        </p:spPr>
        <p:txBody>
          <a:bodyPr anchor="b"/>
          <a:lstStyle>
            <a:lvl1pPr marL="0" indent="0" algn="r">
              <a:buNone/>
              <a:defRPr sz="1000" b="0" i="0" baseline="0">
                <a:solidFill>
                  <a:srgbClr val="BCBEC0"/>
                </a:solidFill>
                <a:latin typeface="DM Sans" pitchFamily="2" charset="77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Chart data sources</a:t>
            </a:r>
          </a:p>
        </p:txBody>
      </p:sp>
    </p:spTree>
    <p:extLst>
      <p:ext uri="{BB962C8B-B14F-4D97-AF65-F5344CB8AC3E}">
        <p14:creationId xmlns:p14="http://schemas.microsoft.com/office/powerpoint/2010/main" val="573190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96786308-410C-EB4B-ABFD-09F6970DB1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3900" y="1676400"/>
            <a:ext cx="12839700" cy="543718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E0666A91-3671-5143-BCB4-8610DA16487C}"/>
              </a:ext>
            </a:extLst>
          </p:cNvPr>
          <p:cNvSpPr txBox="1">
            <a:spLocks/>
          </p:cNvSpPr>
          <p:nvPr userDrawn="1"/>
        </p:nvSpPr>
        <p:spPr>
          <a:xfrm>
            <a:off x="11393573" y="7667962"/>
            <a:ext cx="2893423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9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6E1ED16-936A-7E4B-AE08-A173AAAC1793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33089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">
            <a:extLst>
              <a:ext uri="{FF2B5EF4-FFF2-40B4-BE49-F238E27FC236}">
                <a16:creationId xmlns:a16="http://schemas.microsoft.com/office/drawing/2014/main" id="{7AE01844-5440-7B40-8927-463EAB0F78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600" y="121501"/>
            <a:ext cx="13312200" cy="908100"/>
          </a:xfrm>
        </p:spPr>
        <p:txBody>
          <a:bodyPr/>
          <a:lstStyle>
            <a:lvl1pPr>
              <a:defRPr sz="3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E806C7B1-439C-7342-98D4-F3649360D5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99" y="114301"/>
            <a:ext cx="13030201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lide Number Placeholder 4">
            <a:extLst>
              <a:ext uri="{FF2B5EF4-FFF2-40B4-BE49-F238E27FC236}">
                <a16:creationId xmlns:a16="http://schemas.microsoft.com/office/drawing/2014/main" id="{4421C391-7AB9-464A-875F-3C81F7768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DFDFBE4-62FA-FC4D-A0A9-24474CC4E90C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34B5FC2C-1884-3440-A375-4EF17BAED18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40832" y="6518585"/>
            <a:ext cx="2922768" cy="595003"/>
          </a:xfrm>
        </p:spPr>
        <p:txBody>
          <a:bodyPr anchor="b"/>
          <a:lstStyle>
            <a:lvl1pPr marL="0" indent="0" algn="r">
              <a:buNone/>
              <a:defRPr sz="1000" b="0" i="0" baseline="0">
                <a:solidFill>
                  <a:srgbClr val="BCBEC0"/>
                </a:solidFill>
                <a:latin typeface="DM Sans" pitchFamily="2" charset="77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Chart data sources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F2B6C33-0143-FC46-BB48-157073B47DE7}"/>
              </a:ext>
            </a:extLst>
          </p:cNvPr>
          <p:cNvCxnSpPr>
            <a:cxnSpLocks/>
          </p:cNvCxnSpPr>
          <p:nvPr userDrawn="1"/>
        </p:nvCxnSpPr>
        <p:spPr>
          <a:xfrm>
            <a:off x="535170" y="2297071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Subtitle 2">
            <a:extLst>
              <a:ext uri="{FF2B5EF4-FFF2-40B4-BE49-F238E27FC236}">
                <a16:creationId xmlns:a16="http://schemas.microsoft.com/office/drawing/2014/main" id="{9031496B-0A70-1740-9296-443F33ECCE9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15782" y="1320162"/>
            <a:ext cx="12526975" cy="71247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 dirty="0"/>
              <a:t>Chart explainer text here. </a:t>
            </a:r>
            <a:r>
              <a:rPr lang="en-US" sz="1400" dirty="0">
                <a:latin typeface="DM Sans Medium" pitchFamily="2" charset="77"/>
              </a:rPr>
              <a:t>Lorem ipsum dolor sit </a:t>
            </a:r>
            <a:r>
              <a:rPr lang="en-US" sz="1400" dirty="0" err="1">
                <a:latin typeface="DM Sans Medium" pitchFamily="2" charset="77"/>
              </a:rPr>
              <a:t>amet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consectetur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adipiscing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elit</a:t>
            </a:r>
            <a:r>
              <a:rPr lang="en-US" sz="1400" dirty="0">
                <a:latin typeface="DM Sans Medium" pitchFamily="2" charset="77"/>
              </a:rPr>
              <a:t>, sed do </a:t>
            </a:r>
            <a:r>
              <a:rPr lang="en-US" sz="1400" dirty="0" err="1">
                <a:latin typeface="DM Sans Medium" pitchFamily="2" charset="77"/>
              </a:rPr>
              <a:t>eiusmod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tempor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incididunt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ut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labore</a:t>
            </a:r>
            <a:r>
              <a:rPr lang="en-US" sz="1400" dirty="0">
                <a:latin typeface="DM Sans Medium" pitchFamily="2" charset="77"/>
              </a:rPr>
              <a:t> et dolore magna </a:t>
            </a:r>
            <a:r>
              <a:rPr lang="en-US" sz="1400" dirty="0" err="1">
                <a:latin typeface="DM Sans Medium" pitchFamily="2" charset="77"/>
              </a:rPr>
              <a:t>aliqua</a:t>
            </a:r>
            <a:r>
              <a:rPr lang="en-US" sz="1400" dirty="0">
                <a:latin typeface="DM Sans Medium" pitchFamily="2" charset="77"/>
              </a:rPr>
              <a:t>. Ut </a:t>
            </a:r>
            <a:r>
              <a:rPr lang="en-US" sz="1400" dirty="0" err="1">
                <a:latin typeface="DM Sans Medium" pitchFamily="2" charset="77"/>
              </a:rPr>
              <a:t>enim</a:t>
            </a:r>
            <a:r>
              <a:rPr lang="en-US" sz="1400" dirty="0">
                <a:latin typeface="DM Sans Medium" pitchFamily="2" charset="77"/>
              </a:rPr>
              <a:t> ad minim </a:t>
            </a:r>
            <a:r>
              <a:rPr lang="en-US" sz="1400" dirty="0" err="1">
                <a:latin typeface="DM Sans Medium" pitchFamily="2" charset="77"/>
              </a:rPr>
              <a:t>veniam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quis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nostrud</a:t>
            </a:r>
            <a:r>
              <a:rPr lang="en-US" sz="1400" dirty="0">
                <a:latin typeface="DM Sans Medium" pitchFamily="2" charset="77"/>
              </a:rPr>
              <a:t>. Lorem ipsum dolor sit </a:t>
            </a:r>
            <a:r>
              <a:rPr lang="en-US" sz="1400" dirty="0" err="1">
                <a:latin typeface="DM Sans Medium" pitchFamily="2" charset="77"/>
              </a:rPr>
              <a:t>amet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consectetur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adipiscing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elit</a:t>
            </a:r>
            <a:r>
              <a:rPr lang="en-US" sz="1400" dirty="0">
                <a:latin typeface="DM Sans Medium" pitchFamily="2" charset="77"/>
              </a:rPr>
              <a:t>, sed do </a:t>
            </a:r>
            <a:r>
              <a:rPr lang="en-US" sz="1400" dirty="0" err="1">
                <a:latin typeface="DM Sans Medium" pitchFamily="2" charset="77"/>
              </a:rPr>
              <a:t>eiusmod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tempor</a:t>
            </a:r>
            <a:r>
              <a:rPr lang="en-US" sz="1400" dirty="0">
                <a:latin typeface="DM Sans Medium" pitchFamily="2" charset="77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010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har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B2ABB78D-26AD-864E-B5D4-65912A7DBE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309CC58-E148-5547-99A0-C241E388CD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14299"/>
            <a:ext cx="12839700" cy="914401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AECB346-F953-A645-B06B-88B3AC064040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1416C069-0205-EF4A-BA49-DBD9A0EEBAC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40832" y="6518585"/>
            <a:ext cx="2922768" cy="595003"/>
          </a:xfrm>
        </p:spPr>
        <p:txBody>
          <a:bodyPr tIns="0" bIns="0" anchor="b"/>
          <a:lstStyle>
            <a:lvl1pPr marL="0" indent="0" algn="r">
              <a:buNone/>
              <a:defRPr sz="1000" b="0" i="0" baseline="0">
                <a:solidFill>
                  <a:srgbClr val="BCBEC0"/>
                </a:solidFill>
                <a:latin typeface="DM Sans" pitchFamily="2" charset="77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Chart data sources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88D257E-6F08-5449-94EF-D5B974A8206B}"/>
              </a:ext>
            </a:extLst>
          </p:cNvPr>
          <p:cNvCxnSpPr>
            <a:cxnSpLocks/>
          </p:cNvCxnSpPr>
          <p:nvPr userDrawn="1"/>
        </p:nvCxnSpPr>
        <p:spPr>
          <a:xfrm>
            <a:off x="535170" y="2079651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ubtitle 2">
            <a:extLst>
              <a:ext uri="{FF2B5EF4-FFF2-40B4-BE49-F238E27FC236}">
                <a16:creationId xmlns:a16="http://schemas.microsoft.com/office/drawing/2014/main" id="{62B0F890-9338-7241-99E2-B5625314A09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15782" y="1215582"/>
            <a:ext cx="12526975" cy="71247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 dirty="0"/>
              <a:t>Chart explainer text here. </a:t>
            </a:r>
            <a:r>
              <a:rPr lang="en-US" sz="1400" dirty="0">
                <a:latin typeface="DM Sans Medium" pitchFamily="2" charset="77"/>
              </a:rPr>
              <a:t>Lorem ipsum dolor sit </a:t>
            </a:r>
            <a:r>
              <a:rPr lang="en-US" sz="1400" dirty="0" err="1">
                <a:latin typeface="DM Sans Medium" pitchFamily="2" charset="77"/>
              </a:rPr>
              <a:t>amet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consectetur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adipiscing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elit</a:t>
            </a:r>
            <a:r>
              <a:rPr lang="en-US" sz="1400" dirty="0">
                <a:latin typeface="DM Sans Medium" pitchFamily="2" charset="77"/>
              </a:rPr>
              <a:t>, sed do </a:t>
            </a:r>
            <a:r>
              <a:rPr lang="en-US" sz="1400" dirty="0" err="1">
                <a:latin typeface="DM Sans Medium" pitchFamily="2" charset="77"/>
              </a:rPr>
              <a:t>eiusmod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tempor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incididunt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ut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labore</a:t>
            </a:r>
            <a:r>
              <a:rPr lang="en-US" sz="1400" dirty="0">
                <a:latin typeface="DM Sans Medium" pitchFamily="2" charset="77"/>
              </a:rPr>
              <a:t> et dolore magna </a:t>
            </a:r>
            <a:r>
              <a:rPr lang="en-US" sz="1400" dirty="0" err="1">
                <a:latin typeface="DM Sans Medium" pitchFamily="2" charset="77"/>
              </a:rPr>
              <a:t>aliqua</a:t>
            </a:r>
            <a:r>
              <a:rPr lang="en-US" sz="1400" dirty="0">
                <a:latin typeface="DM Sans Medium" pitchFamily="2" charset="77"/>
              </a:rPr>
              <a:t>. Ut </a:t>
            </a:r>
            <a:r>
              <a:rPr lang="en-US" sz="1400" dirty="0" err="1">
                <a:latin typeface="DM Sans Medium" pitchFamily="2" charset="77"/>
              </a:rPr>
              <a:t>enim</a:t>
            </a:r>
            <a:r>
              <a:rPr lang="en-US" sz="1400" dirty="0">
                <a:latin typeface="DM Sans Medium" pitchFamily="2" charset="77"/>
              </a:rPr>
              <a:t> ad minim </a:t>
            </a:r>
            <a:r>
              <a:rPr lang="en-US" sz="1400" dirty="0" err="1">
                <a:latin typeface="DM Sans Medium" pitchFamily="2" charset="77"/>
              </a:rPr>
              <a:t>veniam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quis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nostrud</a:t>
            </a:r>
            <a:r>
              <a:rPr lang="en-US" sz="1400" dirty="0">
                <a:latin typeface="DM Sans Medium" pitchFamily="2" charset="77"/>
              </a:rPr>
              <a:t>. Lorem ipsum dolor sit </a:t>
            </a:r>
            <a:r>
              <a:rPr lang="en-US" sz="1400" dirty="0" err="1">
                <a:latin typeface="DM Sans Medium" pitchFamily="2" charset="77"/>
              </a:rPr>
              <a:t>amet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consectetur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adipiscing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elit</a:t>
            </a:r>
            <a:r>
              <a:rPr lang="en-US" sz="1400" dirty="0">
                <a:latin typeface="DM Sans Medium" pitchFamily="2" charset="77"/>
              </a:rPr>
              <a:t>, sed do </a:t>
            </a:r>
            <a:r>
              <a:rPr lang="en-US" sz="1400" dirty="0" err="1">
                <a:latin typeface="DM Sans Medium" pitchFamily="2" charset="77"/>
              </a:rPr>
              <a:t>eiusmod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tempor</a:t>
            </a:r>
            <a:r>
              <a:rPr lang="en-US" sz="1400" dirty="0">
                <a:latin typeface="DM Sans Medium" pitchFamily="2" charset="77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420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r chart page - Dual title |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C244A994-14A8-464D-BD9E-E6BBB0D3F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476157" y="7626350"/>
            <a:ext cx="84944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E150AFF-9DEF-E646-8EF3-EA6458951A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114940"/>
            <a:ext cx="6058722" cy="91376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 dirty="0"/>
              <a:t>Click to edit chart 1 title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A9A81CA-DBB4-2747-AAAA-2C1971A02B38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18953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4019BCAF-A1EE-1D4E-AA82-B9E337FA9C5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29567" y="7291697"/>
            <a:ext cx="2922768" cy="595003"/>
          </a:xfrm>
        </p:spPr>
        <p:txBody>
          <a:bodyPr tIns="0" bIns="0" anchor="b"/>
          <a:lstStyle>
            <a:lvl1pPr marL="0" indent="0" algn="l">
              <a:buNone/>
              <a:defRPr sz="1000" b="0" i="0" baseline="0">
                <a:solidFill>
                  <a:srgbClr val="BCBEC0"/>
                </a:solidFill>
                <a:latin typeface="DM Sans" pitchFamily="2" charset="77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Chart data sources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A2D45C8-E0E5-884B-96A7-A41DF3EB49CA}"/>
              </a:ext>
            </a:extLst>
          </p:cNvPr>
          <p:cNvCxnSpPr>
            <a:cxnSpLocks/>
          </p:cNvCxnSpPr>
          <p:nvPr userDrawn="1"/>
        </p:nvCxnSpPr>
        <p:spPr>
          <a:xfrm>
            <a:off x="535170" y="2069904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ubtitle 2">
            <a:extLst>
              <a:ext uri="{FF2B5EF4-FFF2-40B4-BE49-F238E27FC236}">
                <a16:creationId xmlns:a16="http://schemas.microsoft.com/office/drawing/2014/main" id="{D635996A-D92C-5A49-932A-527B18E666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15783" y="1205835"/>
            <a:ext cx="8107376" cy="71247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 dirty="0"/>
              <a:t>Chart explainer text here. </a:t>
            </a:r>
            <a:r>
              <a:rPr lang="en-US" sz="1400" dirty="0">
                <a:latin typeface="DM Sans Medium" pitchFamily="2" charset="77"/>
              </a:rPr>
              <a:t>Lorem ipsum dolor sit </a:t>
            </a:r>
            <a:r>
              <a:rPr lang="en-US" sz="1400" dirty="0" err="1">
                <a:latin typeface="DM Sans Medium" pitchFamily="2" charset="77"/>
              </a:rPr>
              <a:t>amet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consectetur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adipiscing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elit</a:t>
            </a:r>
            <a:r>
              <a:rPr lang="en-US" sz="1400" dirty="0">
                <a:latin typeface="DM Sans Medium" pitchFamily="2" charset="77"/>
              </a:rPr>
              <a:t>, sed do </a:t>
            </a:r>
            <a:r>
              <a:rPr lang="en-US" sz="1400" dirty="0" err="1">
                <a:latin typeface="DM Sans Medium" pitchFamily="2" charset="77"/>
              </a:rPr>
              <a:t>eiusmod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tempor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incididunt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ut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labore</a:t>
            </a:r>
            <a:r>
              <a:rPr lang="en-US" sz="1400" dirty="0">
                <a:latin typeface="DM Sans Medium" pitchFamily="2" charset="77"/>
              </a:rPr>
              <a:t> et dolore magna </a:t>
            </a:r>
            <a:r>
              <a:rPr lang="en-US" sz="1400" dirty="0" err="1">
                <a:latin typeface="DM Sans Medium" pitchFamily="2" charset="77"/>
              </a:rPr>
              <a:t>aliqua</a:t>
            </a:r>
            <a:r>
              <a:rPr lang="en-US" sz="1400" dirty="0">
                <a:latin typeface="DM Sans Medium" pitchFamily="2" charset="77"/>
              </a:rPr>
              <a:t>. Ut </a:t>
            </a:r>
            <a:r>
              <a:rPr lang="en-US" sz="1400" dirty="0" err="1">
                <a:latin typeface="DM Sans Medium" pitchFamily="2" charset="77"/>
              </a:rPr>
              <a:t>enim</a:t>
            </a:r>
            <a:r>
              <a:rPr lang="en-US" sz="1400" dirty="0">
                <a:latin typeface="DM Sans Medium" pitchFamily="2" charset="77"/>
              </a:rPr>
              <a:t> ad minim </a:t>
            </a:r>
            <a:r>
              <a:rPr lang="en-US" sz="1400" dirty="0" err="1">
                <a:latin typeface="DM Sans Medium" pitchFamily="2" charset="77"/>
              </a:rPr>
              <a:t>veniam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quis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nostrud</a:t>
            </a:r>
            <a:r>
              <a:rPr lang="en-US" sz="1400" dirty="0">
                <a:latin typeface="DM Sans Medium" pitchFamily="2" charset="77"/>
              </a:rPr>
              <a:t>. Lorem ipsum dolor sit </a:t>
            </a:r>
            <a:r>
              <a:rPr lang="en-US" sz="1400" dirty="0" err="1">
                <a:latin typeface="DM Sans Medium" pitchFamily="2" charset="77"/>
              </a:rPr>
              <a:t>amet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consectetur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adipiscing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elit</a:t>
            </a:r>
            <a:r>
              <a:rPr lang="en-US" sz="1400" dirty="0">
                <a:latin typeface="DM Sans Medium" pitchFamily="2" charset="77"/>
              </a:rPr>
              <a:t>, sed do </a:t>
            </a:r>
            <a:r>
              <a:rPr lang="en-US" sz="1400" dirty="0" err="1">
                <a:latin typeface="DM Sans Medium" pitchFamily="2" charset="77"/>
              </a:rPr>
              <a:t>eiusmod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tempor</a:t>
            </a:r>
            <a:r>
              <a:rPr lang="en-US" sz="1400" dirty="0">
                <a:latin typeface="DM Sans Medium" pitchFamily="2" charset="77"/>
              </a:rPr>
              <a:t>.</a:t>
            </a:r>
            <a:endParaRPr lang="en-US" dirty="0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9C98B226-1AFA-4647-BEDE-964595F2A7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40794" y="113940"/>
            <a:ext cx="6122806" cy="914760"/>
          </a:xfrm>
        </p:spPr>
        <p:txBody>
          <a:bodyPr anchor="ctr"/>
          <a:lstStyle>
            <a:lvl1pPr>
              <a:buFontTx/>
              <a:buNone/>
              <a:defRPr sz="3000" b="1" i="0">
                <a:latin typeface="DM Sans" pitchFamily="2" charset="77"/>
              </a:defRPr>
            </a:lvl1pPr>
            <a:lvl2pPr>
              <a:buNone/>
              <a:defRPr/>
            </a:lvl2pPr>
          </a:lstStyle>
          <a:p>
            <a:pPr lvl="0"/>
            <a:r>
              <a:rPr lang="en-US" dirty="0"/>
              <a:t>Click to edit chart 2 title</a:t>
            </a: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64C005C2-F9ED-B04A-BAF8-9235D4AB8BB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79110" y="7291697"/>
            <a:ext cx="2922768" cy="595003"/>
          </a:xfrm>
        </p:spPr>
        <p:txBody>
          <a:bodyPr tIns="0" bIns="0" anchor="b"/>
          <a:lstStyle>
            <a:lvl1pPr marL="0" indent="0" algn="l">
              <a:buNone/>
              <a:defRPr sz="1000" b="0" i="0" baseline="0">
                <a:solidFill>
                  <a:srgbClr val="BCBEC0"/>
                </a:solidFill>
                <a:latin typeface="DM Sans" pitchFamily="2" charset="77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Chart data sources</a:t>
            </a:r>
          </a:p>
        </p:txBody>
      </p:sp>
    </p:spTree>
    <p:extLst>
      <p:ext uri="{BB962C8B-B14F-4D97-AF65-F5344CB8AC3E}">
        <p14:creationId xmlns:p14="http://schemas.microsoft.com/office/powerpoint/2010/main" val="1070273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r chart page - Dual title |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FE32A47-2605-844D-AAA7-6EF50AAF4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5A55FD2-54AB-0949-B4AA-94AD04B46B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114300"/>
            <a:ext cx="6058722" cy="914400"/>
          </a:xfrm>
        </p:spPr>
        <p:txBody>
          <a:bodyPr tIns="0" bIns="0"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 dirty="0"/>
              <a:t>Click to edit chart 1 title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CBB62961-E73D-B44D-98FB-BD6D7D9CBE4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49348" y="7291697"/>
            <a:ext cx="2922768" cy="595003"/>
          </a:xfrm>
        </p:spPr>
        <p:txBody>
          <a:bodyPr tIns="0" bIns="0" anchor="b"/>
          <a:lstStyle>
            <a:lvl1pPr marL="0" indent="0" algn="l">
              <a:buNone/>
              <a:defRPr sz="1000" b="0" i="0" baseline="0">
                <a:solidFill>
                  <a:srgbClr val="BCBEC0"/>
                </a:solidFill>
                <a:latin typeface="DM Sans" pitchFamily="2" charset="77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Chart data sources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2616344-C054-6341-8C37-95C8DE8A9874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3733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BC2F5026-B166-6646-992F-127F7FCE61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279189" y="113940"/>
            <a:ext cx="6122806" cy="915401"/>
          </a:xfrm>
        </p:spPr>
        <p:txBody>
          <a:bodyPr tIns="0" bIns="0" anchor="ctr"/>
          <a:lstStyle>
            <a:lvl1pPr>
              <a:buFontTx/>
              <a:buNone/>
              <a:defRPr sz="3000" b="1" i="0">
                <a:latin typeface="DM Sans" pitchFamily="2" charset="77"/>
              </a:defRPr>
            </a:lvl1pPr>
            <a:lvl2pPr>
              <a:buNone/>
              <a:defRPr/>
            </a:lvl2pPr>
          </a:lstStyle>
          <a:p>
            <a:pPr lvl="0"/>
            <a:r>
              <a:rPr lang="en-US" dirty="0"/>
              <a:t>Click to edit chart 2 title</a:t>
            </a:r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2FC5552C-3E8C-4D45-8C0E-527CB8723C2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239000" y="7291697"/>
            <a:ext cx="2922768" cy="595003"/>
          </a:xfrm>
        </p:spPr>
        <p:txBody>
          <a:bodyPr tIns="0" bIns="0" anchor="b"/>
          <a:lstStyle>
            <a:lvl1pPr marL="0" indent="0" algn="l">
              <a:buNone/>
              <a:defRPr sz="1000" b="0" i="0" baseline="0">
                <a:solidFill>
                  <a:srgbClr val="BCBEC0"/>
                </a:solidFill>
                <a:latin typeface="DM Sans" pitchFamily="2" charset="77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Chart data sources</a:t>
            </a:r>
          </a:p>
        </p:txBody>
      </p:sp>
    </p:spTree>
    <p:extLst>
      <p:ext uri="{BB962C8B-B14F-4D97-AF65-F5344CB8AC3E}">
        <p14:creationId xmlns:p14="http://schemas.microsoft.com/office/powerpoint/2010/main" val="1748822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r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F2AE7BC-98AB-7245-B663-7407B91C5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99" y="114301"/>
            <a:ext cx="13030201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CF4165E6-73B1-F147-8E67-EDBB08712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503E09E-EAA1-5644-9B0F-2D40C08CCB66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4525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DD693B51-CC10-4E41-B920-757ED818B33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40832" y="6518585"/>
            <a:ext cx="2922768" cy="595003"/>
          </a:xfrm>
        </p:spPr>
        <p:txBody>
          <a:bodyPr tIns="0" bIns="0" anchor="b"/>
          <a:lstStyle>
            <a:lvl1pPr marL="0" indent="0">
              <a:buNone/>
              <a:defRPr sz="1400" baseline="0">
                <a:solidFill>
                  <a:srgbClr val="BCBEC0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Chart data sources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324CBE0-2C17-6A44-BDE7-38134DB15AFD}"/>
              </a:ext>
            </a:extLst>
          </p:cNvPr>
          <p:cNvCxnSpPr>
            <a:cxnSpLocks/>
          </p:cNvCxnSpPr>
          <p:nvPr userDrawn="1"/>
        </p:nvCxnSpPr>
        <p:spPr>
          <a:xfrm>
            <a:off x="533400" y="2100901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Subtitle 2">
            <a:extLst>
              <a:ext uri="{FF2B5EF4-FFF2-40B4-BE49-F238E27FC236}">
                <a16:creationId xmlns:a16="http://schemas.microsoft.com/office/drawing/2014/main" id="{A38C572F-051A-544D-B841-66D587CBF3B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15782" y="1232132"/>
            <a:ext cx="12847818" cy="71247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 dirty="0"/>
              <a:t>Chart explainer text here. </a:t>
            </a:r>
            <a:r>
              <a:rPr lang="en-US" sz="1400" dirty="0">
                <a:latin typeface="DM Sans Medium" pitchFamily="2" charset="77"/>
              </a:rPr>
              <a:t>Lorem ipsum dolor sit </a:t>
            </a:r>
            <a:r>
              <a:rPr lang="en-US" sz="1400" dirty="0" err="1">
                <a:latin typeface="DM Sans Medium" pitchFamily="2" charset="77"/>
              </a:rPr>
              <a:t>amet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consectetur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adipiscing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elit</a:t>
            </a:r>
            <a:r>
              <a:rPr lang="en-US" sz="1400" dirty="0">
                <a:latin typeface="DM Sans Medium" pitchFamily="2" charset="77"/>
              </a:rPr>
              <a:t>, sed do </a:t>
            </a:r>
            <a:r>
              <a:rPr lang="en-US" sz="1400" dirty="0" err="1">
                <a:latin typeface="DM Sans Medium" pitchFamily="2" charset="77"/>
              </a:rPr>
              <a:t>eiusmod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tempor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incididunt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ut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labore</a:t>
            </a:r>
            <a:r>
              <a:rPr lang="en-US" sz="1400" dirty="0">
                <a:latin typeface="DM Sans Medium" pitchFamily="2" charset="77"/>
              </a:rPr>
              <a:t> et dolore magna </a:t>
            </a:r>
            <a:r>
              <a:rPr lang="en-US" sz="1400" dirty="0" err="1">
                <a:latin typeface="DM Sans Medium" pitchFamily="2" charset="77"/>
              </a:rPr>
              <a:t>aliqua</a:t>
            </a:r>
            <a:r>
              <a:rPr lang="en-US" sz="1400" dirty="0">
                <a:latin typeface="DM Sans Medium" pitchFamily="2" charset="77"/>
              </a:rPr>
              <a:t>. Ut </a:t>
            </a:r>
            <a:r>
              <a:rPr lang="en-US" sz="1400" dirty="0" err="1">
                <a:latin typeface="DM Sans Medium" pitchFamily="2" charset="77"/>
              </a:rPr>
              <a:t>enim</a:t>
            </a:r>
            <a:r>
              <a:rPr lang="en-US" sz="1400" dirty="0">
                <a:latin typeface="DM Sans Medium" pitchFamily="2" charset="77"/>
              </a:rPr>
              <a:t> ad minim </a:t>
            </a:r>
            <a:r>
              <a:rPr lang="en-US" sz="1400" dirty="0" err="1">
                <a:latin typeface="DM Sans Medium" pitchFamily="2" charset="77"/>
              </a:rPr>
              <a:t>veniam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quis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nostrud</a:t>
            </a:r>
            <a:r>
              <a:rPr lang="en-US" sz="1400" dirty="0">
                <a:latin typeface="DM Sans Medium" pitchFamily="2" charset="77"/>
              </a:rPr>
              <a:t>. Lorem ipsum dolor sit </a:t>
            </a:r>
            <a:r>
              <a:rPr lang="en-US" sz="1400" dirty="0" err="1">
                <a:latin typeface="DM Sans Medium" pitchFamily="2" charset="77"/>
              </a:rPr>
              <a:t>amet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consectetur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adipiscing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elit</a:t>
            </a:r>
            <a:r>
              <a:rPr lang="en-US" sz="1400" dirty="0">
                <a:latin typeface="DM Sans Medium" pitchFamily="2" charset="77"/>
              </a:rPr>
              <a:t>, sed do </a:t>
            </a:r>
            <a:r>
              <a:rPr lang="en-US" sz="1400" dirty="0" err="1">
                <a:latin typeface="DM Sans Medium" pitchFamily="2" charset="77"/>
              </a:rPr>
              <a:t>eiusmod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tempor</a:t>
            </a:r>
            <a:r>
              <a:rPr lang="en-US" sz="1400" dirty="0">
                <a:latin typeface="DM Sans Medium" pitchFamily="2" charset="77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75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u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425E881-1AED-2049-8497-569B4E386C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9621" y="1028700"/>
            <a:ext cx="10535979" cy="7209674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29A5A6CE-907A-E948-9492-D56F51ED2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14301"/>
            <a:ext cx="12839700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Slide Number Placeholder 4">
            <a:extLst>
              <a:ext uri="{FF2B5EF4-FFF2-40B4-BE49-F238E27FC236}">
                <a16:creationId xmlns:a16="http://schemas.microsoft.com/office/drawing/2014/main" id="{C6A24C47-3D74-024C-BE9D-C546A16DF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6CCD5B9-0FE7-B442-B3CF-A811A1811B2C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70DA8598-640E-2047-A319-0D32C3EEDCE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3900" y="1676400"/>
            <a:ext cx="2659914" cy="3182376"/>
          </a:xfr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Explainer </a:t>
            </a:r>
            <a:r>
              <a:rPr lang="en-US" dirty="0"/>
              <a:t>text</a:t>
            </a:r>
          </a:p>
        </p:txBody>
      </p:sp>
      <p:sp>
        <p:nvSpPr>
          <p:cNvPr id="18" name="Picture Placeholder 10">
            <a:extLst>
              <a:ext uri="{FF2B5EF4-FFF2-40B4-BE49-F238E27FC236}">
                <a16:creationId xmlns:a16="http://schemas.microsoft.com/office/drawing/2014/main" id="{19A4EB63-8D36-FE4F-BEB7-3CB44FB9D77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355024" y="1676400"/>
            <a:ext cx="8818535" cy="5576807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r>
              <a:rPr lang="en-US" dirty="0"/>
              <a:t>  Click the icon to insert or drag &amp; drop screenshot or photo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8ED91236-4E25-D943-A66E-E8EDBA4D3C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8404" y="114300"/>
            <a:ext cx="5027702" cy="8229961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9CC5C80D-1FE7-434A-B454-492A889968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899" y="114300"/>
            <a:ext cx="8079137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5F746183-6474-1442-88CB-48B15F7DE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00ECC0A5-54DE-FB43-8A91-46FA0728174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3900" y="1676400"/>
            <a:ext cx="5427172" cy="3818867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C6B100F-8F19-324A-AC8C-D96ADBEDACD1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44587"/>
            <a:ext cx="8376355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Picture Placeholder 14">
            <a:extLst>
              <a:ext uri="{FF2B5EF4-FFF2-40B4-BE49-F238E27FC236}">
                <a16:creationId xmlns:a16="http://schemas.microsoft.com/office/drawing/2014/main" id="{312CAE00-D251-B249-B849-E4F1084F1E9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318410" y="532814"/>
            <a:ext cx="3298133" cy="6945086"/>
          </a:xfrm>
          <a:prstGeom prst="roundRect">
            <a:avLst>
              <a:gd name="adj" fmla="val 12706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AA59B38B-62B2-2E44-A867-623DE7D3C8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974" y="114300"/>
            <a:ext cx="5027702" cy="822996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B088C5A-EBAB-9146-B3B0-B2FB866195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4387" y="114300"/>
            <a:ext cx="5027702" cy="8229961"/>
          </a:xfrm>
          <a:prstGeom prst="rect">
            <a:avLst/>
          </a:prstGeom>
        </p:spPr>
      </p:pic>
      <p:sp>
        <p:nvSpPr>
          <p:cNvPr id="21" name="Picture Placeholder 14">
            <a:extLst>
              <a:ext uri="{FF2B5EF4-FFF2-40B4-BE49-F238E27FC236}">
                <a16:creationId xmlns:a16="http://schemas.microsoft.com/office/drawing/2014/main" id="{8CB38251-80AB-AD40-9297-9B450BEDF98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504393" y="532814"/>
            <a:ext cx="3298133" cy="6945086"/>
          </a:xfrm>
          <a:prstGeom prst="roundRect">
            <a:avLst>
              <a:gd name="adj" fmla="val 12706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6701BBD8-1B84-0748-AEDA-0577CB3619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78011"/>
            <a:ext cx="5603929" cy="85069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Slide Number Placeholder 4">
            <a:extLst>
              <a:ext uri="{FF2B5EF4-FFF2-40B4-BE49-F238E27FC236}">
                <a16:creationId xmlns:a16="http://schemas.microsoft.com/office/drawing/2014/main" id="{ADD827EA-21C7-1444-8160-585E2890B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A8EE3FFD-A1BC-0745-BF6D-C277FE3A96A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3900" y="1676400"/>
            <a:ext cx="4654496" cy="3818867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E677026-BE47-E84B-95B6-45663A81F402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554016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Picture Placeholder 14">
            <a:extLst>
              <a:ext uri="{FF2B5EF4-FFF2-40B4-BE49-F238E27FC236}">
                <a16:creationId xmlns:a16="http://schemas.microsoft.com/office/drawing/2014/main" id="{86EE2BDA-B9C8-3D40-807B-FF74BA5D6AB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50980" y="532814"/>
            <a:ext cx="3298133" cy="6945086"/>
          </a:xfrm>
          <a:prstGeom prst="roundRect">
            <a:avLst>
              <a:gd name="adj" fmla="val 12706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F3A9A07-C340-0440-8F4E-5EEFAAF0F903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44587"/>
            <a:ext cx="7012505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14F9469A-93A8-8C42-BDA8-F2485B7148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4352" y="289589"/>
            <a:ext cx="6058274" cy="7940011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94C47427-4687-F849-8B95-273EAF59ED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52228"/>
            <a:ext cx="7029773" cy="876472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Slide Number Placeholder 4">
            <a:extLst>
              <a:ext uri="{FF2B5EF4-FFF2-40B4-BE49-F238E27FC236}">
                <a16:creationId xmlns:a16="http://schemas.microsoft.com/office/drawing/2014/main" id="{E12F4B1F-AFAF-E14E-A24A-A9B1DA0C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AAA3F7B6-5487-4F45-9FAB-F1DD36A5A96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3899" y="1676400"/>
            <a:ext cx="6529307" cy="405545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Picture Placeholder 18">
            <a:extLst>
              <a:ext uri="{FF2B5EF4-FFF2-40B4-BE49-F238E27FC236}">
                <a16:creationId xmlns:a16="http://schemas.microsoft.com/office/drawing/2014/main" id="{27B49DFD-1606-8447-A749-F170427EFC5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178800" y="1058846"/>
            <a:ext cx="4463143" cy="590005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Click the icon to insert or drag &amp; drop screenshot or photo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 hasCustomPrompt="1"/>
          </p:nvPr>
        </p:nvSpPr>
        <p:spPr>
          <a:xfrm>
            <a:off x="7315200" y="0"/>
            <a:ext cx="7315200" cy="8229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937659" y="1458686"/>
            <a:ext cx="4833258" cy="2085619"/>
          </a:xfrm>
        </p:spPr>
        <p:txBody>
          <a:bodyPr anchor="b"/>
          <a:lstStyle>
            <a:lvl1pPr>
              <a:defRPr sz="4000" b="0">
                <a:latin typeface="+mn-lt"/>
              </a:defRPr>
            </a:lvl1pPr>
          </a:lstStyle>
          <a:p>
            <a:r>
              <a:rPr lang="en-US" dirty="0"/>
              <a:t>Insert Name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47623" y="4816932"/>
            <a:ext cx="5623293" cy="251046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800" baseline="0"/>
            </a:lvl1pPr>
            <a:lvl2pPr marL="228600" indent="0">
              <a:spcAft>
                <a:spcPts val="0"/>
              </a:spcAft>
              <a:buNone/>
              <a:defRPr sz="1800"/>
            </a:lvl2pPr>
            <a:lvl3pPr marL="457200" indent="0">
              <a:spcAft>
                <a:spcPts val="0"/>
              </a:spcAft>
              <a:buNone/>
              <a:defRPr sz="1800"/>
            </a:lvl3pPr>
            <a:lvl4pPr marL="685800" indent="0">
              <a:spcAft>
                <a:spcPts val="0"/>
              </a:spcAft>
              <a:buNone/>
              <a:defRPr sz="1800"/>
            </a:lvl4pPr>
            <a:lvl5pPr marL="914400" indent="0">
              <a:spcAft>
                <a:spcPts val="0"/>
              </a:spcAft>
              <a:buNone/>
              <a:defRPr sz="1800"/>
            </a:lvl5pPr>
          </a:lstStyle>
          <a:p>
            <a:pPr lvl="0"/>
            <a:r>
              <a:rPr lang="en-US" dirty="0"/>
              <a:t>Insert Bio</a:t>
            </a: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1792" y="2982686"/>
            <a:ext cx="462566" cy="471032"/>
          </a:xfrm>
          <a:prstGeom prst="rect">
            <a:avLst/>
          </a:prstGeom>
        </p:spPr>
      </p:pic>
      <p:cxnSp>
        <p:nvCxnSpPr>
          <p:cNvPr id="13" name="Straight Connector 12"/>
          <p:cNvCxnSpPr/>
          <p:nvPr userDrawn="1"/>
        </p:nvCxnSpPr>
        <p:spPr>
          <a:xfrm>
            <a:off x="1147623" y="3788229"/>
            <a:ext cx="5536206" cy="0"/>
          </a:xfrm>
          <a:prstGeom prst="line">
            <a:avLst/>
          </a:prstGeom>
          <a:ln>
            <a:solidFill>
              <a:srgbClr val="8082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1147623" y="4637315"/>
            <a:ext cx="5536206" cy="0"/>
          </a:xfrm>
          <a:prstGeom prst="line">
            <a:avLst/>
          </a:prstGeom>
          <a:ln>
            <a:solidFill>
              <a:srgbClr val="8082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17"/>
          <p:cNvSpPr>
            <a:spLocks noGrp="1"/>
          </p:cNvSpPr>
          <p:nvPr>
            <p:ph type="body" sz="quarter" idx="15" hasCustomPrompt="1"/>
          </p:nvPr>
        </p:nvSpPr>
        <p:spPr>
          <a:xfrm>
            <a:off x="1147623" y="3788229"/>
            <a:ext cx="5623293" cy="825513"/>
          </a:xfrm>
        </p:spPr>
        <p:txBody>
          <a:bodyPr anchor="ctr"/>
          <a:lstStyle>
            <a:lvl1pPr marL="0" indent="0">
              <a:buNone/>
              <a:defRPr sz="2400">
                <a:solidFill>
                  <a:srgbClr val="808285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Insert Job Title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/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7811A07E-29CD-A447-A5E8-DEE6230185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2569880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Slide Number Placeholder 4">
            <a:extLst>
              <a:ext uri="{FF2B5EF4-FFF2-40B4-BE49-F238E27FC236}">
                <a16:creationId xmlns:a16="http://schemas.microsoft.com/office/drawing/2014/main" id="{F072A253-BD9B-664D-9844-3F709A072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7DCCC24-06B2-8345-BE35-A12FF177A3D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833772" y="1676400"/>
            <a:ext cx="10566323" cy="5437188"/>
          </a:xfrm>
          <a:prstGeom prst="rect">
            <a:avLst/>
          </a:prstGeom>
        </p:spPr>
        <p:txBody>
          <a:bodyPr numCol="2" spcCol="457200"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50D71D4-F840-3F4E-A5B3-EBDDB05184CB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B452F7C-5175-E841-92A5-52A91853F775}"/>
              </a:ext>
            </a:extLst>
          </p:cNvPr>
          <p:cNvGrpSpPr/>
          <p:nvPr userDrawn="1"/>
        </p:nvGrpSpPr>
        <p:grpSpPr>
          <a:xfrm>
            <a:off x="715783" y="1590064"/>
            <a:ext cx="1230702" cy="1447376"/>
            <a:chOff x="5871258" y="341719"/>
            <a:chExt cx="1230581" cy="1447234"/>
          </a:xfrm>
          <a:solidFill>
            <a:srgbClr val="BCBEC0"/>
          </a:solidFill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4D99CEE-8285-6140-96A9-172B7C3B1F67}"/>
                </a:ext>
              </a:extLst>
            </p:cNvPr>
            <p:cNvSpPr/>
            <p:nvPr/>
          </p:nvSpPr>
          <p:spPr>
            <a:xfrm rot="8100000">
              <a:off x="5871258" y="1536756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BB52083-5BA1-B744-81A1-EEEA0A232EC9}"/>
                </a:ext>
              </a:extLst>
            </p:cNvPr>
            <p:cNvSpPr/>
            <p:nvPr/>
          </p:nvSpPr>
          <p:spPr>
            <a:xfrm rot="13500000">
              <a:off x="5880397" y="830911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s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>
            <a:extLst>
              <a:ext uri="{FF2B5EF4-FFF2-40B4-BE49-F238E27FC236}">
                <a16:creationId xmlns:a16="http://schemas.microsoft.com/office/drawing/2014/main" id="{521FA933-B6EA-AF45-A329-2994D4359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14299"/>
            <a:ext cx="4561021" cy="1189581"/>
          </a:xfrm>
        </p:spPr>
        <p:txBody>
          <a:bodyPr anchor="b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Slide Number Placeholder 4">
            <a:extLst>
              <a:ext uri="{FF2B5EF4-FFF2-40B4-BE49-F238E27FC236}">
                <a16:creationId xmlns:a16="http://schemas.microsoft.com/office/drawing/2014/main" id="{8FD29BE2-1CEC-1B42-8320-14A7A3A2E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51067F0-3DE9-1B4E-AAF0-060651A6C418}"/>
              </a:ext>
            </a:extLst>
          </p:cNvPr>
          <p:cNvCxnSpPr>
            <a:cxnSpLocks/>
          </p:cNvCxnSpPr>
          <p:nvPr userDrawn="1"/>
        </p:nvCxnSpPr>
        <p:spPr>
          <a:xfrm>
            <a:off x="535170" y="1682212"/>
            <a:ext cx="5183705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933B73CE-D842-AF47-BE75-ED6704FD732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23900" y="2797402"/>
            <a:ext cx="4335187" cy="4316186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88AD6BB3-E603-6043-BB35-91F76693D8E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934155" y="1626039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5839AC4E-D660-5B47-88BC-C9BBADDB04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918239" y="674914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566AFBD6-CF98-654C-85CB-2FBC13192E4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58841" y="1626039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C72FF2B3-70A8-314A-88AC-20DDA4E6E0B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42925" y="674914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4B6CFB4D-3E00-5840-BA7D-4DD9DA8BBFA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934155" y="4565184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6">
            <a:extLst>
              <a:ext uri="{FF2B5EF4-FFF2-40B4-BE49-F238E27FC236}">
                <a16:creationId xmlns:a16="http://schemas.microsoft.com/office/drawing/2014/main" id="{0C292110-A750-B743-A1E9-242C7F17168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918239" y="3614059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1F6A17D7-223D-2040-B151-73B8EE700F4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058841" y="4565184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6">
            <a:extLst>
              <a:ext uri="{FF2B5EF4-FFF2-40B4-BE49-F238E27FC236}">
                <a16:creationId xmlns:a16="http://schemas.microsoft.com/office/drawing/2014/main" id="{8E041287-D39B-AA4E-BC1C-8F868F2F5AC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42925" y="3614059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s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>
            <a:extLst>
              <a:ext uri="{FF2B5EF4-FFF2-40B4-BE49-F238E27FC236}">
                <a16:creationId xmlns:a16="http://schemas.microsoft.com/office/drawing/2014/main" id="{6D0B6206-8920-C54E-8A22-2D2A5F1B3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14300"/>
            <a:ext cx="4545524" cy="1203056"/>
          </a:xfrm>
        </p:spPr>
        <p:txBody>
          <a:bodyPr anchor="b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Slide Number Placeholder 4">
            <a:extLst>
              <a:ext uri="{FF2B5EF4-FFF2-40B4-BE49-F238E27FC236}">
                <a16:creationId xmlns:a16="http://schemas.microsoft.com/office/drawing/2014/main" id="{7D1CBAC8-9AB5-7042-B2CD-B2D81C0DE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0C5AA9E-3360-684E-90B9-F23A78771FA6}"/>
              </a:ext>
            </a:extLst>
          </p:cNvPr>
          <p:cNvCxnSpPr>
            <a:cxnSpLocks/>
          </p:cNvCxnSpPr>
          <p:nvPr userDrawn="1"/>
        </p:nvCxnSpPr>
        <p:spPr>
          <a:xfrm>
            <a:off x="535170" y="1676400"/>
            <a:ext cx="5121711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DCB2AAC0-2AEA-5B4B-9E5E-DF207DB9D2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15783" y="2038766"/>
            <a:ext cx="4335187" cy="4316186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DDE8F2C2-8AFD-1D46-947A-C7068801BF2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934155" y="1626039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875953BF-8C33-A846-BA8C-164B547EDC3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918239" y="674914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solidFill>
                  <a:schemeClr val="accent4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0750890F-5C39-2944-A214-E878DBF936F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58841" y="1626039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C7FE794C-8309-5642-B319-4FAD0942224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42925" y="674914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solidFill>
                  <a:schemeClr val="accent4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3C541CC1-8869-3246-9123-2DA0189ED7F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934155" y="4565184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6">
            <a:extLst>
              <a:ext uri="{FF2B5EF4-FFF2-40B4-BE49-F238E27FC236}">
                <a16:creationId xmlns:a16="http://schemas.microsoft.com/office/drawing/2014/main" id="{9505BECA-CD9D-9E4B-93B5-13EB4FE2793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918239" y="3614059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solidFill>
                  <a:schemeClr val="accent4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8D2131AF-CA35-C146-967D-18AB9C3F650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058841" y="4565184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6">
            <a:extLst>
              <a:ext uri="{FF2B5EF4-FFF2-40B4-BE49-F238E27FC236}">
                <a16:creationId xmlns:a16="http://schemas.microsoft.com/office/drawing/2014/main" id="{20051325-746F-E54A-8838-7F1CD3C64FC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42925" y="3614059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solidFill>
                  <a:schemeClr val="accent4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s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>
            <a:extLst>
              <a:ext uri="{FF2B5EF4-FFF2-40B4-BE49-F238E27FC236}">
                <a16:creationId xmlns:a16="http://schemas.microsoft.com/office/drawing/2014/main" id="{FF886A94-A22D-394C-AEF4-9483D67D2E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14300"/>
            <a:ext cx="4530025" cy="1234053"/>
          </a:xfrm>
        </p:spPr>
        <p:txBody>
          <a:bodyPr anchor="b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Slide Number Placeholder 4">
            <a:extLst>
              <a:ext uri="{FF2B5EF4-FFF2-40B4-BE49-F238E27FC236}">
                <a16:creationId xmlns:a16="http://schemas.microsoft.com/office/drawing/2014/main" id="{01027976-585D-3946-B58B-3EEECAE6A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B08627A9-D185-7F4F-A564-72E2318D8CA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15783" y="2085260"/>
            <a:ext cx="4335187" cy="4316186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8E6416FC-AF2D-174E-82E0-543A1F48DBE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934155" y="1626039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80C572D1-0DE0-B545-BA5A-37A70738347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918239" y="674914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solidFill>
                  <a:srgbClr val="0785F2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E2B8F64F-4540-2642-A6D2-C4D1192FADA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58841" y="1626039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5A111ADE-EDB6-864E-8BDC-914BB0C573E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42925" y="674914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solidFill>
                  <a:srgbClr val="0785F2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4DD4831D-52C1-B64E-8DBB-DF12556C2DD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934155" y="4565184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79FF9AB7-43B2-1E4B-BA70-459B76FE47F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918239" y="3614059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solidFill>
                  <a:srgbClr val="0785F2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31" name="Text Placeholder 6">
            <a:extLst>
              <a:ext uri="{FF2B5EF4-FFF2-40B4-BE49-F238E27FC236}">
                <a16:creationId xmlns:a16="http://schemas.microsoft.com/office/drawing/2014/main" id="{433CECF2-7812-8E4A-909E-855BF397D2F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058841" y="4565184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8BB02215-F38D-A14B-9AF1-E10C2A72219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42925" y="3614059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solidFill>
                  <a:srgbClr val="0785F2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EE8E9F02-C927-084F-AA8B-E1E3FB29E0E9}"/>
              </a:ext>
            </a:extLst>
          </p:cNvPr>
          <p:cNvCxnSpPr>
            <a:cxnSpLocks/>
          </p:cNvCxnSpPr>
          <p:nvPr userDrawn="1"/>
        </p:nvCxnSpPr>
        <p:spPr>
          <a:xfrm>
            <a:off x="535170" y="1676400"/>
            <a:ext cx="5121711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1">
            <a:extLst>
              <a:ext uri="{FF2B5EF4-FFF2-40B4-BE49-F238E27FC236}">
                <a16:creationId xmlns:a16="http://schemas.microsoft.com/office/drawing/2014/main" id="{80E13B62-1E4E-2B49-A10A-7E884E42CD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16637"/>
            <a:ext cx="12839700" cy="912063"/>
          </a:xfrm>
        </p:spPr>
        <p:txBody>
          <a:bodyPr anchor="ctr"/>
          <a:lstStyle>
            <a:lvl1pPr>
              <a:defRPr sz="3000" b="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2" name="Slide Number Placeholder 4">
            <a:extLst>
              <a:ext uri="{FF2B5EF4-FFF2-40B4-BE49-F238E27FC236}">
                <a16:creationId xmlns:a16="http://schemas.microsoft.com/office/drawing/2014/main" id="{22948A17-BC6D-9B4B-85A4-0587935AB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6B98326-2306-424E-BFC2-04CCD4BEDA8F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44587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6631C786-2388-0140-AAE3-21D9E15D79E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29620" y="2632739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 Placeholder 6">
            <a:extLst>
              <a:ext uri="{FF2B5EF4-FFF2-40B4-BE49-F238E27FC236}">
                <a16:creationId xmlns:a16="http://schemas.microsoft.com/office/drawing/2014/main" id="{C5E872E7-D2A9-B148-82AD-D405CFB46C3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29620" y="1681614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36" name="Text Placeholder 6">
            <a:extLst>
              <a:ext uri="{FF2B5EF4-FFF2-40B4-BE49-F238E27FC236}">
                <a16:creationId xmlns:a16="http://schemas.microsoft.com/office/drawing/2014/main" id="{F5C8BD13-FB53-3345-AB5F-4F6E0AD06A1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495584" y="2632739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1B51A5EF-B61D-554F-B9E7-1AB08E05160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495584" y="1681614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38" name="Text Placeholder 6">
            <a:extLst>
              <a:ext uri="{FF2B5EF4-FFF2-40B4-BE49-F238E27FC236}">
                <a16:creationId xmlns:a16="http://schemas.microsoft.com/office/drawing/2014/main" id="{140EC64A-8966-BA42-BE5C-A9BD1AA21C4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088269" y="2632739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Text Placeholder 6">
            <a:extLst>
              <a:ext uri="{FF2B5EF4-FFF2-40B4-BE49-F238E27FC236}">
                <a16:creationId xmlns:a16="http://schemas.microsoft.com/office/drawing/2014/main" id="{05347101-00EB-FF48-BC01-47B7B7D2D55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088269" y="1681614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40" name="Text Placeholder 6">
            <a:extLst>
              <a:ext uri="{FF2B5EF4-FFF2-40B4-BE49-F238E27FC236}">
                <a16:creationId xmlns:a16="http://schemas.microsoft.com/office/drawing/2014/main" id="{D4EF6DD3-F7C2-F540-9BE7-431A68174F3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729620" y="5560998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Text Placeholder 6">
            <a:extLst>
              <a:ext uri="{FF2B5EF4-FFF2-40B4-BE49-F238E27FC236}">
                <a16:creationId xmlns:a16="http://schemas.microsoft.com/office/drawing/2014/main" id="{98849689-4580-8844-89B3-4C058D3A20B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29620" y="4609873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42" name="Text Placeholder 6">
            <a:extLst>
              <a:ext uri="{FF2B5EF4-FFF2-40B4-BE49-F238E27FC236}">
                <a16:creationId xmlns:a16="http://schemas.microsoft.com/office/drawing/2014/main" id="{62719882-4968-A84A-A3DC-DD757C8DD25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495584" y="5560998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Text Placeholder 6">
            <a:extLst>
              <a:ext uri="{FF2B5EF4-FFF2-40B4-BE49-F238E27FC236}">
                <a16:creationId xmlns:a16="http://schemas.microsoft.com/office/drawing/2014/main" id="{7C9F287A-7541-8643-8604-3CBC34DAA9C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495584" y="4609873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44" name="Text Placeholder 6">
            <a:extLst>
              <a:ext uri="{FF2B5EF4-FFF2-40B4-BE49-F238E27FC236}">
                <a16:creationId xmlns:a16="http://schemas.microsoft.com/office/drawing/2014/main" id="{311661B2-5ABF-7044-8DB9-5C887E2AEB6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0088269" y="5560998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Text Placeholder 6">
            <a:extLst>
              <a:ext uri="{FF2B5EF4-FFF2-40B4-BE49-F238E27FC236}">
                <a16:creationId xmlns:a16="http://schemas.microsoft.com/office/drawing/2014/main" id="{EC278BFD-4528-4B41-81AA-C4E4C0D8AD1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0088269" y="4609873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1">
            <a:extLst>
              <a:ext uri="{FF2B5EF4-FFF2-40B4-BE49-F238E27FC236}">
                <a16:creationId xmlns:a16="http://schemas.microsoft.com/office/drawing/2014/main" id="{EE8FF7C9-5218-F04B-B347-1215875BBB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14301"/>
            <a:ext cx="12839700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2" name="Slide Number Placeholder 4">
            <a:extLst>
              <a:ext uri="{FF2B5EF4-FFF2-40B4-BE49-F238E27FC236}">
                <a16:creationId xmlns:a16="http://schemas.microsoft.com/office/drawing/2014/main" id="{A05F5A3A-4C6D-B746-BAC4-F1D9A3346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FB84A50E-0AB5-3344-9F88-873FADD13412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8C618EE9-9609-F24A-9294-64E98AA4C1A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33248" y="2632739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 Placeholder 6">
            <a:extLst>
              <a:ext uri="{FF2B5EF4-FFF2-40B4-BE49-F238E27FC236}">
                <a16:creationId xmlns:a16="http://schemas.microsoft.com/office/drawing/2014/main" id="{7DB2F04A-B232-A045-8332-07ED995DA7E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33248" y="1681614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solidFill>
                  <a:srgbClr val="0785F2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36" name="Text Placeholder 6">
            <a:extLst>
              <a:ext uri="{FF2B5EF4-FFF2-40B4-BE49-F238E27FC236}">
                <a16:creationId xmlns:a16="http://schemas.microsoft.com/office/drawing/2014/main" id="{D9360764-A156-544A-92ED-51439A46CC5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499212" y="2632739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3E27E741-D033-CD4B-94A8-EC10B061156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499212" y="1681614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solidFill>
                  <a:srgbClr val="0785F2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38" name="Text Placeholder 6">
            <a:extLst>
              <a:ext uri="{FF2B5EF4-FFF2-40B4-BE49-F238E27FC236}">
                <a16:creationId xmlns:a16="http://schemas.microsoft.com/office/drawing/2014/main" id="{12DFDDC4-38DE-024C-9EAD-423EAADC138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091897" y="2632739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Text Placeholder 6">
            <a:extLst>
              <a:ext uri="{FF2B5EF4-FFF2-40B4-BE49-F238E27FC236}">
                <a16:creationId xmlns:a16="http://schemas.microsoft.com/office/drawing/2014/main" id="{D0D4DD96-E691-4142-9325-1F110CC1408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091897" y="1681614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solidFill>
                  <a:srgbClr val="0785F2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40" name="Text Placeholder 6">
            <a:extLst>
              <a:ext uri="{FF2B5EF4-FFF2-40B4-BE49-F238E27FC236}">
                <a16:creationId xmlns:a16="http://schemas.microsoft.com/office/drawing/2014/main" id="{8B2BF18C-38A4-3849-871D-8737E79D8538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733248" y="5560998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Text Placeholder 6">
            <a:extLst>
              <a:ext uri="{FF2B5EF4-FFF2-40B4-BE49-F238E27FC236}">
                <a16:creationId xmlns:a16="http://schemas.microsoft.com/office/drawing/2014/main" id="{F5AB9D1D-43A8-0041-9226-524BDCAD20E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33248" y="4609873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solidFill>
                  <a:srgbClr val="0785F2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42" name="Text Placeholder 6">
            <a:extLst>
              <a:ext uri="{FF2B5EF4-FFF2-40B4-BE49-F238E27FC236}">
                <a16:creationId xmlns:a16="http://schemas.microsoft.com/office/drawing/2014/main" id="{B92BEEE5-6123-854E-AAA9-3B8FC594915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499212" y="5560998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Text Placeholder 6">
            <a:extLst>
              <a:ext uri="{FF2B5EF4-FFF2-40B4-BE49-F238E27FC236}">
                <a16:creationId xmlns:a16="http://schemas.microsoft.com/office/drawing/2014/main" id="{5BC9775F-3C31-2D42-AA0B-2A9555D08D5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499212" y="4609873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solidFill>
                  <a:srgbClr val="0785F2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44" name="Text Placeholder 6">
            <a:extLst>
              <a:ext uri="{FF2B5EF4-FFF2-40B4-BE49-F238E27FC236}">
                <a16:creationId xmlns:a16="http://schemas.microsoft.com/office/drawing/2014/main" id="{5EE94358-F1D3-5E40-9E40-32B760FDEAF6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0091897" y="5560998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Text Placeholder 6">
            <a:extLst>
              <a:ext uri="{FF2B5EF4-FFF2-40B4-BE49-F238E27FC236}">
                <a16:creationId xmlns:a16="http://schemas.microsoft.com/office/drawing/2014/main" id="{37F54ABB-C8FD-644B-A895-1726FD9881F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0091897" y="4609873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solidFill>
                  <a:srgbClr val="0785F2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 Slide Spli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>
            <a:extLst>
              <a:ext uri="{FF2B5EF4-FFF2-40B4-BE49-F238E27FC236}">
                <a16:creationId xmlns:a16="http://schemas.microsoft.com/office/drawing/2014/main" id="{EAD70765-1E88-2D45-AD73-D0C1A571D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1"/>
            <a:ext cx="13030200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CE7CB1D7-2001-4940-8C28-2AF9A7DC0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64C85AA-E340-6445-811B-75984FAF1B16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2563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7F25C4F0-77FD-084B-871F-90E55A3AAE2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23900" y="2627525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78A32A8C-DEE3-544C-88E6-D35A2DA8E10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23900" y="1676400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F10CB5E7-B5D0-A343-A36B-CA64EB1EB45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489864" y="2627525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25046639-66E5-BD4E-AC8F-424D7D71EBC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489864" y="1676400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5B29EFEC-4E27-8242-9A43-EC089E2D3677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082549" y="2627525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DED1A697-577B-BD4E-9FBF-ED0CC71F95C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082549" y="1676400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18210DD-2230-5F40-A73E-5AC03A759838}"/>
              </a:ext>
            </a:extLst>
          </p:cNvPr>
          <p:cNvCxnSpPr>
            <a:cxnSpLocks/>
          </p:cNvCxnSpPr>
          <p:nvPr userDrawn="1"/>
        </p:nvCxnSpPr>
        <p:spPr>
          <a:xfrm>
            <a:off x="535170" y="5009073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F690891B-644E-194A-B0F0-64EE7B06B804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723900" y="5485662"/>
            <a:ext cx="12839700" cy="1627926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6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 Slide Spli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>
            <a:extLst>
              <a:ext uri="{FF2B5EF4-FFF2-40B4-BE49-F238E27FC236}">
                <a16:creationId xmlns:a16="http://schemas.microsoft.com/office/drawing/2014/main" id="{7FEBA971-228D-8D45-887F-1FB9F31AC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1"/>
            <a:ext cx="13030200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EA48053A-DB78-9246-AF79-3F127CF18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A6EABD8-859F-7647-ADAF-0A3B243D7401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2563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0318E0D4-1E86-4B44-A57E-4C0C1677EA6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23900" y="2627525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521CD8BB-641D-8A43-A1D0-28DA4150496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23900" y="1676400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solidFill>
                  <a:schemeClr val="accent5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F032646C-B65B-9D4B-822F-AD49B0F4932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489864" y="2627525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2B68FFBD-477E-C349-878E-496358803E0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489864" y="1676400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solidFill>
                  <a:schemeClr val="accent5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B5CC17AB-DA74-1F47-B5C6-54C6B7D336C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082549" y="2627525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3572F8E2-C035-B640-8F56-E2F1145F6FD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082549" y="1676400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solidFill>
                  <a:schemeClr val="accent5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DEF69B6-D616-A24C-A7D5-377834E1B179}"/>
              </a:ext>
            </a:extLst>
          </p:cNvPr>
          <p:cNvCxnSpPr>
            <a:cxnSpLocks/>
          </p:cNvCxnSpPr>
          <p:nvPr userDrawn="1"/>
        </p:nvCxnSpPr>
        <p:spPr>
          <a:xfrm>
            <a:off x="535170" y="5009073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A59A0F04-4C48-5B4E-A329-0302008AA09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723900" y="5485662"/>
            <a:ext cx="12839700" cy="1627926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6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/arrow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>
            <a:extLst>
              <a:ext uri="{FF2B5EF4-FFF2-40B4-BE49-F238E27FC236}">
                <a16:creationId xmlns:a16="http://schemas.microsoft.com/office/drawing/2014/main" id="{7F9AF01D-8821-F14A-AB55-83BF5AC9B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3792200" cy="914400"/>
          </a:xfrm>
        </p:spPr>
        <p:txBody>
          <a:bodyPr anchor="ctr"/>
          <a:lstStyle>
            <a:lvl1pPr>
              <a:defRPr sz="3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818BDED3-297C-2248-9658-4BBF89788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615BFD80-E181-1445-A93D-B8E92CFC31F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00400" y="1676400"/>
            <a:ext cx="10625957" cy="482346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buClr>
                <a:schemeClr val="tx1"/>
              </a:buClr>
              <a:defRPr sz="2400"/>
            </a:lvl1pPr>
            <a:lvl2pPr>
              <a:spcAft>
                <a:spcPts val="0"/>
              </a:spcAft>
              <a:buClr>
                <a:schemeClr val="tx1"/>
              </a:buClr>
              <a:defRPr/>
            </a:lvl2pPr>
            <a:lvl3pPr>
              <a:spcAft>
                <a:spcPts val="0"/>
              </a:spcAft>
              <a:buClr>
                <a:schemeClr val="tx1"/>
              </a:buClr>
              <a:defRPr/>
            </a:lvl3pPr>
            <a:lvl4pPr>
              <a:spcAft>
                <a:spcPts val="0"/>
              </a:spcAft>
              <a:buClr>
                <a:schemeClr val="tx1"/>
              </a:buClr>
              <a:defRPr/>
            </a:lvl4pPr>
            <a:lvl5pPr>
              <a:spcAft>
                <a:spcPts val="0"/>
              </a:spcAft>
              <a:buClr>
                <a:schemeClr val="tx1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1E4756D-AB52-E04D-A77A-2775A819A66E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7904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ext Arrow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539948" y="1888434"/>
            <a:ext cx="5546035" cy="4131365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1pPr>
            <a:lvl2pPr marL="2286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4572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6858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9144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84CB3DB-54E2-8C40-9F92-734AA39D756C}"/>
              </a:ext>
            </a:extLst>
          </p:cNvPr>
          <p:cNvGrpSpPr/>
          <p:nvPr userDrawn="1"/>
        </p:nvGrpSpPr>
        <p:grpSpPr>
          <a:xfrm>
            <a:off x="3990653" y="1890357"/>
            <a:ext cx="1577405" cy="1855119"/>
            <a:chOff x="5871258" y="341719"/>
            <a:chExt cx="1230581" cy="1447234"/>
          </a:xfrm>
          <a:solidFill>
            <a:srgbClr val="BCBEC0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3AB58E5-4998-9648-82A7-125F9383F366}"/>
                </a:ext>
              </a:extLst>
            </p:cNvPr>
            <p:cNvSpPr/>
            <p:nvPr/>
          </p:nvSpPr>
          <p:spPr>
            <a:xfrm rot="8100000">
              <a:off x="5871258" y="1536756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8ED9BEE-3E35-8F4C-91B4-985BF0BA9FA2}"/>
                </a:ext>
              </a:extLst>
            </p:cNvPr>
            <p:cNvSpPr/>
            <p:nvPr/>
          </p:nvSpPr>
          <p:spPr>
            <a:xfrm rot="13500000">
              <a:off x="5880397" y="830911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Title 1">
            <a:extLst>
              <a:ext uri="{FF2B5EF4-FFF2-40B4-BE49-F238E27FC236}">
                <a16:creationId xmlns:a16="http://schemas.microsoft.com/office/drawing/2014/main" id="{0B13917C-D836-354D-B1ED-908751C31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3792200" cy="914400"/>
          </a:xfrm>
        </p:spPr>
        <p:txBody>
          <a:bodyPr anchor="ctr"/>
          <a:lstStyle>
            <a:lvl1pPr>
              <a:defRPr sz="3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Slide Number Placeholder 4">
            <a:extLst>
              <a:ext uri="{FF2B5EF4-FFF2-40B4-BE49-F238E27FC236}">
                <a16:creationId xmlns:a16="http://schemas.microsoft.com/office/drawing/2014/main" id="{32C0BF5A-E2C3-3149-9BFB-B26CAAB3C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BA55117-6BF0-CD4E-A075-D2669388AE0E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7904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ext Arrow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539948" y="1888434"/>
            <a:ext cx="5546035" cy="4131365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1pPr>
            <a:lvl2pPr marL="2286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4572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6858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9144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84CB3DB-54E2-8C40-9F92-734AA39D756C}"/>
              </a:ext>
            </a:extLst>
          </p:cNvPr>
          <p:cNvGrpSpPr/>
          <p:nvPr userDrawn="1"/>
        </p:nvGrpSpPr>
        <p:grpSpPr>
          <a:xfrm>
            <a:off x="3990653" y="1890357"/>
            <a:ext cx="1577405" cy="1855119"/>
            <a:chOff x="5871258" y="341719"/>
            <a:chExt cx="1230581" cy="1447234"/>
          </a:xfrm>
          <a:solidFill>
            <a:srgbClr val="30F298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3AB58E5-4998-9648-82A7-125F9383F366}"/>
                </a:ext>
              </a:extLst>
            </p:cNvPr>
            <p:cNvSpPr/>
            <p:nvPr/>
          </p:nvSpPr>
          <p:spPr>
            <a:xfrm rot="8100000">
              <a:off x="5871258" y="1536756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8ED9BEE-3E35-8F4C-91B4-985BF0BA9FA2}"/>
                </a:ext>
              </a:extLst>
            </p:cNvPr>
            <p:cNvSpPr/>
            <p:nvPr/>
          </p:nvSpPr>
          <p:spPr>
            <a:xfrm rot="13500000">
              <a:off x="5880397" y="830911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Title 1">
            <a:extLst>
              <a:ext uri="{FF2B5EF4-FFF2-40B4-BE49-F238E27FC236}">
                <a16:creationId xmlns:a16="http://schemas.microsoft.com/office/drawing/2014/main" id="{B7B91F5A-2E5D-694F-8F61-8987B7DD4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3792200" cy="914400"/>
          </a:xfrm>
        </p:spPr>
        <p:txBody>
          <a:bodyPr anchor="ctr"/>
          <a:lstStyle>
            <a:lvl1pPr>
              <a:defRPr sz="3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Slide Number Placeholder 4">
            <a:extLst>
              <a:ext uri="{FF2B5EF4-FFF2-40B4-BE49-F238E27FC236}">
                <a16:creationId xmlns:a16="http://schemas.microsoft.com/office/drawing/2014/main" id="{7A513223-0399-C342-A5ED-B8BC6527A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79528DF-80D1-5043-8D56-4671ADF597E2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7904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44DF9820-9C43-D84C-87E9-CB656A2EC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45296"/>
            <a:ext cx="12569880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87299368-BF5F-D44C-B282-763F36212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D645F795-4C74-B143-861A-9B2E808B4DE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43200" y="1676400"/>
            <a:ext cx="10303566" cy="5437188"/>
          </a:xfrm>
          <a:prstGeom prst="rect">
            <a:avLst/>
          </a:prstGeom>
        </p:spPr>
        <p:txBody>
          <a:bodyPr numCol="2" spcCol="457200"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C2F4085-B5CE-CE40-B2F3-3A7570D14926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9438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12">
            <a:extLst>
              <a:ext uri="{FF2B5EF4-FFF2-40B4-BE49-F238E27FC236}">
                <a16:creationId xmlns:a16="http://schemas.microsoft.com/office/drawing/2014/main" id="{AE97298D-8724-024F-8F75-80E60368EE1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15783" y="1677035"/>
            <a:ext cx="1728787" cy="172878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Insert icon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ext Arrow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539948" y="1888434"/>
            <a:ext cx="5546035" cy="4131365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1pPr>
            <a:lvl2pPr marL="2286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4572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6858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9144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84CB3DB-54E2-8C40-9F92-734AA39D756C}"/>
              </a:ext>
            </a:extLst>
          </p:cNvPr>
          <p:cNvGrpSpPr/>
          <p:nvPr userDrawn="1"/>
        </p:nvGrpSpPr>
        <p:grpSpPr>
          <a:xfrm>
            <a:off x="3990653" y="1890357"/>
            <a:ext cx="1577405" cy="1855119"/>
            <a:chOff x="5871258" y="341719"/>
            <a:chExt cx="1230581" cy="1447234"/>
          </a:xfrm>
          <a:solidFill>
            <a:srgbClr val="FFC628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3AB58E5-4998-9648-82A7-125F9383F366}"/>
                </a:ext>
              </a:extLst>
            </p:cNvPr>
            <p:cNvSpPr/>
            <p:nvPr/>
          </p:nvSpPr>
          <p:spPr>
            <a:xfrm rot="8100000">
              <a:off x="5871258" y="1536756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8ED9BEE-3E35-8F4C-91B4-985BF0BA9FA2}"/>
                </a:ext>
              </a:extLst>
            </p:cNvPr>
            <p:cNvSpPr/>
            <p:nvPr/>
          </p:nvSpPr>
          <p:spPr>
            <a:xfrm rot="13500000">
              <a:off x="5880397" y="830911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Title 1">
            <a:extLst>
              <a:ext uri="{FF2B5EF4-FFF2-40B4-BE49-F238E27FC236}">
                <a16:creationId xmlns:a16="http://schemas.microsoft.com/office/drawing/2014/main" id="{9A66BEBA-22DF-0249-AAC7-227D0480CE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3792200" cy="914400"/>
          </a:xfrm>
        </p:spPr>
        <p:txBody>
          <a:bodyPr anchor="ctr"/>
          <a:lstStyle>
            <a:lvl1pPr>
              <a:defRPr sz="3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Slide Number Placeholder 4">
            <a:extLst>
              <a:ext uri="{FF2B5EF4-FFF2-40B4-BE49-F238E27FC236}">
                <a16:creationId xmlns:a16="http://schemas.microsoft.com/office/drawing/2014/main" id="{3F126EA3-E46C-C44B-A280-C1760B5ED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ACA58A9-7FF4-754A-924D-8936356F03A9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7904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ext Large Arrow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39948" y="1934169"/>
            <a:ext cx="5546035" cy="1033669"/>
          </a:xfrm>
        </p:spPr>
        <p:txBody>
          <a:bodyPr anchor="b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539948" y="2967838"/>
            <a:ext cx="5546035" cy="4131365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1pPr>
            <a:lvl2pPr marL="2286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4572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6858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9144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84CB3DB-54E2-8C40-9F92-734AA39D756C}"/>
              </a:ext>
            </a:extLst>
          </p:cNvPr>
          <p:cNvGrpSpPr/>
          <p:nvPr userDrawn="1"/>
        </p:nvGrpSpPr>
        <p:grpSpPr>
          <a:xfrm>
            <a:off x="3288904" y="1796221"/>
            <a:ext cx="2877980" cy="3384670"/>
            <a:chOff x="5871258" y="341719"/>
            <a:chExt cx="1230581" cy="1447234"/>
          </a:xfrm>
          <a:solidFill>
            <a:srgbClr val="0785F2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3AB58E5-4998-9648-82A7-125F9383F366}"/>
                </a:ext>
              </a:extLst>
            </p:cNvPr>
            <p:cNvSpPr/>
            <p:nvPr/>
          </p:nvSpPr>
          <p:spPr>
            <a:xfrm rot="8100000">
              <a:off x="5871258" y="1536756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8ED9BEE-3E35-8F4C-91B4-985BF0BA9FA2}"/>
                </a:ext>
              </a:extLst>
            </p:cNvPr>
            <p:cNvSpPr/>
            <p:nvPr/>
          </p:nvSpPr>
          <p:spPr>
            <a:xfrm rot="13500000">
              <a:off x="5880397" y="830911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Title 1">
            <a:extLst>
              <a:ext uri="{FF2B5EF4-FFF2-40B4-BE49-F238E27FC236}">
                <a16:creationId xmlns:a16="http://schemas.microsoft.com/office/drawing/2014/main" id="{A03F43B2-7ADF-8745-8AF9-7CBF6BEDDC9F}"/>
              </a:ext>
            </a:extLst>
          </p:cNvPr>
          <p:cNvSpPr txBox="1">
            <a:spLocks/>
          </p:cNvSpPr>
          <p:nvPr userDrawn="1"/>
        </p:nvSpPr>
        <p:spPr>
          <a:xfrm>
            <a:off x="533400" y="114300"/>
            <a:ext cx="13792200" cy="9144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tx1"/>
                </a:solidFill>
                <a:latin typeface="+mj-lt"/>
                <a:ea typeface="DM Sans Medium" charset="0"/>
                <a:cs typeface="DM Sans Medium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Slide Number Placeholder 4">
            <a:extLst>
              <a:ext uri="{FF2B5EF4-FFF2-40B4-BE49-F238E27FC236}">
                <a16:creationId xmlns:a16="http://schemas.microsoft.com/office/drawing/2014/main" id="{876D5D19-8315-6A47-8A55-81C6DBD63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1E640AE-C7D4-3B4A-979C-72F684F00A27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7904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ext Large Arrow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384CB3DB-54E2-8C40-9F92-734AA39D756C}"/>
              </a:ext>
            </a:extLst>
          </p:cNvPr>
          <p:cNvGrpSpPr/>
          <p:nvPr userDrawn="1"/>
        </p:nvGrpSpPr>
        <p:grpSpPr>
          <a:xfrm>
            <a:off x="3288904" y="1796221"/>
            <a:ext cx="2877980" cy="3384670"/>
            <a:chOff x="5871258" y="341719"/>
            <a:chExt cx="1230581" cy="1447234"/>
          </a:xfrm>
          <a:solidFill>
            <a:srgbClr val="0785F2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3AB58E5-4998-9648-82A7-125F9383F366}"/>
                </a:ext>
              </a:extLst>
            </p:cNvPr>
            <p:cNvSpPr/>
            <p:nvPr/>
          </p:nvSpPr>
          <p:spPr>
            <a:xfrm rot="8100000">
              <a:off x="5871258" y="1536756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785F2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8ED9BEE-3E35-8F4C-91B4-985BF0BA9FA2}"/>
                </a:ext>
              </a:extLst>
            </p:cNvPr>
            <p:cNvSpPr/>
            <p:nvPr/>
          </p:nvSpPr>
          <p:spPr>
            <a:xfrm rot="13500000">
              <a:off x="5880397" y="830911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785F2"/>
                </a:solidFill>
              </a:endParaRPr>
            </a:p>
          </p:txBody>
        </p:sp>
      </p:grpSp>
      <p:sp>
        <p:nvSpPr>
          <p:cNvPr id="14" name="Title 1">
            <a:extLst>
              <a:ext uri="{FF2B5EF4-FFF2-40B4-BE49-F238E27FC236}">
                <a16:creationId xmlns:a16="http://schemas.microsoft.com/office/drawing/2014/main" id="{8EDD348E-D1A1-EE44-B7B3-DC7EA8AAC4CC}"/>
              </a:ext>
            </a:extLst>
          </p:cNvPr>
          <p:cNvSpPr txBox="1">
            <a:spLocks/>
          </p:cNvSpPr>
          <p:nvPr userDrawn="1"/>
        </p:nvSpPr>
        <p:spPr>
          <a:xfrm>
            <a:off x="533400" y="114300"/>
            <a:ext cx="13792200" cy="9144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tx1"/>
                </a:solidFill>
                <a:latin typeface="+mj-lt"/>
                <a:ea typeface="DM Sans Medium" charset="0"/>
                <a:cs typeface="DM Sans Medium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Slide Number Placeholder 4">
            <a:extLst>
              <a:ext uri="{FF2B5EF4-FFF2-40B4-BE49-F238E27FC236}">
                <a16:creationId xmlns:a16="http://schemas.microsoft.com/office/drawing/2014/main" id="{5ABF7CA8-1C0F-974C-9D3C-CCB8C0233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AD9080C-0DF4-804E-BF19-B7AFFAD6CAA5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7904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20B73C40-8264-E442-9605-3F4A7A133B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39948" y="1934169"/>
            <a:ext cx="5546035" cy="1033669"/>
          </a:xfrm>
        </p:spPr>
        <p:txBody>
          <a:bodyPr anchor="b"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832A2552-2CF7-FF43-810E-3F4DB895AFB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39948" y="2967838"/>
            <a:ext cx="5546035" cy="4131365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1pPr>
            <a:lvl2pPr marL="2286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4572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6858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9144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ext Large Arrow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384CB3DB-54E2-8C40-9F92-734AA39D756C}"/>
              </a:ext>
            </a:extLst>
          </p:cNvPr>
          <p:cNvGrpSpPr/>
          <p:nvPr userDrawn="1"/>
        </p:nvGrpSpPr>
        <p:grpSpPr>
          <a:xfrm>
            <a:off x="3288904" y="1796221"/>
            <a:ext cx="2877980" cy="3384670"/>
            <a:chOff x="5871258" y="341719"/>
            <a:chExt cx="1230581" cy="1447234"/>
          </a:xfrm>
          <a:solidFill>
            <a:srgbClr val="5BCBF5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3AB58E5-4998-9648-82A7-125F9383F366}"/>
                </a:ext>
              </a:extLst>
            </p:cNvPr>
            <p:cNvSpPr/>
            <p:nvPr/>
          </p:nvSpPr>
          <p:spPr>
            <a:xfrm rot="8100000">
              <a:off x="5871258" y="1536756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8ED9BEE-3E35-8F4C-91B4-985BF0BA9FA2}"/>
                </a:ext>
              </a:extLst>
            </p:cNvPr>
            <p:cNvSpPr/>
            <p:nvPr/>
          </p:nvSpPr>
          <p:spPr>
            <a:xfrm rot="13500000">
              <a:off x="5880397" y="830911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Title 1">
            <a:extLst>
              <a:ext uri="{FF2B5EF4-FFF2-40B4-BE49-F238E27FC236}">
                <a16:creationId xmlns:a16="http://schemas.microsoft.com/office/drawing/2014/main" id="{99B487A2-BA80-904B-84B4-A247B4C50905}"/>
              </a:ext>
            </a:extLst>
          </p:cNvPr>
          <p:cNvSpPr txBox="1">
            <a:spLocks/>
          </p:cNvSpPr>
          <p:nvPr userDrawn="1"/>
        </p:nvSpPr>
        <p:spPr>
          <a:xfrm>
            <a:off x="533400" y="114300"/>
            <a:ext cx="13792200" cy="9144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tx1"/>
                </a:solidFill>
                <a:latin typeface="+mj-lt"/>
                <a:ea typeface="DM Sans Medium" charset="0"/>
                <a:cs typeface="DM Sans Medium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Slide Number Placeholder 4">
            <a:extLst>
              <a:ext uri="{FF2B5EF4-FFF2-40B4-BE49-F238E27FC236}">
                <a16:creationId xmlns:a16="http://schemas.microsoft.com/office/drawing/2014/main" id="{AD878ADC-4DB6-7C41-8950-A164D361D1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3C3DD7A-FAC8-E546-81F0-3FB62E3882C4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7904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E745A18D-C62B-2F43-B7B4-D283C9AA8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39948" y="1934169"/>
            <a:ext cx="5546035" cy="1033669"/>
          </a:xfrm>
        </p:spPr>
        <p:txBody>
          <a:bodyPr anchor="b"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BC23C8BE-3492-8540-A6CE-67205D2DBA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39948" y="2967838"/>
            <a:ext cx="5546035" cy="4131365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1pPr>
            <a:lvl2pPr marL="2286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4572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6858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9144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B7AEDB95-22B8-4E48-8C1D-139BA58C4B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3792200" cy="914400"/>
          </a:xfrm>
        </p:spPr>
        <p:txBody>
          <a:bodyPr anchor="ctr"/>
          <a:lstStyle>
            <a:lvl1pPr>
              <a:defRPr sz="3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27AE8AB2-F282-E14F-8812-B820290C9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060CAD5B-72C1-FA47-A45D-D998537CCB1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00400" y="1676400"/>
            <a:ext cx="10625957" cy="482346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buClr>
                <a:schemeClr val="tx1"/>
              </a:buClr>
              <a:defRPr sz="2400"/>
            </a:lvl1pPr>
            <a:lvl2pPr>
              <a:spcAft>
                <a:spcPts val="0"/>
              </a:spcAft>
              <a:buClr>
                <a:schemeClr val="tx1"/>
              </a:buClr>
              <a:defRPr/>
            </a:lvl2pPr>
            <a:lvl3pPr>
              <a:spcAft>
                <a:spcPts val="0"/>
              </a:spcAft>
              <a:buClr>
                <a:schemeClr val="tx1"/>
              </a:buClr>
              <a:defRPr/>
            </a:lvl3pPr>
            <a:lvl4pPr>
              <a:spcAft>
                <a:spcPts val="0"/>
              </a:spcAft>
              <a:buClr>
                <a:schemeClr val="tx1"/>
              </a:buClr>
              <a:defRPr/>
            </a:lvl4pPr>
            <a:lvl5pPr>
              <a:spcAft>
                <a:spcPts val="0"/>
              </a:spcAft>
              <a:buClr>
                <a:schemeClr val="tx1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DF38A12-1490-8E4C-84E8-807DA11C1D63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7904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2352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71BD9D43-E8B1-524A-9ADD-379AD0E49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3792200" cy="914400"/>
          </a:xfrm>
        </p:spPr>
        <p:txBody>
          <a:bodyPr anchor="ctr"/>
          <a:lstStyle>
            <a:lvl1pPr>
              <a:defRPr sz="3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7B3F4D61-5293-784A-A56B-1CFC68ACE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64A486F9-DE8A-6142-9085-1C0E72E16CB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00400" y="1676400"/>
            <a:ext cx="10625957" cy="482346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buClr>
                <a:schemeClr val="accent5"/>
              </a:buClr>
              <a:defRPr sz="2400"/>
            </a:lvl1pPr>
            <a:lvl2pPr>
              <a:spcAft>
                <a:spcPts val="0"/>
              </a:spcAft>
              <a:buClr>
                <a:schemeClr val="accent5"/>
              </a:buClr>
              <a:defRPr/>
            </a:lvl2pPr>
            <a:lvl3pPr>
              <a:spcAft>
                <a:spcPts val="0"/>
              </a:spcAft>
              <a:buClr>
                <a:schemeClr val="accent5"/>
              </a:buClr>
              <a:defRPr/>
            </a:lvl3pPr>
            <a:lvl4pPr>
              <a:spcAft>
                <a:spcPts val="0"/>
              </a:spcAft>
              <a:buClr>
                <a:schemeClr val="accent5"/>
              </a:buClr>
              <a:defRPr/>
            </a:lvl4pPr>
            <a:lvl5pPr>
              <a:spcAft>
                <a:spcPts val="0"/>
              </a:spcAft>
              <a:buClr>
                <a:schemeClr val="accent5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047ED64-5546-4141-8E70-5085B31A28CA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7904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4822EC44-E2DD-6946-965D-C33AAB3C1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3792200" cy="914400"/>
          </a:xfrm>
        </p:spPr>
        <p:txBody>
          <a:bodyPr anchor="ctr"/>
          <a:lstStyle>
            <a:lvl1pPr>
              <a:defRPr sz="3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80869F8F-D1AD-6C4F-82FE-8FB9963D1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E3A41887-2090-674D-988F-84FC9E9252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00400" y="1676400"/>
            <a:ext cx="10625957" cy="482346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buClr>
                <a:schemeClr val="tx1"/>
              </a:buClr>
              <a:defRPr sz="2400"/>
            </a:lvl1pPr>
            <a:lvl2pPr>
              <a:spcAft>
                <a:spcPts val="0"/>
              </a:spcAft>
              <a:buClr>
                <a:schemeClr val="tx1"/>
              </a:buClr>
              <a:defRPr/>
            </a:lvl2pPr>
            <a:lvl3pPr>
              <a:spcAft>
                <a:spcPts val="0"/>
              </a:spcAft>
              <a:buClr>
                <a:schemeClr val="tx1"/>
              </a:buClr>
              <a:defRPr/>
            </a:lvl3pPr>
            <a:lvl4pPr>
              <a:spcAft>
                <a:spcPts val="0"/>
              </a:spcAft>
              <a:buClr>
                <a:schemeClr val="tx1"/>
              </a:buClr>
              <a:defRPr/>
            </a:lvl4pPr>
            <a:lvl5pPr>
              <a:spcAft>
                <a:spcPts val="0"/>
              </a:spcAft>
              <a:buClr>
                <a:schemeClr val="tx1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8CD4C20-EC39-5D4E-8516-CACA59E00ED7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7904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651BDD6A-86AC-5148-8975-40A86880E4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3792200" cy="914400"/>
          </a:xfrm>
        </p:spPr>
        <p:txBody>
          <a:bodyPr anchor="ctr"/>
          <a:lstStyle>
            <a:lvl1pPr>
              <a:defRPr sz="3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D9B54546-C38B-C644-A95D-14A16AC66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C201E11D-AF47-6144-84F3-0CC9554338C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00400" y="1676400"/>
            <a:ext cx="10625957" cy="482346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buClr>
                <a:schemeClr val="accent5"/>
              </a:buClr>
              <a:defRPr sz="2400"/>
            </a:lvl1pPr>
            <a:lvl2pPr>
              <a:spcAft>
                <a:spcPts val="0"/>
              </a:spcAft>
              <a:buClr>
                <a:schemeClr val="accent5"/>
              </a:buClr>
              <a:defRPr/>
            </a:lvl2pPr>
            <a:lvl3pPr>
              <a:spcAft>
                <a:spcPts val="0"/>
              </a:spcAft>
              <a:buClr>
                <a:schemeClr val="accent5"/>
              </a:buClr>
              <a:defRPr/>
            </a:lvl3pPr>
            <a:lvl4pPr>
              <a:spcAft>
                <a:spcPts val="0"/>
              </a:spcAft>
              <a:buClr>
                <a:schemeClr val="accent5"/>
              </a:buClr>
              <a:defRPr/>
            </a:lvl4pPr>
            <a:lvl5pPr>
              <a:spcAft>
                <a:spcPts val="0"/>
              </a:spcAft>
              <a:buClr>
                <a:schemeClr val="accent5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EB1313D-9E6B-914B-B113-532FE5D1BA6F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7904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ient Storie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7315200" y="0"/>
            <a:ext cx="7315200" cy="82296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170" y="831043"/>
            <a:ext cx="6294255" cy="3669519"/>
          </a:xfrm>
        </p:spPr>
        <p:txBody>
          <a:bodyPr anchor="t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209722" y="831043"/>
            <a:ext cx="5449129" cy="6512732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>
              <a:spcAft>
                <a:spcPts val="0"/>
              </a:spcAft>
              <a:defRPr>
                <a:solidFill>
                  <a:schemeClr val="tx1"/>
                </a:solidFill>
              </a:defRPr>
            </a:lvl2pPr>
            <a:lvl3pPr>
              <a:spcAft>
                <a:spcPts val="0"/>
              </a:spcAft>
              <a:defRPr>
                <a:solidFill>
                  <a:schemeClr val="tx1"/>
                </a:solidFill>
              </a:defRPr>
            </a:lvl3pPr>
            <a:lvl4pPr>
              <a:spcAft>
                <a:spcPts val="0"/>
              </a:spcAft>
              <a:defRPr>
                <a:solidFill>
                  <a:schemeClr val="tx1"/>
                </a:solidFill>
              </a:defRPr>
            </a:lvl4pPr>
            <a:lvl5pPr>
              <a:spcAft>
                <a:spcPts val="0"/>
              </a:spcAft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4" hasCustomPrompt="1"/>
          </p:nvPr>
        </p:nvSpPr>
        <p:spPr>
          <a:xfrm>
            <a:off x="1" y="4657725"/>
            <a:ext cx="7315200" cy="3571875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Insert photo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676ECD8-2A80-CA4D-9F22-B1DD9BA3A6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44"/>
                    </a14:imgEffect>
                    <a14:imgEffect>
                      <a14:saturation sat="2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659" y="7665004"/>
            <a:ext cx="414517" cy="3352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3FA1183A-876C-0F42-9D3A-6659745C6F5B}"/>
              </a:ext>
            </a:extLst>
          </p:cNvPr>
          <p:cNvSpPr/>
          <p:nvPr userDrawn="1"/>
        </p:nvSpPr>
        <p:spPr>
          <a:xfrm>
            <a:off x="0" y="7444800"/>
            <a:ext cx="7300800" cy="78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0591EC6-192A-094E-A07D-1DBCF60FE163}"/>
              </a:ext>
            </a:extLst>
          </p:cNvPr>
          <p:cNvSpPr/>
          <p:nvPr userDrawn="1"/>
        </p:nvSpPr>
        <p:spPr>
          <a:xfrm>
            <a:off x="7315200" y="0"/>
            <a:ext cx="7315200" cy="822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5EF2A09-B252-7041-9CE2-09CE568F34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6509" y="771810"/>
            <a:ext cx="3351030" cy="699182"/>
          </a:xfrm>
        </p:spPr>
        <p:txBody>
          <a:bodyPr anchor="t"/>
          <a:lstStyle>
            <a:lvl1pPr>
              <a:defRPr sz="2400">
                <a:solidFill>
                  <a:srgbClr val="0785F2"/>
                </a:solidFill>
              </a:defRPr>
            </a:lvl1pPr>
          </a:lstStyle>
          <a:p>
            <a:r>
              <a:rPr lang="en-US" dirty="0"/>
              <a:t>Client name here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BC92C421-D740-4F40-A670-31C13A8FA1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209722" y="831043"/>
            <a:ext cx="5449129" cy="6512732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>
              <a:spcAft>
                <a:spcPts val="0"/>
              </a:spcAft>
              <a:defRPr>
                <a:solidFill>
                  <a:schemeClr val="bg1"/>
                </a:solidFill>
              </a:defRPr>
            </a:lvl2pPr>
            <a:lvl3pPr>
              <a:spcAft>
                <a:spcPts val="0"/>
              </a:spcAft>
              <a:defRPr>
                <a:solidFill>
                  <a:schemeClr val="bg1"/>
                </a:solidFill>
              </a:defRPr>
            </a:lvl3pPr>
            <a:lvl4pPr>
              <a:spcAft>
                <a:spcPts val="0"/>
              </a:spcAft>
              <a:defRPr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Picture Placeholder 3">
            <a:extLst>
              <a:ext uri="{FF2B5EF4-FFF2-40B4-BE49-F238E27FC236}">
                <a16:creationId xmlns:a16="http://schemas.microsoft.com/office/drawing/2014/main" id="{A2973B5F-0006-1444-9DE7-9BBB20E852F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072765" y="0"/>
            <a:ext cx="3242435" cy="8229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077C920-415B-AC45-8DD1-8D4864A38A7D}"/>
              </a:ext>
            </a:extLst>
          </p:cNvPr>
          <p:cNvSpPr txBox="1"/>
          <p:nvPr userDrawn="1"/>
        </p:nvSpPr>
        <p:spPr>
          <a:xfrm>
            <a:off x="316509" y="324886"/>
            <a:ext cx="2079443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400" dirty="0"/>
              <a:t>CASE STUDY</a:t>
            </a:r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C8ACBC9E-D57D-EF45-BC0D-61B15EF6CE4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5600" y="1630157"/>
            <a:ext cx="3311939" cy="814388"/>
          </a:xfrm>
        </p:spPr>
        <p:txBody>
          <a:bodyPr/>
          <a:lstStyle>
            <a:lvl1pPr marL="0" indent="0">
              <a:buNone/>
              <a:defRPr sz="600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25" name="Text Placeholder 8">
            <a:extLst>
              <a:ext uri="{FF2B5EF4-FFF2-40B4-BE49-F238E27FC236}">
                <a16:creationId xmlns:a16="http://schemas.microsoft.com/office/drawing/2014/main" id="{3B0C076A-F83F-5546-8303-9235D1FEC59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05226" y="2504320"/>
            <a:ext cx="3262313" cy="1332184"/>
          </a:xfrm>
        </p:spPr>
        <p:txBody>
          <a:bodyPr/>
          <a:lstStyle>
            <a:lvl1pPr marL="0" indent="0">
              <a:buNone/>
              <a:defRPr sz="1400" baseline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Insert case study text here</a:t>
            </a:r>
          </a:p>
        </p:txBody>
      </p:sp>
      <p:sp>
        <p:nvSpPr>
          <p:cNvPr id="26" name="Text Placeholder 8">
            <a:extLst>
              <a:ext uri="{FF2B5EF4-FFF2-40B4-BE49-F238E27FC236}">
                <a16:creationId xmlns:a16="http://schemas.microsoft.com/office/drawing/2014/main" id="{E6D09AAE-4471-F349-8710-876E44CE57D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5600" y="4015548"/>
            <a:ext cx="3311939" cy="814388"/>
          </a:xfrm>
        </p:spPr>
        <p:txBody>
          <a:bodyPr/>
          <a:lstStyle>
            <a:lvl1pPr marL="0" indent="0">
              <a:buNone/>
              <a:defRPr sz="600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27" name="Text Placeholder 8">
            <a:extLst>
              <a:ext uri="{FF2B5EF4-FFF2-40B4-BE49-F238E27FC236}">
                <a16:creationId xmlns:a16="http://schemas.microsoft.com/office/drawing/2014/main" id="{E35303D2-AA97-9443-BBCC-E66E294278B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05226" y="4889711"/>
            <a:ext cx="3262313" cy="1332184"/>
          </a:xfrm>
        </p:spPr>
        <p:txBody>
          <a:bodyPr/>
          <a:lstStyle>
            <a:lvl1pPr marL="0" indent="0">
              <a:buNone/>
              <a:defRPr sz="1400" baseline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Insert case study text here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1F8B537B-6342-C741-827F-5B053C4C7A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659" y="7665004"/>
            <a:ext cx="414517" cy="335287"/>
          </a:xfrm>
          <a:prstGeom prst="rect">
            <a:avLst/>
          </a:prstGeom>
        </p:spPr>
      </p:pic>
      <p:sp>
        <p:nvSpPr>
          <p:cNvPr id="29" name="Picture Placeholder 16">
            <a:extLst>
              <a:ext uri="{FF2B5EF4-FFF2-40B4-BE49-F238E27FC236}">
                <a16:creationId xmlns:a16="http://schemas.microsoft.com/office/drawing/2014/main" id="{8A8DB98E-B6E2-5345-B1AA-710C90621D5B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19100" y="7116763"/>
            <a:ext cx="1111526" cy="892175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1400" baseline="0"/>
            </a:lvl1pPr>
          </a:lstStyle>
          <a:p>
            <a:r>
              <a:rPr lang="en-US" dirty="0"/>
              <a:t>Client logo (adjust box to fit logo)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64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s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607CBC39-0782-564B-AD79-41275912A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8107528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74D16BCF-4E11-F64A-A93C-04DEE3815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BC42B67-45BE-6849-9190-9E8626EAA2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02659" y="1676400"/>
            <a:ext cx="7760941" cy="5446295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/>
            </a:lvl1pPr>
            <a:lvl2pPr>
              <a:spcAft>
                <a:spcPts val="0"/>
              </a:spcAft>
              <a:defRPr/>
            </a:lvl2pPr>
            <a:lvl3pPr>
              <a:spcAft>
                <a:spcPts val="0"/>
              </a:spcAft>
              <a:defRPr/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733EF05-DF31-8848-BACB-59F9F159ED39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9437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D1A8DC6-4BBD-C140-AD64-5A804B899EF0}"/>
              </a:ext>
            </a:extLst>
          </p:cNvPr>
          <p:cNvSpPr/>
          <p:nvPr userDrawn="1"/>
        </p:nvSpPr>
        <p:spPr>
          <a:xfrm>
            <a:off x="0" y="7444800"/>
            <a:ext cx="14630400" cy="78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B2C31A7-B2BE-E94E-A833-2A7800D6E2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6509" y="771810"/>
            <a:ext cx="3351030" cy="699182"/>
          </a:xfrm>
        </p:spPr>
        <p:txBody>
          <a:bodyPr anchor="t"/>
          <a:lstStyle>
            <a:lvl1pPr>
              <a:defRPr sz="2400">
                <a:solidFill>
                  <a:srgbClr val="0785F2"/>
                </a:solidFill>
              </a:defRPr>
            </a:lvl1pPr>
          </a:lstStyle>
          <a:p>
            <a:r>
              <a:rPr lang="en-US" dirty="0"/>
              <a:t>Client name here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E3A20DF0-E750-D14C-B343-E341C02BB87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5618" y="1709531"/>
            <a:ext cx="12622695" cy="4969565"/>
          </a:xfrm>
          <a:prstGeom prst="rect">
            <a:avLst/>
          </a:prstGeom>
        </p:spPr>
        <p:txBody>
          <a:bodyPr numCol="2" spcCol="914400"/>
          <a:lstStyle>
            <a:lvl1pPr>
              <a:spcBef>
                <a:spcPts val="1200"/>
              </a:spcBef>
              <a:spcAft>
                <a:spcPts val="0"/>
              </a:spcAft>
              <a:buClr>
                <a:srgbClr val="0785F2"/>
              </a:buClr>
              <a:defRPr>
                <a:solidFill>
                  <a:schemeClr val="tx1"/>
                </a:solidFill>
              </a:defRPr>
            </a:lvl1pPr>
            <a:lvl2pPr>
              <a:spcAft>
                <a:spcPts val="0"/>
              </a:spcAft>
              <a:defRPr>
                <a:solidFill>
                  <a:schemeClr val="tx1"/>
                </a:solidFill>
              </a:defRPr>
            </a:lvl2pPr>
            <a:lvl3pPr>
              <a:spcAft>
                <a:spcPts val="0"/>
              </a:spcAft>
              <a:defRPr>
                <a:solidFill>
                  <a:schemeClr val="tx1"/>
                </a:solidFill>
              </a:defRPr>
            </a:lvl3pPr>
            <a:lvl4pPr>
              <a:spcAft>
                <a:spcPts val="0"/>
              </a:spcAft>
              <a:defRPr>
                <a:solidFill>
                  <a:schemeClr val="tx1"/>
                </a:solidFill>
              </a:defRPr>
            </a:lvl4pPr>
            <a:lvl5pPr>
              <a:spcAft>
                <a:spcPts val="0"/>
              </a:spcAft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3EF973D-D3C3-604E-B1B9-2C1971704F8C}"/>
              </a:ext>
            </a:extLst>
          </p:cNvPr>
          <p:cNvSpPr txBox="1"/>
          <p:nvPr userDrawn="1"/>
        </p:nvSpPr>
        <p:spPr>
          <a:xfrm>
            <a:off x="316509" y="324886"/>
            <a:ext cx="3311273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400" dirty="0"/>
              <a:t>CASE STUDY </a:t>
            </a:r>
            <a:r>
              <a:rPr lang="en-US" sz="1400" dirty="0">
                <a:solidFill>
                  <a:schemeClr val="bg2"/>
                </a:solidFill>
              </a:rPr>
              <a:t>(continued)</a:t>
            </a:r>
          </a:p>
        </p:txBody>
      </p:sp>
      <p:sp>
        <p:nvSpPr>
          <p:cNvPr id="13" name="Picture Placeholder 16">
            <a:extLst>
              <a:ext uri="{FF2B5EF4-FFF2-40B4-BE49-F238E27FC236}">
                <a16:creationId xmlns:a16="http://schemas.microsoft.com/office/drawing/2014/main" id="{EE01191D-22A9-C341-86C3-507DE13A8A36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19100" y="7116763"/>
            <a:ext cx="1111526" cy="892175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1400" baseline="0"/>
            </a:lvl1pPr>
          </a:lstStyle>
          <a:p>
            <a:r>
              <a:rPr lang="en-US" dirty="0"/>
              <a:t>Client logo (adjust box to fit logo)</a:t>
            </a:r>
          </a:p>
        </p:txBody>
      </p:sp>
      <p:sp>
        <p:nvSpPr>
          <p:cNvPr id="14" name="Slide Number Placeholder 4">
            <a:extLst>
              <a:ext uri="{FF2B5EF4-FFF2-40B4-BE49-F238E27FC236}">
                <a16:creationId xmlns:a16="http://schemas.microsoft.com/office/drawing/2014/main" id="{CC7C986F-1D83-6C49-B94D-510E94430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64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Custom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8434A85-602A-EC45-9394-C312ECFFEB3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4630400" cy="510988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 baseline="0"/>
            </a:lvl1pPr>
          </a:lstStyle>
          <a:p>
            <a:r>
              <a:rPr lang="en-US" dirty="0"/>
              <a:t> Insert/Drop Photo Here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0729B2E-5AF5-644F-9E3B-742E6B6B419D}"/>
              </a:ext>
            </a:extLst>
          </p:cNvPr>
          <p:cNvSpPr/>
          <p:nvPr userDrawn="1"/>
        </p:nvSpPr>
        <p:spPr>
          <a:xfrm>
            <a:off x="0" y="5109882"/>
            <a:ext cx="14630400" cy="311971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5571382-D664-EA40-AC75-CE1529936BED}"/>
              </a:ext>
            </a:extLst>
          </p:cNvPr>
          <p:cNvCxnSpPr>
            <a:cxnSpLocks/>
          </p:cNvCxnSpPr>
          <p:nvPr userDrawn="1"/>
        </p:nvCxnSpPr>
        <p:spPr>
          <a:xfrm>
            <a:off x="571500" y="6685697"/>
            <a:ext cx="134874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361EE770-5AE4-AA46-949E-56F9FAF8F1A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97210" y="5109882"/>
            <a:ext cx="9848088" cy="868680"/>
          </a:xfrm>
          <a:prstGeom prst="rect">
            <a:avLst/>
          </a:prstGeom>
        </p:spPr>
        <p:txBody>
          <a:bodyPr lIns="0" tIns="45720" rIns="0" bIns="45720" anchor="b">
            <a:noAutofit/>
          </a:bodyPr>
          <a:lstStyle>
            <a:lvl1pPr marL="0" indent="0">
              <a:buFontTx/>
              <a:buNone/>
              <a:defRPr sz="2800" b="0" i="0">
                <a:solidFill>
                  <a:schemeClr val="tx1"/>
                </a:solidFill>
                <a:latin typeface="+mn-lt"/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CEB0FEBF-AC86-E74E-BFEE-475F607814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97210" y="6159652"/>
            <a:ext cx="9847090" cy="462859"/>
          </a:xfrm>
          <a:prstGeom prst="rect">
            <a:avLst/>
          </a:prstGeom>
        </p:spPr>
        <p:txBody>
          <a:bodyPr lIns="0" tIns="45720" rIns="0" bIns="45720" anchor="t">
            <a:noAutofit/>
          </a:bodyPr>
          <a:lstStyle>
            <a:lvl1pPr marL="0" indent="0">
              <a:buFontTx/>
              <a:buNone/>
              <a:defRPr sz="2400" b="1" i="0">
                <a:solidFill>
                  <a:schemeClr val="tx1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dirty="0"/>
              <a:t>Client Company Name Here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02874FE7-C26A-3546-A230-474A28F89E0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97210" y="6936905"/>
            <a:ext cx="4675187" cy="1109412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0" i="0">
                <a:solidFill>
                  <a:schemeClr val="tx1"/>
                </a:solidFill>
                <a:latin typeface="+mn-lt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F8C9024F-904A-1342-ABF0-450FF7C0EB7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69113" y="6936905"/>
            <a:ext cx="4675187" cy="1109412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0" i="0">
                <a:solidFill>
                  <a:schemeClr val="tx1"/>
                </a:solidFill>
                <a:latin typeface="+mn-lt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2318945-D375-D342-87F0-9EC7D4C869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4150" y="5532608"/>
            <a:ext cx="994750" cy="804617"/>
          </a:xfrm>
          <a:prstGeom prst="rect">
            <a:avLst/>
          </a:prstGeom>
        </p:spPr>
      </p:pic>
      <p:sp>
        <p:nvSpPr>
          <p:cNvPr id="23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12136279" y="6936905"/>
            <a:ext cx="2017884" cy="422275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 algn="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E44CBB19-0800-D542-B8ED-C82C56C78EB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72" y="5347978"/>
            <a:ext cx="664996" cy="67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782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hot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"/>
          <a:stretch/>
        </p:blipFill>
        <p:spPr>
          <a:xfrm flipH="1">
            <a:off x="0" y="0"/>
            <a:ext cx="14630400" cy="822960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11A0A7F5-1412-7E47-A021-6362E8FB550B}"/>
              </a:ext>
            </a:extLst>
          </p:cNvPr>
          <p:cNvSpPr/>
          <p:nvPr userDrawn="1"/>
        </p:nvSpPr>
        <p:spPr>
          <a:xfrm>
            <a:off x="0" y="5109882"/>
            <a:ext cx="14630400" cy="3119718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09612DB-CD95-2344-9229-26B2E05F4B9B}"/>
              </a:ext>
            </a:extLst>
          </p:cNvPr>
          <p:cNvCxnSpPr>
            <a:cxnSpLocks/>
          </p:cNvCxnSpPr>
          <p:nvPr userDrawn="1"/>
        </p:nvCxnSpPr>
        <p:spPr>
          <a:xfrm>
            <a:off x="571500" y="6685697"/>
            <a:ext cx="1348740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577C2A6B-845E-034D-AE6B-3139424BD13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97210" y="5109882"/>
            <a:ext cx="9847090" cy="866487"/>
          </a:xfrm>
          <a:prstGeom prst="rect">
            <a:avLst/>
          </a:prstGeom>
        </p:spPr>
        <p:txBody>
          <a:bodyPr lIns="0" tIns="45720" rIns="0" bIns="45720" anchor="b">
            <a:noAutofit/>
          </a:bodyPr>
          <a:lstStyle>
            <a:lvl1pPr marL="0" indent="0">
              <a:lnSpc>
                <a:spcPct val="110000"/>
              </a:lnSpc>
              <a:buFontTx/>
              <a:buNone/>
              <a:defRPr sz="2800" b="0" i="0">
                <a:solidFill>
                  <a:schemeClr val="bg1"/>
                </a:solidFill>
                <a:latin typeface="DM Sans Medium" charset="0"/>
                <a:ea typeface="DM Sans Medium" charset="0"/>
                <a:cs typeface="DM Sans Medium" charset="0"/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C3B74BB4-5627-9D47-ACB0-FA29499EDA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97210" y="6159652"/>
            <a:ext cx="9847090" cy="462859"/>
          </a:xfrm>
          <a:prstGeom prst="rect">
            <a:avLst/>
          </a:prstGeom>
        </p:spPr>
        <p:txBody>
          <a:bodyPr lIns="0" tIns="45720" rIns="0" bIns="45720" anchor="t">
            <a:noAutofit/>
          </a:bodyPr>
          <a:lstStyle>
            <a:lvl1pPr marL="0" indent="0">
              <a:lnSpc>
                <a:spcPct val="110000"/>
              </a:lnSpc>
              <a:buFontTx/>
              <a:buNone/>
              <a:defRPr sz="2400" b="1" i="0">
                <a:solidFill>
                  <a:schemeClr val="bg1"/>
                </a:solidFill>
                <a:latin typeface="DM Sans" pitchFamily="2" charset="77"/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dirty="0"/>
              <a:t>Client Company Name Here</a:t>
            </a:r>
          </a:p>
        </p:txBody>
      </p: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8689173E-19A2-614B-838A-6992D777B57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97210" y="6936905"/>
            <a:ext cx="4675187" cy="1109412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0" i="0">
                <a:solidFill>
                  <a:schemeClr val="bg1"/>
                </a:solidFill>
                <a:latin typeface="DM Sans Medium" pitchFamily="2" charset="77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228864AF-A465-0947-8F00-3B7F7E9D093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69113" y="6936905"/>
            <a:ext cx="4675187" cy="1109412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0" i="0">
                <a:solidFill>
                  <a:schemeClr val="bg1"/>
                </a:solidFill>
                <a:latin typeface="DM Sans Medium" pitchFamily="2" charset="77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12318945-D375-D342-87F0-9EC7D4C869B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4150" y="5532608"/>
            <a:ext cx="994750" cy="804617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E44CBB19-0800-D542-B8ED-C82C56C78EB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72" y="5347978"/>
            <a:ext cx="664996" cy="677168"/>
          </a:xfrm>
          <a:prstGeom prst="rect">
            <a:avLst/>
          </a:prstGeom>
        </p:spPr>
      </p:pic>
      <p:sp>
        <p:nvSpPr>
          <p:cNvPr id="19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12136279" y="6936905"/>
            <a:ext cx="2017884" cy="422275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 algn="r"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F7C219F-7CB1-B544-9530-72CE953F285A}"/>
              </a:ext>
            </a:extLst>
          </p:cNvPr>
          <p:cNvGrpSpPr/>
          <p:nvPr userDrawn="1"/>
        </p:nvGrpSpPr>
        <p:grpSpPr>
          <a:xfrm>
            <a:off x="11654191" y="360010"/>
            <a:ext cx="2593465" cy="2641309"/>
            <a:chOff x="11654191" y="360010"/>
            <a:chExt cx="2593465" cy="2641309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6C019B8B-E3F5-4F4D-9D39-6D4325C964C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alphaModFix amt="6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3149010" y="360010"/>
              <a:ext cx="1098646" cy="1118754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A5180A18-918A-804E-9CC4-5AC86326E0F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alphaModFix amt="6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1654191" y="360010"/>
              <a:ext cx="1098646" cy="1118754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3638D2D3-A011-0441-800B-17A24DCD1C8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alphaModFix amt="6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3149010" y="1882565"/>
              <a:ext cx="1098646" cy="1118754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0FFB0B3F-7340-3A49-B15D-C1D062F43DE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alphaModFix amt="6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1654191" y="1882565"/>
              <a:ext cx="1098646" cy="11187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81273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BCDF8182-53C0-DB48-89C3-11B392CA85A9}"/>
              </a:ext>
            </a:extLst>
          </p:cNvPr>
          <p:cNvSpPr/>
          <p:nvPr userDrawn="1"/>
        </p:nvSpPr>
        <p:spPr>
          <a:xfrm>
            <a:off x="0" y="7442616"/>
            <a:ext cx="14630400" cy="7869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" r="-8"/>
          <a:stretch/>
        </p:blipFill>
        <p:spPr>
          <a:xfrm flipH="1">
            <a:off x="-546" y="0"/>
            <a:ext cx="14660126" cy="8229599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9C03915D-6014-184E-A1D1-147D3049B55A}"/>
              </a:ext>
            </a:extLst>
          </p:cNvPr>
          <p:cNvSpPr/>
          <p:nvPr userDrawn="1"/>
        </p:nvSpPr>
        <p:spPr>
          <a:xfrm>
            <a:off x="0" y="5109882"/>
            <a:ext cx="14630400" cy="3119718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9B8BEE75-6A68-B745-8098-4F332F2558C7}"/>
              </a:ext>
            </a:extLst>
          </p:cNvPr>
          <p:cNvCxnSpPr>
            <a:cxnSpLocks/>
          </p:cNvCxnSpPr>
          <p:nvPr userDrawn="1"/>
        </p:nvCxnSpPr>
        <p:spPr>
          <a:xfrm>
            <a:off x="571500" y="6685697"/>
            <a:ext cx="1348740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F5F05F6D-9A29-DC41-B492-94667F8C533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97210" y="5109882"/>
            <a:ext cx="9847090" cy="866488"/>
          </a:xfrm>
          <a:prstGeom prst="rect">
            <a:avLst/>
          </a:prstGeom>
        </p:spPr>
        <p:txBody>
          <a:bodyPr lIns="0" tIns="45720" rIns="0" bIns="45720" anchor="b">
            <a:noAutofit/>
          </a:bodyPr>
          <a:lstStyle>
            <a:lvl1pPr marL="0" indent="0">
              <a:buFontTx/>
              <a:buNone/>
              <a:defRPr sz="2800" b="0" i="0">
                <a:solidFill>
                  <a:schemeClr val="bg1"/>
                </a:solidFill>
                <a:latin typeface="+mn-lt"/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7CCD4FF5-3394-D74D-B9F0-AFBDC0F409C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97210" y="6159652"/>
            <a:ext cx="9847090" cy="462859"/>
          </a:xfrm>
          <a:prstGeom prst="rect">
            <a:avLst/>
          </a:prstGeom>
        </p:spPr>
        <p:txBody>
          <a:bodyPr lIns="0" tIns="45720" rIns="0" bIns="45720" anchor="t">
            <a:noAutofit/>
          </a:bodyPr>
          <a:lstStyle>
            <a:lvl1pPr marL="0" indent="0">
              <a:buFontTx/>
              <a:buNone/>
              <a:defRPr sz="2400" b="1" i="0">
                <a:solidFill>
                  <a:schemeClr val="bg1"/>
                </a:solidFill>
                <a:latin typeface="DM Sans" pitchFamily="2" charset="77"/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dirty="0"/>
              <a:t>Client Company Name Here</a:t>
            </a:r>
          </a:p>
        </p:txBody>
      </p:sp>
      <p:sp>
        <p:nvSpPr>
          <p:cNvPr id="41" name="Text Placeholder 2">
            <a:extLst>
              <a:ext uri="{FF2B5EF4-FFF2-40B4-BE49-F238E27FC236}">
                <a16:creationId xmlns:a16="http://schemas.microsoft.com/office/drawing/2014/main" id="{8A888F5C-DE25-5945-B121-24D4E93ACB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97210" y="6936905"/>
            <a:ext cx="4675187" cy="1109412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0" i="0">
                <a:solidFill>
                  <a:schemeClr val="bg1"/>
                </a:solidFill>
                <a:latin typeface="DM Sans Medium" pitchFamily="2" charset="77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533BE53E-702E-384E-BDCB-1644DEF28BF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69113" y="6936905"/>
            <a:ext cx="4675187" cy="1109412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0" i="0">
                <a:solidFill>
                  <a:schemeClr val="bg1"/>
                </a:solidFill>
                <a:latin typeface="DM Sans Medium" pitchFamily="2" charset="77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11654191" y="360010"/>
            <a:ext cx="2593465" cy="2641309"/>
            <a:chOff x="11654191" y="360010"/>
            <a:chExt cx="2593465" cy="2641309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D369107D-1E21-9349-8D05-3B4DCBA37E2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alphaModFix amt="6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3149010" y="360010"/>
              <a:ext cx="1098646" cy="1118754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D4126599-9480-6A41-851B-9EBDA0C87EA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alphaModFix amt="6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1654191" y="360010"/>
              <a:ext cx="1098646" cy="1118754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573BBD18-CB37-6246-89EA-FF49361470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alphaModFix amt="6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3149010" y="1882565"/>
              <a:ext cx="1098646" cy="1118754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2F025A6F-A98F-2543-85C7-FE14ADC5449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alphaModFix amt="6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1654191" y="1882565"/>
              <a:ext cx="1098646" cy="1118754"/>
            </a:xfrm>
            <a:prstGeom prst="rect">
              <a:avLst/>
            </a:prstGeom>
          </p:spPr>
        </p:pic>
      </p:grpSp>
      <p:pic>
        <p:nvPicPr>
          <p:cNvPr id="29" name="Picture 28">
            <a:extLst>
              <a:ext uri="{FF2B5EF4-FFF2-40B4-BE49-F238E27FC236}">
                <a16:creationId xmlns:a16="http://schemas.microsoft.com/office/drawing/2014/main" id="{12318945-D375-D342-87F0-9EC7D4C869B3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4150" y="5532608"/>
            <a:ext cx="994750" cy="804617"/>
          </a:xfrm>
          <a:prstGeom prst="rect">
            <a:avLst/>
          </a:prstGeom>
        </p:spPr>
      </p:pic>
      <p:sp>
        <p:nvSpPr>
          <p:cNvPr id="18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12136279" y="6936905"/>
            <a:ext cx="2017884" cy="422275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 algn="r"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en-US"/>
              <a:t>Date</a:t>
            </a:r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E44CBB19-0800-D542-B8ED-C82C56C78EB6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72" y="5347978"/>
            <a:ext cx="664996" cy="67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747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hot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87AD5E0C-05D5-344F-8C68-FA1812562B2B}"/>
              </a:ext>
            </a:extLst>
          </p:cNvPr>
          <p:cNvSpPr/>
          <p:nvPr userDrawn="1"/>
        </p:nvSpPr>
        <p:spPr>
          <a:xfrm>
            <a:off x="0" y="7442616"/>
            <a:ext cx="14630400" cy="7869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F4A9D5C0-BFCD-5944-B8F1-3DC2BD27A1C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 flipH="1" flipV="1">
            <a:off x="-468" y="0"/>
            <a:ext cx="14631335" cy="8229601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6D43CD3F-9752-B14F-9E2B-B57D3F3FABC2}"/>
              </a:ext>
            </a:extLst>
          </p:cNvPr>
          <p:cNvSpPr/>
          <p:nvPr userDrawn="1"/>
        </p:nvSpPr>
        <p:spPr>
          <a:xfrm>
            <a:off x="0" y="5109882"/>
            <a:ext cx="14630400" cy="3119718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730C4E09-1F56-9446-84E1-FAB29E1E7068}"/>
              </a:ext>
            </a:extLst>
          </p:cNvPr>
          <p:cNvCxnSpPr>
            <a:cxnSpLocks/>
          </p:cNvCxnSpPr>
          <p:nvPr userDrawn="1"/>
        </p:nvCxnSpPr>
        <p:spPr>
          <a:xfrm>
            <a:off x="571500" y="6685697"/>
            <a:ext cx="1348740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0904AF5-41E2-F049-B4D3-A7BDC37E1248}"/>
              </a:ext>
            </a:extLst>
          </p:cNvPr>
          <p:cNvCxnSpPr>
            <a:cxnSpLocks/>
          </p:cNvCxnSpPr>
          <p:nvPr userDrawn="1"/>
        </p:nvCxnSpPr>
        <p:spPr>
          <a:xfrm>
            <a:off x="571500" y="6685697"/>
            <a:ext cx="1348740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B8F7775F-4214-A948-B0F5-05696C8B539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97210" y="5109880"/>
            <a:ext cx="9847090" cy="866489"/>
          </a:xfrm>
          <a:prstGeom prst="rect">
            <a:avLst/>
          </a:prstGeom>
        </p:spPr>
        <p:txBody>
          <a:bodyPr lIns="0" tIns="45720" rIns="0" bIns="45720" anchor="b">
            <a:noAutofit/>
          </a:bodyPr>
          <a:lstStyle>
            <a:lvl1pPr marL="0" indent="0">
              <a:buFontTx/>
              <a:buNone/>
              <a:defRPr sz="2800" b="0" i="0">
                <a:solidFill>
                  <a:schemeClr val="bg1"/>
                </a:solidFill>
                <a:latin typeface="+mn-lt"/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F7707B44-D2FA-0941-90B1-FDEE04E622B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97210" y="6159652"/>
            <a:ext cx="9847090" cy="462859"/>
          </a:xfrm>
          <a:prstGeom prst="rect">
            <a:avLst/>
          </a:prstGeom>
        </p:spPr>
        <p:txBody>
          <a:bodyPr lIns="0" tIns="45720" rIns="0" bIns="45720" anchor="t">
            <a:noAutofit/>
          </a:bodyPr>
          <a:lstStyle>
            <a:lvl1pPr marL="0" indent="0">
              <a:buFontTx/>
              <a:buNone/>
              <a:defRPr sz="2400" b="1" i="0">
                <a:solidFill>
                  <a:schemeClr val="bg1"/>
                </a:solidFill>
                <a:latin typeface="DM Sans" pitchFamily="2" charset="77"/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dirty="0"/>
              <a:t>Client Company Name Here</a:t>
            </a:r>
          </a:p>
        </p:txBody>
      </p:sp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B0CD705F-D434-4740-AC01-2399ECEFA3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97210" y="6936905"/>
            <a:ext cx="4675187" cy="1109412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0" i="0">
                <a:solidFill>
                  <a:schemeClr val="bg1"/>
                </a:solidFill>
                <a:latin typeface="DM Sans Medium" pitchFamily="2" charset="77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AA30E962-A745-4F49-82B5-72B781E5CFC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69113" y="6936905"/>
            <a:ext cx="4675187" cy="1109412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0" i="0">
                <a:solidFill>
                  <a:schemeClr val="bg1"/>
                </a:solidFill>
                <a:latin typeface="DM Sans Medium" pitchFamily="2" charset="77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11654191" y="360010"/>
            <a:ext cx="2593465" cy="2641310"/>
            <a:chOff x="11654191" y="360010"/>
            <a:chExt cx="2593465" cy="2641310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D369107D-1E21-9349-8D05-3B4DCBA37E2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3149010" y="360010"/>
              <a:ext cx="1098646" cy="1118755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D4126599-9480-6A41-851B-9EBDA0C87EA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1654191" y="360010"/>
              <a:ext cx="1098646" cy="1118755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573BBD18-CB37-6246-89EA-FF49361470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3149010" y="1882565"/>
              <a:ext cx="1098646" cy="1118755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F025A6F-A98F-2543-85C7-FE14ADC5449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1654191" y="1882565"/>
              <a:ext cx="1098646" cy="1118755"/>
            </a:xfrm>
            <a:prstGeom prst="rect">
              <a:avLst/>
            </a:prstGeom>
          </p:spPr>
        </p:pic>
      </p:grpSp>
      <p:pic>
        <p:nvPicPr>
          <p:cNvPr id="29" name="Picture 28">
            <a:extLst>
              <a:ext uri="{FF2B5EF4-FFF2-40B4-BE49-F238E27FC236}">
                <a16:creationId xmlns:a16="http://schemas.microsoft.com/office/drawing/2014/main" id="{12318945-D375-D342-87F0-9EC7D4C869B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4150" y="5532608"/>
            <a:ext cx="994750" cy="804617"/>
          </a:xfrm>
          <a:prstGeom prst="rect">
            <a:avLst/>
          </a:prstGeom>
        </p:spPr>
      </p:pic>
      <p:sp>
        <p:nvSpPr>
          <p:cNvPr id="25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12136279" y="6936905"/>
            <a:ext cx="2017884" cy="422275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 algn="r"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en-US"/>
              <a:t>Date</a:t>
            </a:r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E44CBB19-0800-D542-B8ED-C82C56C78EB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72" y="5347978"/>
            <a:ext cx="664996" cy="67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587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Titl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id="{17E5D404-874B-EC47-B6A1-DC17D4740849}"/>
              </a:ext>
            </a:extLst>
          </p:cNvPr>
          <p:cNvSpPr/>
          <p:nvPr userDrawn="1"/>
        </p:nvSpPr>
        <p:spPr>
          <a:xfrm>
            <a:off x="0" y="7442616"/>
            <a:ext cx="14630400" cy="7869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88E8816-43D4-3543-B8F8-BA2D9989DB11}"/>
              </a:ext>
            </a:extLst>
          </p:cNvPr>
          <p:cNvGrpSpPr/>
          <p:nvPr userDrawn="1"/>
        </p:nvGrpSpPr>
        <p:grpSpPr>
          <a:xfrm>
            <a:off x="-1" y="395"/>
            <a:ext cx="14630399" cy="3167235"/>
            <a:chOff x="228600" y="397"/>
            <a:chExt cx="14173200" cy="5028824"/>
          </a:xfrm>
          <a:solidFill>
            <a:schemeClr val="accent6"/>
          </a:solidFill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AC2412F-BCF2-4D4E-90EF-A3C52CD9E9EE}"/>
                </a:ext>
              </a:extLst>
            </p:cNvPr>
            <p:cNvSpPr/>
            <p:nvPr/>
          </p:nvSpPr>
          <p:spPr>
            <a:xfrm>
              <a:off x="228600" y="4880208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351239B-940D-9F45-90D0-327EA1C77D50}"/>
                </a:ext>
              </a:extLst>
            </p:cNvPr>
            <p:cNvSpPr/>
            <p:nvPr/>
          </p:nvSpPr>
          <p:spPr>
            <a:xfrm>
              <a:off x="228600" y="4689671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2C63889-64A0-2843-9AD5-4C1195772E52}"/>
                </a:ext>
              </a:extLst>
            </p:cNvPr>
            <p:cNvSpPr/>
            <p:nvPr/>
          </p:nvSpPr>
          <p:spPr>
            <a:xfrm>
              <a:off x="228600" y="4495643"/>
              <a:ext cx="14173200" cy="1134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F592710-E8AB-1941-B5EA-C67250B90086}"/>
                </a:ext>
              </a:extLst>
            </p:cNvPr>
            <p:cNvSpPr/>
            <p:nvPr/>
          </p:nvSpPr>
          <p:spPr>
            <a:xfrm>
              <a:off x="228600" y="4305493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F62B63E-7571-2940-AB05-B15ACCD43646}"/>
                </a:ext>
              </a:extLst>
            </p:cNvPr>
            <p:cNvSpPr/>
            <p:nvPr/>
          </p:nvSpPr>
          <p:spPr>
            <a:xfrm>
              <a:off x="228600" y="4111466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B94D5C5-8E80-4B4B-9E2F-1061EA47A989}"/>
                </a:ext>
              </a:extLst>
            </p:cNvPr>
            <p:cNvSpPr/>
            <p:nvPr/>
          </p:nvSpPr>
          <p:spPr>
            <a:xfrm>
              <a:off x="228600" y="3913556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AB9D920-2EB5-534B-A0A8-2E0FAA8C9273}"/>
                </a:ext>
              </a:extLst>
            </p:cNvPr>
            <p:cNvSpPr/>
            <p:nvPr/>
          </p:nvSpPr>
          <p:spPr>
            <a:xfrm>
              <a:off x="228600" y="3713708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289CC3F-C41C-0547-B3A8-22F01F32704F}"/>
                </a:ext>
              </a:extLst>
            </p:cNvPr>
            <p:cNvSpPr/>
            <p:nvPr/>
          </p:nvSpPr>
          <p:spPr>
            <a:xfrm rot="10800000">
              <a:off x="228600" y="2437931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111B70F-E8A6-0144-9B42-F900625A9FFC}"/>
                </a:ext>
              </a:extLst>
            </p:cNvPr>
            <p:cNvSpPr/>
            <p:nvPr/>
          </p:nvSpPr>
          <p:spPr>
            <a:xfrm rot="10800000">
              <a:off x="228600" y="2648491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313889B-68FC-0C4B-9A74-A0F48338D310}"/>
                </a:ext>
              </a:extLst>
            </p:cNvPr>
            <p:cNvSpPr/>
            <p:nvPr/>
          </p:nvSpPr>
          <p:spPr>
            <a:xfrm rot="10800000">
              <a:off x="228600" y="2858041"/>
              <a:ext cx="14173200" cy="1134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3848BA7-CF67-8B48-9B47-8FD776379AAD}"/>
                </a:ext>
              </a:extLst>
            </p:cNvPr>
            <p:cNvSpPr/>
            <p:nvPr/>
          </p:nvSpPr>
          <p:spPr>
            <a:xfrm rot="10800000">
              <a:off x="228600" y="3067592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8F4E4CA-91E5-6347-B7F9-5E966551753E}"/>
                </a:ext>
              </a:extLst>
            </p:cNvPr>
            <p:cNvSpPr/>
            <p:nvPr/>
          </p:nvSpPr>
          <p:spPr>
            <a:xfrm rot="10800000">
              <a:off x="228600" y="3281023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F9431090-C62D-754C-B909-24D8FE4A458C}"/>
                </a:ext>
              </a:extLst>
            </p:cNvPr>
            <p:cNvSpPr/>
            <p:nvPr/>
          </p:nvSpPr>
          <p:spPr>
            <a:xfrm rot="10800000">
              <a:off x="228600" y="3496396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4D134BE3-DC22-A243-9E50-E4204B5C17F4}"/>
                </a:ext>
              </a:extLst>
            </p:cNvPr>
            <p:cNvSpPr/>
            <p:nvPr/>
          </p:nvSpPr>
          <p:spPr>
            <a:xfrm>
              <a:off x="228600" y="2249258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25E05DA-D377-0640-8629-2FEF2211D2CC}"/>
                </a:ext>
              </a:extLst>
            </p:cNvPr>
            <p:cNvSpPr/>
            <p:nvPr/>
          </p:nvSpPr>
          <p:spPr>
            <a:xfrm>
              <a:off x="228600" y="2055228"/>
              <a:ext cx="14173200" cy="1134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824F76C-1F94-004C-9F92-90015DF64754}"/>
                </a:ext>
              </a:extLst>
            </p:cNvPr>
            <p:cNvSpPr/>
            <p:nvPr/>
          </p:nvSpPr>
          <p:spPr>
            <a:xfrm>
              <a:off x="228600" y="1865080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DBEBC27-C4A9-0046-AB43-2085F8241D27}"/>
                </a:ext>
              </a:extLst>
            </p:cNvPr>
            <p:cNvSpPr/>
            <p:nvPr/>
          </p:nvSpPr>
          <p:spPr>
            <a:xfrm>
              <a:off x="228600" y="1671052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25E8F83E-7089-BA4C-935E-EB92B2120501}"/>
                </a:ext>
              </a:extLst>
            </p:cNvPr>
            <p:cNvSpPr/>
            <p:nvPr/>
          </p:nvSpPr>
          <p:spPr>
            <a:xfrm>
              <a:off x="228600" y="1473142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E6EC7F3-E133-014A-88C5-822D15FDA617}"/>
                </a:ext>
              </a:extLst>
            </p:cNvPr>
            <p:cNvSpPr/>
            <p:nvPr/>
          </p:nvSpPr>
          <p:spPr>
            <a:xfrm>
              <a:off x="228600" y="1273293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3C9F428-0034-FD4E-A744-0A52D09B035C}"/>
                </a:ext>
              </a:extLst>
            </p:cNvPr>
            <p:cNvSpPr/>
            <p:nvPr/>
          </p:nvSpPr>
          <p:spPr>
            <a:xfrm rot="10800000">
              <a:off x="228600" y="397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158144C-A02B-8340-AFC5-585EB198EF5B}"/>
                </a:ext>
              </a:extLst>
            </p:cNvPr>
            <p:cNvSpPr/>
            <p:nvPr/>
          </p:nvSpPr>
          <p:spPr>
            <a:xfrm rot="10800000">
              <a:off x="228600" y="210957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B442B7B-A733-A749-A724-3C20EB85508F}"/>
                </a:ext>
              </a:extLst>
            </p:cNvPr>
            <p:cNvSpPr/>
            <p:nvPr/>
          </p:nvSpPr>
          <p:spPr>
            <a:xfrm rot="10800000">
              <a:off x="228600" y="420508"/>
              <a:ext cx="14173200" cy="1134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EA0312A9-7F4F-6344-AB2D-3DACEA187AE2}"/>
                </a:ext>
              </a:extLst>
            </p:cNvPr>
            <p:cNvSpPr/>
            <p:nvPr/>
          </p:nvSpPr>
          <p:spPr>
            <a:xfrm rot="10800000">
              <a:off x="228600" y="630057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88188C49-33E2-1F49-98A8-E840769E9157}"/>
                </a:ext>
              </a:extLst>
            </p:cNvPr>
            <p:cNvSpPr/>
            <p:nvPr/>
          </p:nvSpPr>
          <p:spPr>
            <a:xfrm rot="10800000">
              <a:off x="228600" y="843491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1467069-8B76-BB43-91F0-CB0BCA7A4AC0}"/>
                </a:ext>
              </a:extLst>
            </p:cNvPr>
            <p:cNvSpPr/>
            <p:nvPr/>
          </p:nvSpPr>
          <p:spPr>
            <a:xfrm rot="10800000">
              <a:off x="228600" y="1058857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AFF91861-FA90-E44B-AC21-C6EF89C01D84}"/>
              </a:ext>
            </a:extLst>
          </p:cNvPr>
          <p:cNvCxnSpPr>
            <a:cxnSpLocks/>
          </p:cNvCxnSpPr>
          <p:nvPr userDrawn="1"/>
        </p:nvCxnSpPr>
        <p:spPr>
          <a:xfrm>
            <a:off x="571500" y="6555393"/>
            <a:ext cx="1348740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Picture 48">
            <a:extLst>
              <a:ext uri="{FF2B5EF4-FFF2-40B4-BE49-F238E27FC236}">
                <a16:creationId xmlns:a16="http://schemas.microsoft.com/office/drawing/2014/main" id="{263F22D2-54C4-5D44-B228-5595E73B32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4457" y="6910742"/>
            <a:ext cx="894441" cy="723482"/>
          </a:xfrm>
          <a:prstGeom prst="rect">
            <a:avLst/>
          </a:prstGeom>
        </p:spPr>
      </p:pic>
      <p:sp>
        <p:nvSpPr>
          <p:cNvPr id="41" name="Text Placeholder 3">
            <a:extLst>
              <a:ext uri="{FF2B5EF4-FFF2-40B4-BE49-F238E27FC236}">
                <a16:creationId xmlns:a16="http://schemas.microsoft.com/office/drawing/2014/main" id="{802EB106-AEF3-E44A-B21E-467BC091B0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76400" y="4991100"/>
            <a:ext cx="9757301" cy="1363281"/>
          </a:xfrm>
          <a:prstGeom prst="rect">
            <a:avLst/>
          </a:prstGeom>
        </p:spPr>
        <p:txBody>
          <a:bodyPr lIns="0" rIns="0" anchor="b">
            <a:noAutofit/>
          </a:bodyPr>
          <a:lstStyle>
            <a:lvl1pPr marL="0" indent="0">
              <a:buFontTx/>
              <a:buNone/>
              <a:defRPr sz="4000" b="1" i="0">
                <a:solidFill>
                  <a:schemeClr val="tx1"/>
                </a:solidFill>
                <a:latin typeface="DM Sans" pitchFamily="2" charset="77"/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FD866B-018F-1444-A52F-A0200F4ACA1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76562" y="6908800"/>
            <a:ext cx="4675187" cy="1109412"/>
          </a:xfrm>
          <a:prstGeom prst="rect">
            <a:avLst/>
          </a:prstGeom>
        </p:spPr>
        <p:txBody>
          <a:bodyPr l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0" i="0">
                <a:solidFill>
                  <a:schemeClr val="tx1"/>
                </a:solidFill>
                <a:latin typeface="DM Sans Medium" pitchFamily="2" charset="77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C4597B7E-5724-6D41-9D3E-83EC79C4756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01012" y="6908800"/>
            <a:ext cx="4675187" cy="1109412"/>
          </a:xfrm>
          <a:prstGeom prst="rect">
            <a:avLst/>
          </a:prstGeom>
        </p:spPr>
        <p:txBody>
          <a:bodyPr l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0" i="0">
                <a:solidFill>
                  <a:schemeClr val="tx1"/>
                </a:solidFill>
                <a:latin typeface="DM Sans Medium" pitchFamily="2" charset="77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sp>
        <p:nvSpPr>
          <p:cNvPr id="36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7200" y="5985662"/>
            <a:ext cx="2224453" cy="398662"/>
          </a:xfrm>
          <a:prstGeom prst="rect">
            <a:avLst/>
          </a:prstGeom>
        </p:spPr>
        <p:txBody>
          <a:bodyPr lIns="0" rIns="0">
            <a:noAutofit/>
          </a:bodyPr>
          <a:lstStyle>
            <a:lvl1pPr marL="0" indent="0" algn="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Title Arrow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90D373B-6113-334B-99CB-BA6BAC75CD91}"/>
              </a:ext>
            </a:extLst>
          </p:cNvPr>
          <p:cNvSpPr/>
          <p:nvPr userDrawn="1"/>
        </p:nvSpPr>
        <p:spPr>
          <a:xfrm>
            <a:off x="0" y="5358984"/>
            <a:ext cx="14630400" cy="28706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54496" y="1188720"/>
            <a:ext cx="7382436" cy="6092812"/>
          </a:xfrm>
        </p:spPr>
        <p:txBody>
          <a:bodyPr anchor="ctr"/>
          <a:lstStyle>
            <a:lvl1pPr>
              <a:defRPr sz="3600" b="0" i="0">
                <a:solidFill>
                  <a:schemeClr val="bg1"/>
                </a:solidFill>
                <a:latin typeface="DM Sans Medium" pitchFamily="2" charset="77"/>
              </a:defRPr>
            </a:lvl1pPr>
          </a:lstStyle>
          <a:p>
            <a:r>
              <a:rPr lang="en-US" dirty="0"/>
              <a:t>Click to edit section title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D070F5F-9B0C-5A49-99D5-6B3A5BEF64B2}"/>
              </a:ext>
            </a:extLst>
          </p:cNvPr>
          <p:cNvGrpSpPr/>
          <p:nvPr userDrawn="1"/>
        </p:nvGrpSpPr>
        <p:grpSpPr>
          <a:xfrm>
            <a:off x="-1" y="5373511"/>
            <a:ext cx="14630399" cy="2841147"/>
            <a:chOff x="228600" y="396"/>
            <a:chExt cx="14173200" cy="5028804"/>
          </a:xfrm>
          <a:solidFill>
            <a:schemeClr val="accent6">
              <a:alpha val="50000"/>
            </a:schemeClr>
          </a:solidFill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ECA75D5-A133-5C4C-8B87-690836EA551C}"/>
                </a:ext>
              </a:extLst>
            </p:cNvPr>
            <p:cNvSpPr/>
            <p:nvPr/>
          </p:nvSpPr>
          <p:spPr>
            <a:xfrm>
              <a:off x="228600" y="4880187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734A13E-2C6B-9549-ACEF-0ED3D2F858A8}"/>
                </a:ext>
              </a:extLst>
            </p:cNvPr>
            <p:cNvSpPr/>
            <p:nvPr/>
          </p:nvSpPr>
          <p:spPr>
            <a:xfrm>
              <a:off x="228600" y="4689651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B48A749-4448-7042-84F6-17645B9D40A0}"/>
                </a:ext>
              </a:extLst>
            </p:cNvPr>
            <p:cNvSpPr/>
            <p:nvPr/>
          </p:nvSpPr>
          <p:spPr>
            <a:xfrm>
              <a:off x="228600" y="4495624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1C20C69-67AB-9D4E-A33A-4B1BE54F601C}"/>
                </a:ext>
              </a:extLst>
            </p:cNvPr>
            <p:cNvSpPr/>
            <p:nvPr/>
          </p:nvSpPr>
          <p:spPr>
            <a:xfrm>
              <a:off x="228600" y="4305476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41D724DA-E1DF-984D-948B-1DC4EB2986BD}"/>
                </a:ext>
              </a:extLst>
            </p:cNvPr>
            <p:cNvSpPr/>
            <p:nvPr/>
          </p:nvSpPr>
          <p:spPr>
            <a:xfrm>
              <a:off x="228600" y="411144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854E062-A4CF-E846-B1A7-2657E21E3E18}"/>
                </a:ext>
              </a:extLst>
            </p:cNvPr>
            <p:cNvSpPr/>
            <p:nvPr/>
          </p:nvSpPr>
          <p:spPr>
            <a:xfrm>
              <a:off x="228600" y="3913540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E136C2C-7EA3-944E-85D5-4AB9FA0786F7}"/>
                </a:ext>
              </a:extLst>
            </p:cNvPr>
            <p:cNvSpPr/>
            <p:nvPr/>
          </p:nvSpPr>
          <p:spPr>
            <a:xfrm>
              <a:off x="228600" y="3713692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F299FC0-AAD1-7343-8579-38DC0BDBF9BC}"/>
                </a:ext>
              </a:extLst>
            </p:cNvPr>
            <p:cNvSpPr/>
            <p:nvPr/>
          </p:nvSpPr>
          <p:spPr>
            <a:xfrm rot="10800000">
              <a:off x="228600" y="2437920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09E0511-A151-974D-AAB6-606FD5B80097}"/>
                </a:ext>
              </a:extLst>
            </p:cNvPr>
            <p:cNvSpPr/>
            <p:nvPr/>
          </p:nvSpPr>
          <p:spPr>
            <a:xfrm rot="10800000">
              <a:off x="228600" y="2648479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D764622-0D40-D146-BBDD-08BA5DD7D10E}"/>
                </a:ext>
              </a:extLst>
            </p:cNvPr>
            <p:cNvSpPr/>
            <p:nvPr/>
          </p:nvSpPr>
          <p:spPr>
            <a:xfrm rot="10800000">
              <a:off x="228600" y="285802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1C3CB51-ADD0-E445-B752-A449EAD7CB47}"/>
                </a:ext>
              </a:extLst>
            </p:cNvPr>
            <p:cNvSpPr/>
            <p:nvPr/>
          </p:nvSpPr>
          <p:spPr>
            <a:xfrm rot="10800000">
              <a:off x="228600" y="3067579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6397851A-16D1-E943-BFD3-84DFAAA8043E}"/>
                </a:ext>
              </a:extLst>
            </p:cNvPr>
            <p:cNvSpPr/>
            <p:nvPr/>
          </p:nvSpPr>
          <p:spPr>
            <a:xfrm rot="10800000">
              <a:off x="228600" y="328100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85DB0E9-BCE7-1349-B949-3380D78E2247}"/>
                </a:ext>
              </a:extLst>
            </p:cNvPr>
            <p:cNvSpPr/>
            <p:nvPr/>
          </p:nvSpPr>
          <p:spPr>
            <a:xfrm rot="10800000">
              <a:off x="228600" y="3496381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3B55D9A8-5161-2E4C-BF56-29A745113B4E}"/>
                </a:ext>
              </a:extLst>
            </p:cNvPr>
            <p:cNvSpPr/>
            <p:nvPr/>
          </p:nvSpPr>
          <p:spPr>
            <a:xfrm>
              <a:off x="228600" y="2249247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392AAC9F-5A61-FE40-AD32-087CC800D4C7}"/>
                </a:ext>
              </a:extLst>
            </p:cNvPr>
            <p:cNvSpPr/>
            <p:nvPr/>
          </p:nvSpPr>
          <p:spPr>
            <a:xfrm>
              <a:off x="228600" y="205521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DB89EDEA-A6BE-014C-B5CB-01CF8EB76B67}"/>
                </a:ext>
              </a:extLst>
            </p:cNvPr>
            <p:cNvSpPr/>
            <p:nvPr/>
          </p:nvSpPr>
          <p:spPr>
            <a:xfrm>
              <a:off x="228600" y="1865072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DBC63857-177B-2546-A9AE-CA990A92BDDB}"/>
                </a:ext>
              </a:extLst>
            </p:cNvPr>
            <p:cNvSpPr/>
            <p:nvPr/>
          </p:nvSpPr>
          <p:spPr>
            <a:xfrm>
              <a:off x="228600" y="1671044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448327A6-CC73-654B-9FB7-834BCF6E22E0}"/>
                </a:ext>
              </a:extLst>
            </p:cNvPr>
            <p:cNvSpPr/>
            <p:nvPr/>
          </p:nvSpPr>
          <p:spPr>
            <a:xfrm>
              <a:off x="228600" y="1473135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433B0057-AE53-4744-8ADC-82679BFB37B8}"/>
                </a:ext>
              </a:extLst>
            </p:cNvPr>
            <p:cNvSpPr/>
            <p:nvPr/>
          </p:nvSpPr>
          <p:spPr>
            <a:xfrm>
              <a:off x="228600" y="1273287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79692720-BEA9-4A46-8FD4-2156B5CDA5FE}"/>
                </a:ext>
              </a:extLst>
            </p:cNvPr>
            <p:cNvSpPr/>
            <p:nvPr/>
          </p:nvSpPr>
          <p:spPr>
            <a:xfrm rot="10800000">
              <a:off x="228600" y="396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F321B62A-B1E1-6042-9614-A231B127BB7B}"/>
                </a:ext>
              </a:extLst>
            </p:cNvPr>
            <p:cNvSpPr/>
            <p:nvPr/>
          </p:nvSpPr>
          <p:spPr>
            <a:xfrm rot="10800000">
              <a:off x="228600" y="210955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724E83A6-3563-374F-9004-8C4B8D05CE0A}"/>
                </a:ext>
              </a:extLst>
            </p:cNvPr>
            <p:cNvSpPr/>
            <p:nvPr/>
          </p:nvSpPr>
          <p:spPr>
            <a:xfrm rot="10800000">
              <a:off x="228600" y="420505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5C807D6D-FA01-0E4C-A45E-7C253957097D}"/>
                </a:ext>
              </a:extLst>
            </p:cNvPr>
            <p:cNvSpPr/>
            <p:nvPr/>
          </p:nvSpPr>
          <p:spPr>
            <a:xfrm rot="10800000">
              <a:off x="228600" y="630055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BB1152E5-0176-D04B-B917-38762EBC7AE7}"/>
                </a:ext>
              </a:extLst>
            </p:cNvPr>
            <p:cNvSpPr/>
            <p:nvPr/>
          </p:nvSpPr>
          <p:spPr>
            <a:xfrm rot="10800000">
              <a:off x="228600" y="843486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5599B651-B64E-E14A-AAF1-4451F1E0D8FD}"/>
                </a:ext>
              </a:extLst>
            </p:cNvPr>
            <p:cNvSpPr/>
            <p:nvPr/>
          </p:nvSpPr>
          <p:spPr>
            <a:xfrm rot="10800000">
              <a:off x="228600" y="1058857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8" name="L-Shape 57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400807" y="2079464"/>
            <a:ext cx="4308268" cy="4308268"/>
          </a:xfrm>
          <a:prstGeom prst="corner">
            <a:avLst>
              <a:gd name="adj1" fmla="val 20121"/>
              <a:gd name="adj2" fmla="val 2027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071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rrow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AF14A49-DFEC-0F43-ADDD-CD7E3105389B}"/>
              </a:ext>
            </a:extLst>
          </p:cNvPr>
          <p:cNvSpPr/>
          <p:nvPr userDrawn="1"/>
        </p:nvSpPr>
        <p:spPr>
          <a:xfrm>
            <a:off x="0" y="5358984"/>
            <a:ext cx="14630400" cy="28706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54496" y="1188720"/>
            <a:ext cx="7382436" cy="6092812"/>
          </a:xfrm>
        </p:spPr>
        <p:txBody>
          <a:bodyPr anchor="ctr"/>
          <a:lstStyle>
            <a:lvl1pPr>
              <a:defRPr sz="3600" b="0" i="0">
                <a:solidFill>
                  <a:schemeClr val="bg1"/>
                </a:solidFill>
                <a:latin typeface="DM Sans Medium" pitchFamily="2" charset="77"/>
              </a:defRPr>
            </a:lvl1pPr>
          </a:lstStyle>
          <a:p>
            <a:r>
              <a:rPr lang="en-US" dirty="0"/>
              <a:t>Click to edit section title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D070F5F-9B0C-5A49-99D5-6B3A5BEF64B2}"/>
              </a:ext>
            </a:extLst>
          </p:cNvPr>
          <p:cNvGrpSpPr/>
          <p:nvPr userDrawn="1"/>
        </p:nvGrpSpPr>
        <p:grpSpPr>
          <a:xfrm>
            <a:off x="-1" y="5373511"/>
            <a:ext cx="14630399" cy="2841147"/>
            <a:chOff x="228600" y="396"/>
            <a:chExt cx="14173200" cy="5028804"/>
          </a:xfrm>
          <a:solidFill>
            <a:schemeClr val="accent6">
              <a:alpha val="50000"/>
            </a:schemeClr>
          </a:solidFill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ECA75D5-A133-5C4C-8B87-690836EA551C}"/>
                </a:ext>
              </a:extLst>
            </p:cNvPr>
            <p:cNvSpPr/>
            <p:nvPr/>
          </p:nvSpPr>
          <p:spPr>
            <a:xfrm>
              <a:off x="228600" y="4880187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734A13E-2C6B-9549-ACEF-0ED3D2F858A8}"/>
                </a:ext>
              </a:extLst>
            </p:cNvPr>
            <p:cNvSpPr/>
            <p:nvPr/>
          </p:nvSpPr>
          <p:spPr>
            <a:xfrm>
              <a:off x="228600" y="4689651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B48A749-4448-7042-84F6-17645B9D40A0}"/>
                </a:ext>
              </a:extLst>
            </p:cNvPr>
            <p:cNvSpPr/>
            <p:nvPr/>
          </p:nvSpPr>
          <p:spPr>
            <a:xfrm>
              <a:off x="228600" y="4495624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1C20C69-67AB-9D4E-A33A-4B1BE54F601C}"/>
                </a:ext>
              </a:extLst>
            </p:cNvPr>
            <p:cNvSpPr/>
            <p:nvPr/>
          </p:nvSpPr>
          <p:spPr>
            <a:xfrm>
              <a:off x="228600" y="4305476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41D724DA-E1DF-984D-948B-1DC4EB2986BD}"/>
                </a:ext>
              </a:extLst>
            </p:cNvPr>
            <p:cNvSpPr/>
            <p:nvPr/>
          </p:nvSpPr>
          <p:spPr>
            <a:xfrm>
              <a:off x="228600" y="411144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854E062-A4CF-E846-B1A7-2657E21E3E18}"/>
                </a:ext>
              </a:extLst>
            </p:cNvPr>
            <p:cNvSpPr/>
            <p:nvPr/>
          </p:nvSpPr>
          <p:spPr>
            <a:xfrm>
              <a:off x="228600" y="3913540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E136C2C-7EA3-944E-85D5-4AB9FA0786F7}"/>
                </a:ext>
              </a:extLst>
            </p:cNvPr>
            <p:cNvSpPr/>
            <p:nvPr/>
          </p:nvSpPr>
          <p:spPr>
            <a:xfrm>
              <a:off x="228600" y="3713692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F299FC0-AAD1-7343-8579-38DC0BDBF9BC}"/>
                </a:ext>
              </a:extLst>
            </p:cNvPr>
            <p:cNvSpPr/>
            <p:nvPr/>
          </p:nvSpPr>
          <p:spPr>
            <a:xfrm rot="10800000">
              <a:off x="228600" y="2437920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09E0511-A151-974D-AAB6-606FD5B80097}"/>
                </a:ext>
              </a:extLst>
            </p:cNvPr>
            <p:cNvSpPr/>
            <p:nvPr/>
          </p:nvSpPr>
          <p:spPr>
            <a:xfrm rot="10800000">
              <a:off x="228600" y="2648479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D764622-0D40-D146-BBDD-08BA5DD7D10E}"/>
                </a:ext>
              </a:extLst>
            </p:cNvPr>
            <p:cNvSpPr/>
            <p:nvPr/>
          </p:nvSpPr>
          <p:spPr>
            <a:xfrm rot="10800000">
              <a:off x="228600" y="285802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1C3CB51-ADD0-E445-B752-A449EAD7CB47}"/>
                </a:ext>
              </a:extLst>
            </p:cNvPr>
            <p:cNvSpPr/>
            <p:nvPr/>
          </p:nvSpPr>
          <p:spPr>
            <a:xfrm rot="10800000">
              <a:off x="228600" y="3067579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6397851A-16D1-E943-BFD3-84DFAAA8043E}"/>
                </a:ext>
              </a:extLst>
            </p:cNvPr>
            <p:cNvSpPr/>
            <p:nvPr/>
          </p:nvSpPr>
          <p:spPr>
            <a:xfrm rot="10800000">
              <a:off x="228600" y="328100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85DB0E9-BCE7-1349-B949-3380D78E2247}"/>
                </a:ext>
              </a:extLst>
            </p:cNvPr>
            <p:cNvSpPr/>
            <p:nvPr/>
          </p:nvSpPr>
          <p:spPr>
            <a:xfrm rot="10800000">
              <a:off x="228600" y="3496381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3B55D9A8-5161-2E4C-BF56-29A745113B4E}"/>
                </a:ext>
              </a:extLst>
            </p:cNvPr>
            <p:cNvSpPr/>
            <p:nvPr/>
          </p:nvSpPr>
          <p:spPr>
            <a:xfrm>
              <a:off x="228600" y="2249247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392AAC9F-5A61-FE40-AD32-087CC800D4C7}"/>
                </a:ext>
              </a:extLst>
            </p:cNvPr>
            <p:cNvSpPr/>
            <p:nvPr/>
          </p:nvSpPr>
          <p:spPr>
            <a:xfrm>
              <a:off x="228600" y="205521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DB89EDEA-A6BE-014C-B5CB-01CF8EB76B67}"/>
                </a:ext>
              </a:extLst>
            </p:cNvPr>
            <p:cNvSpPr/>
            <p:nvPr/>
          </p:nvSpPr>
          <p:spPr>
            <a:xfrm>
              <a:off x="228600" y="1865072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DBC63857-177B-2546-A9AE-CA990A92BDDB}"/>
                </a:ext>
              </a:extLst>
            </p:cNvPr>
            <p:cNvSpPr/>
            <p:nvPr/>
          </p:nvSpPr>
          <p:spPr>
            <a:xfrm>
              <a:off x="228600" y="1671044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448327A6-CC73-654B-9FB7-834BCF6E22E0}"/>
                </a:ext>
              </a:extLst>
            </p:cNvPr>
            <p:cNvSpPr/>
            <p:nvPr/>
          </p:nvSpPr>
          <p:spPr>
            <a:xfrm>
              <a:off x="228600" y="1473135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433B0057-AE53-4744-8ADC-82679BFB37B8}"/>
                </a:ext>
              </a:extLst>
            </p:cNvPr>
            <p:cNvSpPr/>
            <p:nvPr/>
          </p:nvSpPr>
          <p:spPr>
            <a:xfrm>
              <a:off x="228600" y="1273287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79692720-BEA9-4A46-8FD4-2156B5CDA5FE}"/>
                </a:ext>
              </a:extLst>
            </p:cNvPr>
            <p:cNvSpPr/>
            <p:nvPr/>
          </p:nvSpPr>
          <p:spPr>
            <a:xfrm rot="10800000">
              <a:off x="228600" y="396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F321B62A-B1E1-6042-9614-A231B127BB7B}"/>
                </a:ext>
              </a:extLst>
            </p:cNvPr>
            <p:cNvSpPr/>
            <p:nvPr/>
          </p:nvSpPr>
          <p:spPr>
            <a:xfrm rot="10800000">
              <a:off x="228600" y="210955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724E83A6-3563-374F-9004-8C4B8D05CE0A}"/>
                </a:ext>
              </a:extLst>
            </p:cNvPr>
            <p:cNvSpPr/>
            <p:nvPr/>
          </p:nvSpPr>
          <p:spPr>
            <a:xfrm rot="10800000">
              <a:off x="228600" y="420505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5C807D6D-FA01-0E4C-A45E-7C253957097D}"/>
                </a:ext>
              </a:extLst>
            </p:cNvPr>
            <p:cNvSpPr/>
            <p:nvPr/>
          </p:nvSpPr>
          <p:spPr>
            <a:xfrm rot="10800000">
              <a:off x="228600" y="630055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BB1152E5-0176-D04B-B917-38762EBC7AE7}"/>
                </a:ext>
              </a:extLst>
            </p:cNvPr>
            <p:cNvSpPr/>
            <p:nvPr/>
          </p:nvSpPr>
          <p:spPr>
            <a:xfrm rot="10800000">
              <a:off x="228600" y="843486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5599B651-B64E-E14A-AAF1-4451F1E0D8FD}"/>
                </a:ext>
              </a:extLst>
            </p:cNvPr>
            <p:cNvSpPr/>
            <p:nvPr/>
          </p:nvSpPr>
          <p:spPr>
            <a:xfrm rot="10800000">
              <a:off x="228600" y="1058857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8" name="L-Shape 57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400807" y="2079464"/>
            <a:ext cx="4308268" cy="4308268"/>
          </a:xfrm>
          <a:prstGeom prst="corner">
            <a:avLst>
              <a:gd name="adj1" fmla="val 20121"/>
              <a:gd name="adj2" fmla="val 2027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41599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rrow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7FCBDF9-6D98-B345-BA39-15F276450B3E}"/>
              </a:ext>
            </a:extLst>
          </p:cNvPr>
          <p:cNvSpPr/>
          <p:nvPr userDrawn="1"/>
        </p:nvSpPr>
        <p:spPr>
          <a:xfrm>
            <a:off x="0" y="5358984"/>
            <a:ext cx="14630400" cy="28706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54496" y="1188720"/>
            <a:ext cx="7382436" cy="6092812"/>
          </a:xfrm>
        </p:spPr>
        <p:txBody>
          <a:bodyPr anchor="ctr"/>
          <a:lstStyle>
            <a:lvl1pPr>
              <a:defRPr sz="3600" b="0" i="0">
                <a:solidFill>
                  <a:schemeClr val="bg1"/>
                </a:solidFill>
                <a:latin typeface="DM Sans Medium" pitchFamily="2" charset="77"/>
              </a:defRPr>
            </a:lvl1pPr>
          </a:lstStyle>
          <a:p>
            <a:r>
              <a:rPr lang="en-US" dirty="0"/>
              <a:t>Click to edit section title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D070F5F-9B0C-5A49-99D5-6B3A5BEF64B2}"/>
              </a:ext>
            </a:extLst>
          </p:cNvPr>
          <p:cNvGrpSpPr/>
          <p:nvPr userDrawn="1"/>
        </p:nvGrpSpPr>
        <p:grpSpPr>
          <a:xfrm>
            <a:off x="-1" y="5373511"/>
            <a:ext cx="14630399" cy="2841147"/>
            <a:chOff x="228600" y="396"/>
            <a:chExt cx="14173200" cy="5028804"/>
          </a:xfrm>
          <a:solidFill>
            <a:schemeClr val="accent6">
              <a:alpha val="50000"/>
            </a:schemeClr>
          </a:solidFill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ECA75D5-A133-5C4C-8B87-690836EA551C}"/>
                </a:ext>
              </a:extLst>
            </p:cNvPr>
            <p:cNvSpPr/>
            <p:nvPr/>
          </p:nvSpPr>
          <p:spPr>
            <a:xfrm>
              <a:off x="228600" y="4880187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734A13E-2C6B-9549-ACEF-0ED3D2F858A8}"/>
                </a:ext>
              </a:extLst>
            </p:cNvPr>
            <p:cNvSpPr/>
            <p:nvPr/>
          </p:nvSpPr>
          <p:spPr>
            <a:xfrm>
              <a:off x="228600" y="4689651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B48A749-4448-7042-84F6-17645B9D40A0}"/>
                </a:ext>
              </a:extLst>
            </p:cNvPr>
            <p:cNvSpPr/>
            <p:nvPr/>
          </p:nvSpPr>
          <p:spPr>
            <a:xfrm>
              <a:off x="228600" y="4495624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1C20C69-67AB-9D4E-A33A-4B1BE54F601C}"/>
                </a:ext>
              </a:extLst>
            </p:cNvPr>
            <p:cNvSpPr/>
            <p:nvPr/>
          </p:nvSpPr>
          <p:spPr>
            <a:xfrm>
              <a:off x="228600" y="4305476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41D724DA-E1DF-984D-948B-1DC4EB2986BD}"/>
                </a:ext>
              </a:extLst>
            </p:cNvPr>
            <p:cNvSpPr/>
            <p:nvPr/>
          </p:nvSpPr>
          <p:spPr>
            <a:xfrm>
              <a:off x="228600" y="411144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854E062-A4CF-E846-B1A7-2657E21E3E18}"/>
                </a:ext>
              </a:extLst>
            </p:cNvPr>
            <p:cNvSpPr/>
            <p:nvPr/>
          </p:nvSpPr>
          <p:spPr>
            <a:xfrm>
              <a:off x="228600" y="3913540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E136C2C-7EA3-944E-85D5-4AB9FA0786F7}"/>
                </a:ext>
              </a:extLst>
            </p:cNvPr>
            <p:cNvSpPr/>
            <p:nvPr/>
          </p:nvSpPr>
          <p:spPr>
            <a:xfrm>
              <a:off x="228600" y="3713692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F299FC0-AAD1-7343-8579-38DC0BDBF9BC}"/>
                </a:ext>
              </a:extLst>
            </p:cNvPr>
            <p:cNvSpPr/>
            <p:nvPr/>
          </p:nvSpPr>
          <p:spPr>
            <a:xfrm rot="10800000">
              <a:off x="228600" y="2437920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09E0511-A151-974D-AAB6-606FD5B80097}"/>
                </a:ext>
              </a:extLst>
            </p:cNvPr>
            <p:cNvSpPr/>
            <p:nvPr/>
          </p:nvSpPr>
          <p:spPr>
            <a:xfrm rot="10800000">
              <a:off x="228600" y="2648479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D764622-0D40-D146-BBDD-08BA5DD7D10E}"/>
                </a:ext>
              </a:extLst>
            </p:cNvPr>
            <p:cNvSpPr/>
            <p:nvPr/>
          </p:nvSpPr>
          <p:spPr>
            <a:xfrm rot="10800000">
              <a:off x="228600" y="285802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1C3CB51-ADD0-E445-B752-A449EAD7CB47}"/>
                </a:ext>
              </a:extLst>
            </p:cNvPr>
            <p:cNvSpPr/>
            <p:nvPr/>
          </p:nvSpPr>
          <p:spPr>
            <a:xfrm rot="10800000">
              <a:off x="228600" y="3067579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6397851A-16D1-E943-BFD3-84DFAAA8043E}"/>
                </a:ext>
              </a:extLst>
            </p:cNvPr>
            <p:cNvSpPr/>
            <p:nvPr/>
          </p:nvSpPr>
          <p:spPr>
            <a:xfrm rot="10800000">
              <a:off x="228600" y="328100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85DB0E9-BCE7-1349-B949-3380D78E2247}"/>
                </a:ext>
              </a:extLst>
            </p:cNvPr>
            <p:cNvSpPr/>
            <p:nvPr/>
          </p:nvSpPr>
          <p:spPr>
            <a:xfrm rot="10800000">
              <a:off x="228600" y="3496381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3B55D9A8-5161-2E4C-BF56-29A745113B4E}"/>
                </a:ext>
              </a:extLst>
            </p:cNvPr>
            <p:cNvSpPr/>
            <p:nvPr/>
          </p:nvSpPr>
          <p:spPr>
            <a:xfrm>
              <a:off x="228600" y="2249247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392AAC9F-5A61-FE40-AD32-087CC800D4C7}"/>
                </a:ext>
              </a:extLst>
            </p:cNvPr>
            <p:cNvSpPr/>
            <p:nvPr/>
          </p:nvSpPr>
          <p:spPr>
            <a:xfrm>
              <a:off x="228600" y="205521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DB89EDEA-A6BE-014C-B5CB-01CF8EB76B67}"/>
                </a:ext>
              </a:extLst>
            </p:cNvPr>
            <p:cNvSpPr/>
            <p:nvPr/>
          </p:nvSpPr>
          <p:spPr>
            <a:xfrm>
              <a:off x="228600" y="1865072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DBC63857-177B-2546-A9AE-CA990A92BDDB}"/>
                </a:ext>
              </a:extLst>
            </p:cNvPr>
            <p:cNvSpPr/>
            <p:nvPr/>
          </p:nvSpPr>
          <p:spPr>
            <a:xfrm>
              <a:off x="228600" y="1671044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448327A6-CC73-654B-9FB7-834BCF6E22E0}"/>
                </a:ext>
              </a:extLst>
            </p:cNvPr>
            <p:cNvSpPr/>
            <p:nvPr/>
          </p:nvSpPr>
          <p:spPr>
            <a:xfrm>
              <a:off x="228600" y="1473135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433B0057-AE53-4744-8ADC-82679BFB37B8}"/>
                </a:ext>
              </a:extLst>
            </p:cNvPr>
            <p:cNvSpPr/>
            <p:nvPr/>
          </p:nvSpPr>
          <p:spPr>
            <a:xfrm>
              <a:off x="228600" y="1273287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79692720-BEA9-4A46-8FD4-2156B5CDA5FE}"/>
                </a:ext>
              </a:extLst>
            </p:cNvPr>
            <p:cNvSpPr/>
            <p:nvPr/>
          </p:nvSpPr>
          <p:spPr>
            <a:xfrm rot="10800000">
              <a:off x="228600" y="396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F321B62A-B1E1-6042-9614-A231B127BB7B}"/>
                </a:ext>
              </a:extLst>
            </p:cNvPr>
            <p:cNvSpPr/>
            <p:nvPr/>
          </p:nvSpPr>
          <p:spPr>
            <a:xfrm rot="10800000">
              <a:off x="228600" y="210955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724E83A6-3563-374F-9004-8C4B8D05CE0A}"/>
                </a:ext>
              </a:extLst>
            </p:cNvPr>
            <p:cNvSpPr/>
            <p:nvPr/>
          </p:nvSpPr>
          <p:spPr>
            <a:xfrm rot="10800000">
              <a:off x="228600" y="420505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5C807D6D-FA01-0E4C-A45E-7C253957097D}"/>
                </a:ext>
              </a:extLst>
            </p:cNvPr>
            <p:cNvSpPr/>
            <p:nvPr/>
          </p:nvSpPr>
          <p:spPr>
            <a:xfrm rot="10800000">
              <a:off x="228600" y="630055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BB1152E5-0176-D04B-B917-38762EBC7AE7}"/>
                </a:ext>
              </a:extLst>
            </p:cNvPr>
            <p:cNvSpPr/>
            <p:nvPr/>
          </p:nvSpPr>
          <p:spPr>
            <a:xfrm rot="10800000">
              <a:off x="228600" y="843486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5599B651-B64E-E14A-AAF1-4451F1E0D8FD}"/>
                </a:ext>
              </a:extLst>
            </p:cNvPr>
            <p:cNvSpPr/>
            <p:nvPr/>
          </p:nvSpPr>
          <p:spPr>
            <a:xfrm rot="10800000">
              <a:off x="228600" y="1058857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8" name="L-Shape 57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400807" y="2079464"/>
            <a:ext cx="4308268" cy="4308268"/>
          </a:xfrm>
          <a:prstGeom prst="corner">
            <a:avLst>
              <a:gd name="adj1" fmla="val 20121"/>
              <a:gd name="adj2" fmla="val 20273"/>
            </a:avLst>
          </a:prstGeom>
          <a:solidFill>
            <a:srgbClr val="5BCB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1999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rrow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DFF0C0C-555B-0242-9635-2C971447C464}"/>
              </a:ext>
            </a:extLst>
          </p:cNvPr>
          <p:cNvSpPr/>
          <p:nvPr userDrawn="1"/>
        </p:nvSpPr>
        <p:spPr>
          <a:xfrm>
            <a:off x="0" y="5358984"/>
            <a:ext cx="14630400" cy="28706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54496" y="1188720"/>
            <a:ext cx="7382436" cy="6092812"/>
          </a:xfrm>
        </p:spPr>
        <p:txBody>
          <a:bodyPr anchor="ctr"/>
          <a:lstStyle>
            <a:lvl1pPr>
              <a:defRPr sz="3600" b="0" i="0">
                <a:solidFill>
                  <a:schemeClr val="bg1"/>
                </a:solidFill>
                <a:latin typeface="DM Sans Medium" pitchFamily="2" charset="77"/>
              </a:defRPr>
            </a:lvl1pPr>
          </a:lstStyle>
          <a:p>
            <a:r>
              <a:rPr lang="en-US" dirty="0"/>
              <a:t>Click to edit section title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D070F5F-9B0C-5A49-99D5-6B3A5BEF64B2}"/>
              </a:ext>
            </a:extLst>
          </p:cNvPr>
          <p:cNvGrpSpPr/>
          <p:nvPr userDrawn="1"/>
        </p:nvGrpSpPr>
        <p:grpSpPr>
          <a:xfrm>
            <a:off x="-1" y="5373511"/>
            <a:ext cx="14630399" cy="2841147"/>
            <a:chOff x="228600" y="396"/>
            <a:chExt cx="14173200" cy="5028804"/>
          </a:xfrm>
          <a:solidFill>
            <a:schemeClr val="accent6">
              <a:alpha val="50000"/>
            </a:schemeClr>
          </a:solidFill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ECA75D5-A133-5C4C-8B87-690836EA551C}"/>
                </a:ext>
              </a:extLst>
            </p:cNvPr>
            <p:cNvSpPr/>
            <p:nvPr/>
          </p:nvSpPr>
          <p:spPr>
            <a:xfrm>
              <a:off x="228600" y="4880187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734A13E-2C6B-9549-ACEF-0ED3D2F858A8}"/>
                </a:ext>
              </a:extLst>
            </p:cNvPr>
            <p:cNvSpPr/>
            <p:nvPr/>
          </p:nvSpPr>
          <p:spPr>
            <a:xfrm>
              <a:off x="228600" y="4689651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B48A749-4448-7042-84F6-17645B9D40A0}"/>
                </a:ext>
              </a:extLst>
            </p:cNvPr>
            <p:cNvSpPr/>
            <p:nvPr/>
          </p:nvSpPr>
          <p:spPr>
            <a:xfrm>
              <a:off x="228600" y="4495624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1C20C69-67AB-9D4E-A33A-4B1BE54F601C}"/>
                </a:ext>
              </a:extLst>
            </p:cNvPr>
            <p:cNvSpPr/>
            <p:nvPr/>
          </p:nvSpPr>
          <p:spPr>
            <a:xfrm>
              <a:off x="228600" y="4305476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41D724DA-E1DF-984D-948B-1DC4EB2986BD}"/>
                </a:ext>
              </a:extLst>
            </p:cNvPr>
            <p:cNvSpPr/>
            <p:nvPr/>
          </p:nvSpPr>
          <p:spPr>
            <a:xfrm>
              <a:off x="228600" y="411144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854E062-A4CF-E846-B1A7-2657E21E3E18}"/>
                </a:ext>
              </a:extLst>
            </p:cNvPr>
            <p:cNvSpPr/>
            <p:nvPr/>
          </p:nvSpPr>
          <p:spPr>
            <a:xfrm>
              <a:off x="228600" y="3913540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E136C2C-7EA3-944E-85D5-4AB9FA0786F7}"/>
                </a:ext>
              </a:extLst>
            </p:cNvPr>
            <p:cNvSpPr/>
            <p:nvPr/>
          </p:nvSpPr>
          <p:spPr>
            <a:xfrm>
              <a:off x="228600" y="3713692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F299FC0-AAD1-7343-8579-38DC0BDBF9BC}"/>
                </a:ext>
              </a:extLst>
            </p:cNvPr>
            <p:cNvSpPr/>
            <p:nvPr/>
          </p:nvSpPr>
          <p:spPr>
            <a:xfrm rot="10800000">
              <a:off x="228600" y="2437920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09E0511-A151-974D-AAB6-606FD5B80097}"/>
                </a:ext>
              </a:extLst>
            </p:cNvPr>
            <p:cNvSpPr/>
            <p:nvPr/>
          </p:nvSpPr>
          <p:spPr>
            <a:xfrm rot="10800000">
              <a:off x="228600" y="2648479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D764622-0D40-D146-BBDD-08BA5DD7D10E}"/>
                </a:ext>
              </a:extLst>
            </p:cNvPr>
            <p:cNvSpPr/>
            <p:nvPr/>
          </p:nvSpPr>
          <p:spPr>
            <a:xfrm rot="10800000">
              <a:off x="228600" y="285802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1C3CB51-ADD0-E445-B752-A449EAD7CB47}"/>
                </a:ext>
              </a:extLst>
            </p:cNvPr>
            <p:cNvSpPr/>
            <p:nvPr/>
          </p:nvSpPr>
          <p:spPr>
            <a:xfrm rot="10800000">
              <a:off x="228600" y="3067579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6397851A-16D1-E943-BFD3-84DFAAA8043E}"/>
                </a:ext>
              </a:extLst>
            </p:cNvPr>
            <p:cNvSpPr/>
            <p:nvPr/>
          </p:nvSpPr>
          <p:spPr>
            <a:xfrm rot="10800000">
              <a:off x="228600" y="328100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85DB0E9-BCE7-1349-B949-3380D78E2247}"/>
                </a:ext>
              </a:extLst>
            </p:cNvPr>
            <p:cNvSpPr/>
            <p:nvPr/>
          </p:nvSpPr>
          <p:spPr>
            <a:xfrm rot="10800000">
              <a:off x="228600" y="3496381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3B55D9A8-5161-2E4C-BF56-29A745113B4E}"/>
                </a:ext>
              </a:extLst>
            </p:cNvPr>
            <p:cNvSpPr/>
            <p:nvPr/>
          </p:nvSpPr>
          <p:spPr>
            <a:xfrm>
              <a:off x="228600" y="2249247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392AAC9F-5A61-FE40-AD32-087CC800D4C7}"/>
                </a:ext>
              </a:extLst>
            </p:cNvPr>
            <p:cNvSpPr/>
            <p:nvPr/>
          </p:nvSpPr>
          <p:spPr>
            <a:xfrm>
              <a:off x="228600" y="205521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DB89EDEA-A6BE-014C-B5CB-01CF8EB76B67}"/>
                </a:ext>
              </a:extLst>
            </p:cNvPr>
            <p:cNvSpPr/>
            <p:nvPr/>
          </p:nvSpPr>
          <p:spPr>
            <a:xfrm>
              <a:off x="228600" y="1865072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DBC63857-177B-2546-A9AE-CA990A92BDDB}"/>
                </a:ext>
              </a:extLst>
            </p:cNvPr>
            <p:cNvSpPr/>
            <p:nvPr/>
          </p:nvSpPr>
          <p:spPr>
            <a:xfrm>
              <a:off x="228600" y="1671044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448327A6-CC73-654B-9FB7-834BCF6E22E0}"/>
                </a:ext>
              </a:extLst>
            </p:cNvPr>
            <p:cNvSpPr/>
            <p:nvPr/>
          </p:nvSpPr>
          <p:spPr>
            <a:xfrm>
              <a:off x="228600" y="1473135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433B0057-AE53-4744-8ADC-82679BFB37B8}"/>
                </a:ext>
              </a:extLst>
            </p:cNvPr>
            <p:cNvSpPr/>
            <p:nvPr/>
          </p:nvSpPr>
          <p:spPr>
            <a:xfrm>
              <a:off x="228600" y="1273287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79692720-BEA9-4A46-8FD4-2156B5CDA5FE}"/>
                </a:ext>
              </a:extLst>
            </p:cNvPr>
            <p:cNvSpPr/>
            <p:nvPr/>
          </p:nvSpPr>
          <p:spPr>
            <a:xfrm rot="10800000">
              <a:off x="228600" y="396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F321B62A-B1E1-6042-9614-A231B127BB7B}"/>
                </a:ext>
              </a:extLst>
            </p:cNvPr>
            <p:cNvSpPr/>
            <p:nvPr/>
          </p:nvSpPr>
          <p:spPr>
            <a:xfrm rot="10800000">
              <a:off x="228600" y="210955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724E83A6-3563-374F-9004-8C4B8D05CE0A}"/>
                </a:ext>
              </a:extLst>
            </p:cNvPr>
            <p:cNvSpPr/>
            <p:nvPr/>
          </p:nvSpPr>
          <p:spPr>
            <a:xfrm rot="10800000">
              <a:off x="228600" y="420505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5C807D6D-FA01-0E4C-A45E-7C253957097D}"/>
                </a:ext>
              </a:extLst>
            </p:cNvPr>
            <p:cNvSpPr/>
            <p:nvPr/>
          </p:nvSpPr>
          <p:spPr>
            <a:xfrm rot="10800000">
              <a:off x="228600" y="630055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BB1152E5-0176-D04B-B917-38762EBC7AE7}"/>
                </a:ext>
              </a:extLst>
            </p:cNvPr>
            <p:cNvSpPr/>
            <p:nvPr/>
          </p:nvSpPr>
          <p:spPr>
            <a:xfrm rot="10800000">
              <a:off x="228600" y="843486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5599B651-B64E-E14A-AAF1-4451F1E0D8FD}"/>
                </a:ext>
              </a:extLst>
            </p:cNvPr>
            <p:cNvSpPr/>
            <p:nvPr/>
          </p:nvSpPr>
          <p:spPr>
            <a:xfrm rot="10800000">
              <a:off x="228600" y="1058857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8" name="L-Shape 57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400807" y="2079464"/>
            <a:ext cx="4308268" cy="4308268"/>
          </a:xfrm>
          <a:prstGeom prst="corner">
            <a:avLst>
              <a:gd name="adj1" fmla="val 20121"/>
              <a:gd name="adj2" fmla="val 2027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1966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hoto Bullets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13152C09-345A-5842-B7E2-AF0966D16B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1902632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CF3541C0-6DE4-5542-9619-619505380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DDF6D88F-53BE-C245-9AEF-FE3B999678B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3900" y="1676399"/>
            <a:ext cx="5552914" cy="5437189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/>
            </a:lvl1pPr>
            <a:lvl2pPr>
              <a:spcAft>
                <a:spcPts val="0"/>
              </a:spcAft>
              <a:defRPr/>
            </a:lvl2pPr>
            <a:lvl3pPr>
              <a:spcAft>
                <a:spcPts val="0"/>
              </a:spcAft>
              <a:defRPr/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8A00942-7275-2E49-BD21-209D0B7961F4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1359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BE0BA617-19C0-B445-A867-BDF13910E5A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315200" y="1676400"/>
            <a:ext cx="6248400" cy="543718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373146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rrow 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1DF6892-A7BC-D44A-A402-9914D0D50A2C}"/>
              </a:ext>
            </a:extLst>
          </p:cNvPr>
          <p:cNvSpPr/>
          <p:nvPr userDrawn="1"/>
        </p:nvSpPr>
        <p:spPr>
          <a:xfrm>
            <a:off x="0" y="5358984"/>
            <a:ext cx="14630400" cy="28706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54496" y="1188720"/>
            <a:ext cx="7382436" cy="6092812"/>
          </a:xfrm>
        </p:spPr>
        <p:txBody>
          <a:bodyPr anchor="ctr"/>
          <a:lstStyle>
            <a:lvl1pPr>
              <a:defRPr sz="3600" b="0" i="0">
                <a:solidFill>
                  <a:schemeClr val="bg1"/>
                </a:solidFill>
                <a:latin typeface="DM Sans Medium" pitchFamily="2" charset="77"/>
              </a:defRPr>
            </a:lvl1pPr>
          </a:lstStyle>
          <a:p>
            <a:r>
              <a:rPr lang="en-US" dirty="0"/>
              <a:t>Click to edit section title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D070F5F-9B0C-5A49-99D5-6B3A5BEF64B2}"/>
              </a:ext>
            </a:extLst>
          </p:cNvPr>
          <p:cNvGrpSpPr/>
          <p:nvPr userDrawn="1"/>
        </p:nvGrpSpPr>
        <p:grpSpPr>
          <a:xfrm>
            <a:off x="-1" y="5373511"/>
            <a:ext cx="14630399" cy="2841147"/>
            <a:chOff x="228600" y="396"/>
            <a:chExt cx="14173200" cy="5028804"/>
          </a:xfrm>
          <a:solidFill>
            <a:schemeClr val="accent6">
              <a:alpha val="50000"/>
            </a:schemeClr>
          </a:solidFill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ECA75D5-A133-5C4C-8B87-690836EA551C}"/>
                </a:ext>
              </a:extLst>
            </p:cNvPr>
            <p:cNvSpPr/>
            <p:nvPr/>
          </p:nvSpPr>
          <p:spPr>
            <a:xfrm>
              <a:off x="228600" y="4880187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734A13E-2C6B-9549-ACEF-0ED3D2F858A8}"/>
                </a:ext>
              </a:extLst>
            </p:cNvPr>
            <p:cNvSpPr/>
            <p:nvPr/>
          </p:nvSpPr>
          <p:spPr>
            <a:xfrm>
              <a:off x="228600" y="4689651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B48A749-4448-7042-84F6-17645B9D40A0}"/>
                </a:ext>
              </a:extLst>
            </p:cNvPr>
            <p:cNvSpPr/>
            <p:nvPr/>
          </p:nvSpPr>
          <p:spPr>
            <a:xfrm>
              <a:off x="228600" y="4495624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1C20C69-67AB-9D4E-A33A-4B1BE54F601C}"/>
                </a:ext>
              </a:extLst>
            </p:cNvPr>
            <p:cNvSpPr/>
            <p:nvPr/>
          </p:nvSpPr>
          <p:spPr>
            <a:xfrm>
              <a:off x="228600" y="4305476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41D724DA-E1DF-984D-948B-1DC4EB2986BD}"/>
                </a:ext>
              </a:extLst>
            </p:cNvPr>
            <p:cNvSpPr/>
            <p:nvPr/>
          </p:nvSpPr>
          <p:spPr>
            <a:xfrm>
              <a:off x="228600" y="411144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854E062-A4CF-E846-B1A7-2657E21E3E18}"/>
                </a:ext>
              </a:extLst>
            </p:cNvPr>
            <p:cNvSpPr/>
            <p:nvPr/>
          </p:nvSpPr>
          <p:spPr>
            <a:xfrm>
              <a:off x="228600" y="3913540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E136C2C-7EA3-944E-85D5-4AB9FA0786F7}"/>
                </a:ext>
              </a:extLst>
            </p:cNvPr>
            <p:cNvSpPr/>
            <p:nvPr/>
          </p:nvSpPr>
          <p:spPr>
            <a:xfrm>
              <a:off x="228600" y="3713692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F299FC0-AAD1-7343-8579-38DC0BDBF9BC}"/>
                </a:ext>
              </a:extLst>
            </p:cNvPr>
            <p:cNvSpPr/>
            <p:nvPr/>
          </p:nvSpPr>
          <p:spPr>
            <a:xfrm rot="10800000">
              <a:off x="228600" y="2437920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09E0511-A151-974D-AAB6-606FD5B80097}"/>
                </a:ext>
              </a:extLst>
            </p:cNvPr>
            <p:cNvSpPr/>
            <p:nvPr/>
          </p:nvSpPr>
          <p:spPr>
            <a:xfrm rot="10800000">
              <a:off x="228600" y="2648479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D764622-0D40-D146-BBDD-08BA5DD7D10E}"/>
                </a:ext>
              </a:extLst>
            </p:cNvPr>
            <p:cNvSpPr/>
            <p:nvPr/>
          </p:nvSpPr>
          <p:spPr>
            <a:xfrm rot="10800000">
              <a:off x="228600" y="285802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1C3CB51-ADD0-E445-B752-A449EAD7CB47}"/>
                </a:ext>
              </a:extLst>
            </p:cNvPr>
            <p:cNvSpPr/>
            <p:nvPr/>
          </p:nvSpPr>
          <p:spPr>
            <a:xfrm rot="10800000">
              <a:off x="228600" y="3067579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6397851A-16D1-E943-BFD3-84DFAAA8043E}"/>
                </a:ext>
              </a:extLst>
            </p:cNvPr>
            <p:cNvSpPr/>
            <p:nvPr/>
          </p:nvSpPr>
          <p:spPr>
            <a:xfrm rot="10800000">
              <a:off x="228600" y="328100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85DB0E9-BCE7-1349-B949-3380D78E2247}"/>
                </a:ext>
              </a:extLst>
            </p:cNvPr>
            <p:cNvSpPr/>
            <p:nvPr/>
          </p:nvSpPr>
          <p:spPr>
            <a:xfrm rot="10800000">
              <a:off x="228600" y="3496381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3B55D9A8-5161-2E4C-BF56-29A745113B4E}"/>
                </a:ext>
              </a:extLst>
            </p:cNvPr>
            <p:cNvSpPr/>
            <p:nvPr/>
          </p:nvSpPr>
          <p:spPr>
            <a:xfrm>
              <a:off x="228600" y="2249247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392AAC9F-5A61-FE40-AD32-087CC800D4C7}"/>
                </a:ext>
              </a:extLst>
            </p:cNvPr>
            <p:cNvSpPr/>
            <p:nvPr/>
          </p:nvSpPr>
          <p:spPr>
            <a:xfrm>
              <a:off x="228600" y="205521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DB89EDEA-A6BE-014C-B5CB-01CF8EB76B67}"/>
                </a:ext>
              </a:extLst>
            </p:cNvPr>
            <p:cNvSpPr/>
            <p:nvPr/>
          </p:nvSpPr>
          <p:spPr>
            <a:xfrm>
              <a:off x="228600" y="1865072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DBC63857-177B-2546-A9AE-CA990A92BDDB}"/>
                </a:ext>
              </a:extLst>
            </p:cNvPr>
            <p:cNvSpPr/>
            <p:nvPr/>
          </p:nvSpPr>
          <p:spPr>
            <a:xfrm>
              <a:off x="228600" y="1671044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448327A6-CC73-654B-9FB7-834BCF6E22E0}"/>
                </a:ext>
              </a:extLst>
            </p:cNvPr>
            <p:cNvSpPr/>
            <p:nvPr/>
          </p:nvSpPr>
          <p:spPr>
            <a:xfrm>
              <a:off x="228600" y="1473135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433B0057-AE53-4744-8ADC-82679BFB37B8}"/>
                </a:ext>
              </a:extLst>
            </p:cNvPr>
            <p:cNvSpPr/>
            <p:nvPr/>
          </p:nvSpPr>
          <p:spPr>
            <a:xfrm>
              <a:off x="228600" y="1273287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79692720-BEA9-4A46-8FD4-2156B5CDA5FE}"/>
                </a:ext>
              </a:extLst>
            </p:cNvPr>
            <p:cNvSpPr/>
            <p:nvPr/>
          </p:nvSpPr>
          <p:spPr>
            <a:xfrm rot="10800000">
              <a:off x="228600" y="396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F321B62A-B1E1-6042-9614-A231B127BB7B}"/>
                </a:ext>
              </a:extLst>
            </p:cNvPr>
            <p:cNvSpPr/>
            <p:nvPr/>
          </p:nvSpPr>
          <p:spPr>
            <a:xfrm rot="10800000">
              <a:off x="228600" y="210955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724E83A6-3563-374F-9004-8C4B8D05CE0A}"/>
                </a:ext>
              </a:extLst>
            </p:cNvPr>
            <p:cNvSpPr/>
            <p:nvPr/>
          </p:nvSpPr>
          <p:spPr>
            <a:xfrm rot="10800000">
              <a:off x="228600" y="420505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5C807D6D-FA01-0E4C-A45E-7C253957097D}"/>
                </a:ext>
              </a:extLst>
            </p:cNvPr>
            <p:cNvSpPr/>
            <p:nvPr/>
          </p:nvSpPr>
          <p:spPr>
            <a:xfrm rot="10800000">
              <a:off x="228600" y="630055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BB1152E5-0176-D04B-B917-38762EBC7AE7}"/>
                </a:ext>
              </a:extLst>
            </p:cNvPr>
            <p:cNvSpPr/>
            <p:nvPr/>
          </p:nvSpPr>
          <p:spPr>
            <a:xfrm rot="10800000">
              <a:off x="228600" y="843486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5599B651-B64E-E14A-AAF1-4451F1E0D8FD}"/>
                </a:ext>
              </a:extLst>
            </p:cNvPr>
            <p:cNvSpPr/>
            <p:nvPr/>
          </p:nvSpPr>
          <p:spPr>
            <a:xfrm rot="10800000">
              <a:off x="228600" y="1058857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8" name="L-Shape 57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400807" y="2079464"/>
            <a:ext cx="4308268" cy="4308268"/>
          </a:xfrm>
          <a:prstGeom prst="corner">
            <a:avLst>
              <a:gd name="adj1" fmla="val 20121"/>
              <a:gd name="adj2" fmla="val 2027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0928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rrow 7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977CEF4-3F8D-B445-A0E7-CDC8DA68EB33}"/>
              </a:ext>
            </a:extLst>
          </p:cNvPr>
          <p:cNvSpPr/>
          <p:nvPr userDrawn="1"/>
        </p:nvSpPr>
        <p:spPr>
          <a:xfrm>
            <a:off x="0" y="5358984"/>
            <a:ext cx="14630400" cy="287061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54496" y="1188720"/>
            <a:ext cx="7379208" cy="6071616"/>
          </a:xfrm>
        </p:spPr>
        <p:txBody>
          <a:bodyPr anchor="ctr"/>
          <a:lstStyle>
            <a:lvl1pPr>
              <a:defRPr sz="3600" b="0" i="0">
                <a:solidFill>
                  <a:schemeClr val="tx1"/>
                </a:solidFill>
                <a:latin typeface="DM Sans Medium" pitchFamily="2" charset="77"/>
              </a:defRPr>
            </a:lvl1pPr>
          </a:lstStyle>
          <a:p>
            <a:r>
              <a:rPr lang="en-US" dirty="0"/>
              <a:t>Click to edit section title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D070F5F-9B0C-5A49-99D5-6B3A5BEF64B2}"/>
              </a:ext>
            </a:extLst>
          </p:cNvPr>
          <p:cNvGrpSpPr/>
          <p:nvPr userDrawn="1"/>
        </p:nvGrpSpPr>
        <p:grpSpPr>
          <a:xfrm>
            <a:off x="-1" y="5373511"/>
            <a:ext cx="14630399" cy="2841147"/>
            <a:chOff x="228600" y="396"/>
            <a:chExt cx="14173200" cy="5028804"/>
          </a:xfrm>
          <a:solidFill>
            <a:schemeClr val="tx2">
              <a:alpha val="69000"/>
            </a:schemeClr>
          </a:solidFill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ECA75D5-A133-5C4C-8B87-690836EA551C}"/>
                </a:ext>
              </a:extLst>
            </p:cNvPr>
            <p:cNvSpPr/>
            <p:nvPr/>
          </p:nvSpPr>
          <p:spPr>
            <a:xfrm>
              <a:off x="228600" y="4880187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734A13E-2C6B-9549-ACEF-0ED3D2F858A8}"/>
                </a:ext>
              </a:extLst>
            </p:cNvPr>
            <p:cNvSpPr/>
            <p:nvPr/>
          </p:nvSpPr>
          <p:spPr>
            <a:xfrm>
              <a:off x="228600" y="4689651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B48A749-4448-7042-84F6-17645B9D40A0}"/>
                </a:ext>
              </a:extLst>
            </p:cNvPr>
            <p:cNvSpPr/>
            <p:nvPr/>
          </p:nvSpPr>
          <p:spPr>
            <a:xfrm>
              <a:off x="228600" y="4495624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1C20C69-67AB-9D4E-A33A-4B1BE54F601C}"/>
                </a:ext>
              </a:extLst>
            </p:cNvPr>
            <p:cNvSpPr/>
            <p:nvPr/>
          </p:nvSpPr>
          <p:spPr>
            <a:xfrm>
              <a:off x="228600" y="4305476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41D724DA-E1DF-984D-948B-1DC4EB2986BD}"/>
                </a:ext>
              </a:extLst>
            </p:cNvPr>
            <p:cNvSpPr/>
            <p:nvPr/>
          </p:nvSpPr>
          <p:spPr>
            <a:xfrm>
              <a:off x="228600" y="411144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854E062-A4CF-E846-B1A7-2657E21E3E18}"/>
                </a:ext>
              </a:extLst>
            </p:cNvPr>
            <p:cNvSpPr/>
            <p:nvPr/>
          </p:nvSpPr>
          <p:spPr>
            <a:xfrm>
              <a:off x="228600" y="3913540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E136C2C-7EA3-944E-85D5-4AB9FA0786F7}"/>
                </a:ext>
              </a:extLst>
            </p:cNvPr>
            <p:cNvSpPr/>
            <p:nvPr/>
          </p:nvSpPr>
          <p:spPr>
            <a:xfrm>
              <a:off x="228600" y="3713692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F299FC0-AAD1-7343-8579-38DC0BDBF9BC}"/>
                </a:ext>
              </a:extLst>
            </p:cNvPr>
            <p:cNvSpPr/>
            <p:nvPr/>
          </p:nvSpPr>
          <p:spPr>
            <a:xfrm rot="10800000">
              <a:off x="228600" y="2437920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09E0511-A151-974D-AAB6-606FD5B80097}"/>
                </a:ext>
              </a:extLst>
            </p:cNvPr>
            <p:cNvSpPr/>
            <p:nvPr/>
          </p:nvSpPr>
          <p:spPr>
            <a:xfrm rot="10800000">
              <a:off x="228600" y="2648479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D764622-0D40-D146-BBDD-08BA5DD7D10E}"/>
                </a:ext>
              </a:extLst>
            </p:cNvPr>
            <p:cNvSpPr/>
            <p:nvPr/>
          </p:nvSpPr>
          <p:spPr>
            <a:xfrm rot="10800000">
              <a:off x="228600" y="285802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1C3CB51-ADD0-E445-B752-A449EAD7CB47}"/>
                </a:ext>
              </a:extLst>
            </p:cNvPr>
            <p:cNvSpPr/>
            <p:nvPr/>
          </p:nvSpPr>
          <p:spPr>
            <a:xfrm rot="10800000">
              <a:off x="228600" y="3067579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6397851A-16D1-E943-BFD3-84DFAAA8043E}"/>
                </a:ext>
              </a:extLst>
            </p:cNvPr>
            <p:cNvSpPr/>
            <p:nvPr/>
          </p:nvSpPr>
          <p:spPr>
            <a:xfrm rot="10800000">
              <a:off x="228600" y="328100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85DB0E9-BCE7-1349-B949-3380D78E2247}"/>
                </a:ext>
              </a:extLst>
            </p:cNvPr>
            <p:cNvSpPr/>
            <p:nvPr/>
          </p:nvSpPr>
          <p:spPr>
            <a:xfrm rot="10800000">
              <a:off x="228600" y="3496381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3B55D9A8-5161-2E4C-BF56-29A745113B4E}"/>
                </a:ext>
              </a:extLst>
            </p:cNvPr>
            <p:cNvSpPr/>
            <p:nvPr/>
          </p:nvSpPr>
          <p:spPr>
            <a:xfrm>
              <a:off x="228600" y="2249247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392AAC9F-5A61-FE40-AD32-087CC800D4C7}"/>
                </a:ext>
              </a:extLst>
            </p:cNvPr>
            <p:cNvSpPr/>
            <p:nvPr/>
          </p:nvSpPr>
          <p:spPr>
            <a:xfrm>
              <a:off x="228600" y="205521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DB89EDEA-A6BE-014C-B5CB-01CF8EB76B67}"/>
                </a:ext>
              </a:extLst>
            </p:cNvPr>
            <p:cNvSpPr/>
            <p:nvPr/>
          </p:nvSpPr>
          <p:spPr>
            <a:xfrm>
              <a:off x="228600" y="1865072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DBC63857-177B-2546-A9AE-CA990A92BDDB}"/>
                </a:ext>
              </a:extLst>
            </p:cNvPr>
            <p:cNvSpPr/>
            <p:nvPr/>
          </p:nvSpPr>
          <p:spPr>
            <a:xfrm>
              <a:off x="228600" y="1671044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448327A6-CC73-654B-9FB7-834BCF6E22E0}"/>
                </a:ext>
              </a:extLst>
            </p:cNvPr>
            <p:cNvSpPr/>
            <p:nvPr/>
          </p:nvSpPr>
          <p:spPr>
            <a:xfrm>
              <a:off x="228600" y="1473135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433B0057-AE53-4744-8ADC-82679BFB37B8}"/>
                </a:ext>
              </a:extLst>
            </p:cNvPr>
            <p:cNvSpPr/>
            <p:nvPr/>
          </p:nvSpPr>
          <p:spPr>
            <a:xfrm>
              <a:off x="228600" y="1273287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79692720-BEA9-4A46-8FD4-2156B5CDA5FE}"/>
                </a:ext>
              </a:extLst>
            </p:cNvPr>
            <p:cNvSpPr/>
            <p:nvPr/>
          </p:nvSpPr>
          <p:spPr>
            <a:xfrm rot="10800000">
              <a:off x="228600" y="396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F321B62A-B1E1-6042-9614-A231B127BB7B}"/>
                </a:ext>
              </a:extLst>
            </p:cNvPr>
            <p:cNvSpPr/>
            <p:nvPr/>
          </p:nvSpPr>
          <p:spPr>
            <a:xfrm rot="10800000">
              <a:off x="228600" y="210955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724E83A6-3563-374F-9004-8C4B8D05CE0A}"/>
                </a:ext>
              </a:extLst>
            </p:cNvPr>
            <p:cNvSpPr/>
            <p:nvPr/>
          </p:nvSpPr>
          <p:spPr>
            <a:xfrm rot="10800000">
              <a:off x="228600" y="420505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5C807D6D-FA01-0E4C-A45E-7C253957097D}"/>
                </a:ext>
              </a:extLst>
            </p:cNvPr>
            <p:cNvSpPr/>
            <p:nvPr/>
          </p:nvSpPr>
          <p:spPr>
            <a:xfrm rot="10800000">
              <a:off x="228600" y="630055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BB1152E5-0176-D04B-B917-38762EBC7AE7}"/>
                </a:ext>
              </a:extLst>
            </p:cNvPr>
            <p:cNvSpPr/>
            <p:nvPr/>
          </p:nvSpPr>
          <p:spPr>
            <a:xfrm rot="10800000">
              <a:off x="228600" y="843486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5599B651-B64E-E14A-AAF1-4451F1E0D8FD}"/>
                </a:ext>
              </a:extLst>
            </p:cNvPr>
            <p:cNvSpPr/>
            <p:nvPr/>
          </p:nvSpPr>
          <p:spPr>
            <a:xfrm rot="10800000">
              <a:off x="228600" y="1058857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8" name="L-Shape 57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400807" y="2079464"/>
            <a:ext cx="4308268" cy="4308268"/>
          </a:xfrm>
          <a:prstGeom prst="corner">
            <a:avLst>
              <a:gd name="adj1" fmla="val 20121"/>
              <a:gd name="adj2" fmla="val 2027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6229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Quot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93194" y="1714500"/>
            <a:ext cx="5008005" cy="5086350"/>
          </a:xfrm>
        </p:spPr>
        <p:txBody>
          <a:bodyPr anchor="ctr"/>
          <a:lstStyle>
            <a:lvl1pPr>
              <a:defRPr sz="3600" b="0" i="0">
                <a:solidFill>
                  <a:schemeClr val="tx1"/>
                </a:solidFill>
                <a:latin typeface="DM Sans Medium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8" name="L-Shape 57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992607" y="3030958"/>
            <a:ext cx="2496869" cy="2496869"/>
          </a:xfrm>
          <a:prstGeom prst="corner">
            <a:avLst>
              <a:gd name="adj1" fmla="val 20121"/>
              <a:gd name="adj2" fmla="val 2027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0C2AB05A-99E9-1544-BE9C-B9BB8E273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26028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Quot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93194" y="1714500"/>
            <a:ext cx="5008005" cy="5086350"/>
          </a:xfrm>
        </p:spPr>
        <p:txBody>
          <a:bodyPr anchor="ctr"/>
          <a:lstStyle>
            <a:lvl1pPr>
              <a:defRPr sz="3600" b="0" i="0">
                <a:solidFill>
                  <a:schemeClr val="tx1"/>
                </a:solidFill>
                <a:latin typeface="DM Sans Medium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L-Shape 3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992607" y="3030958"/>
            <a:ext cx="2496869" cy="2496869"/>
          </a:xfrm>
          <a:prstGeom prst="corner">
            <a:avLst>
              <a:gd name="adj1" fmla="val 20121"/>
              <a:gd name="adj2" fmla="val 20273"/>
            </a:avLst>
          </a:prstGeom>
          <a:solidFill>
            <a:srgbClr val="8082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5C40896C-8A3B-EF4E-A997-C434C0850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Quote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93194" y="1714500"/>
            <a:ext cx="5008005" cy="5086350"/>
          </a:xfrm>
        </p:spPr>
        <p:txBody>
          <a:bodyPr anchor="ctr"/>
          <a:lstStyle>
            <a:lvl1pPr>
              <a:defRPr sz="3600" b="0" i="0">
                <a:solidFill>
                  <a:schemeClr val="tx1"/>
                </a:solidFill>
                <a:latin typeface="DM Sans Medium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L-Shape 3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992607" y="3030958"/>
            <a:ext cx="2496869" cy="2496869"/>
          </a:xfrm>
          <a:prstGeom prst="corner">
            <a:avLst>
              <a:gd name="adj1" fmla="val 20121"/>
              <a:gd name="adj2" fmla="val 20273"/>
            </a:avLst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B0FB53EC-F868-4F48-91DC-67C3374CF5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Break Quote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93194" y="1714500"/>
            <a:ext cx="5008005" cy="5086350"/>
          </a:xfrm>
        </p:spPr>
        <p:txBody>
          <a:bodyPr anchor="ctr"/>
          <a:lstStyle>
            <a:lvl1pPr>
              <a:defRPr sz="3600" b="0" i="0">
                <a:solidFill>
                  <a:schemeClr val="tx1"/>
                </a:solidFill>
                <a:latin typeface="DM Sans Medium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L-Shape 3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992607" y="3030958"/>
            <a:ext cx="2496869" cy="2496869"/>
          </a:xfrm>
          <a:prstGeom prst="corner">
            <a:avLst>
              <a:gd name="adj1" fmla="val 20121"/>
              <a:gd name="adj2" fmla="val 2027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11386167" y="7619393"/>
            <a:ext cx="2893423" cy="438150"/>
          </a:xfrm>
          <a:prstGeom prst="rect">
            <a:avLst/>
          </a:prstGeo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79055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Quote 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93194" y="1714500"/>
            <a:ext cx="5008005" cy="5086350"/>
          </a:xfrm>
        </p:spPr>
        <p:txBody>
          <a:bodyPr anchor="ctr"/>
          <a:lstStyle>
            <a:lvl1pPr>
              <a:defRPr sz="3600" b="0" i="0">
                <a:solidFill>
                  <a:schemeClr val="tx1"/>
                </a:solidFill>
                <a:latin typeface="DM Sans Medium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L-Shape 3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992607" y="3030958"/>
            <a:ext cx="2496869" cy="2496869"/>
          </a:xfrm>
          <a:prstGeom prst="corner">
            <a:avLst>
              <a:gd name="adj1" fmla="val 20121"/>
              <a:gd name="adj2" fmla="val 20273"/>
            </a:avLst>
          </a:prstGeom>
          <a:solidFill>
            <a:srgbClr val="5BCB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1A6A0D48-42F3-EF4C-BB19-7C0A1254F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Quote 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93194" y="1714500"/>
            <a:ext cx="5008005" cy="5086350"/>
          </a:xfrm>
        </p:spPr>
        <p:txBody>
          <a:bodyPr anchor="ctr"/>
          <a:lstStyle>
            <a:lvl1pPr>
              <a:defRPr sz="3600" b="0" i="0">
                <a:solidFill>
                  <a:schemeClr val="tx1"/>
                </a:solidFill>
                <a:latin typeface="DM Sans Medium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L-Shape 3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992607" y="3030958"/>
            <a:ext cx="2496869" cy="2496869"/>
          </a:xfrm>
          <a:prstGeom prst="corner">
            <a:avLst>
              <a:gd name="adj1" fmla="val 20121"/>
              <a:gd name="adj2" fmla="val 2027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5B5D4AAC-3B79-9748-93B1-D366D2DB80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ient Logos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icture Placeholder 68">
            <a:extLst>
              <a:ext uri="{FF2B5EF4-FFF2-40B4-BE49-F238E27FC236}">
                <a16:creationId xmlns:a16="http://schemas.microsoft.com/office/drawing/2014/main" id="{F8E7BBBE-25A1-5041-A8BA-E1C14832970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25037" y="1822532"/>
            <a:ext cx="2179287" cy="568399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6000"/>
              </a:spcBef>
              <a:buFontTx/>
              <a:buNone/>
              <a:defRPr sz="2000" b="0" i="0">
                <a:latin typeface="DM Sans Medium" pitchFamily="2" charset="77"/>
              </a:defRPr>
            </a:lvl1pPr>
          </a:lstStyle>
          <a:p>
            <a:pPr algn="r"/>
            <a:r>
              <a:rPr lang="en-US" sz="2000" b="1" dirty="0">
                <a:latin typeface="DM Sans" pitchFamily="2" charset="77"/>
              </a:rPr>
              <a:t>Commercial</a:t>
            </a: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93F3311E-B042-7049-BFD2-4879839E72AE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 Placeholder 3">
            <a:extLst>
              <a:ext uri="{FF2B5EF4-FFF2-40B4-BE49-F238E27FC236}">
                <a16:creationId xmlns:a16="http://schemas.microsoft.com/office/drawing/2014/main" id="{A7C11104-FCF7-5641-B84C-64F30650CEE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3400" y="114300"/>
            <a:ext cx="13030200" cy="9144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FontTx/>
              <a:buNone/>
              <a:defRPr sz="2800" b="1" i="0">
                <a:solidFill>
                  <a:schemeClr val="tx1"/>
                </a:solidFill>
                <a:latin typeface="DM Sans" pitchFamily="2" charset="77"/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dirty="0"/>
              <a:t>Client logos slide</a:t>
            </a:r>
          </a:p>
        </p:txBody>
      </p:sp>
      <p:sp>
        <p:nvSpPr>
          <p:cNvPr id="67" name="Picture Placeholder 70">
            <a:extLst>
              <a:ext uri="{FF2B5EF4-FFF2-40B4-BE49-F238E27FC236}">
                <a16:creationId xmlns:a16="http://schemas.microsoft.com/office/drawing/2014/main" id="{C908904E-BD2A-2B40-9A4E-7703504A45B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078580" y="1676400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68" name="Picture Placeholder 70">
            <a:extLst>
              <a:ext uri="{FF2B5EF4-FFF2-40B4-BE49-F238E27FC236}">
                <a16:creationId xmlns:a16="http://schemas.microsoft.com/office/drawing/2014/main" id="{770E1C87-7BC5-3A4D-BB14-6138064E7CF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274554" y="1676400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70" name="Picture Placeholder 70">
            <a:extLst>
              <a:ext uri="{FF2B5EF4-FFF2-40B4-BE49-F238E27FC236}">
                <a16:creationId xmlns:a16="http://schemas.microsoft.com/office/drawing/2014/main" id="{686BF48F-BD34-DE46-8ACC-9977DC9A80E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470528" y="1676400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71" name="Picture Placeholder 70">
            <a:extLst>
              <a:ext uri="{FF2B5EF4-FFF2-40B4-BE49-F238E27FC236}">
                <a16:creationId xmlns:a16="http://schemas.microsoft.com/office/drawing/2014/main" id="{4AA61EA9-9F50-E445-87C5-2D8B8FE6A14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666502" y="1676400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26" name="Picture Placeholder 70">
            <a:extLst>
              <a:ext uri="{FF2B5EF4-FFF2-40B4-BE49-F238E27FC236}">
                <a16:creationId xmlns:a16="http://schemas.microsoft.com/office/drawing/2014/main" id="{EC0C3F30-5F6B-6D48-B35B-44D19A7C13B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862476" y="1676400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27" name="Picture Placeholder 70">
            <a:extLst>
              <a:ext uri="{FF2B5EF4-FFF2-40B4-BE49-F238E27FC236}">
                <a16:creationId xmlns:a16="http://schemas.microsoft.com/office/drawing/2014/main" id="{EFED9AAC-5D58-F048-8499-F53EA952E582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9058450" y="1676400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28" name="Picture Placeholder 70">
            <a:extLst>
              <a:ext uri="{FF2B5EF4-FFF2-40B4-BE49-F238E27FC236}">
                <a16:creationId xmlns:a16="http://schemas.microsoft.com/office/drawing/2014/main" id="{85EE5822-9357-6D40-AFEB-3F60BE88B34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0254424" y="1676400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29" name="Picture Placeholder 70">
            <a:extLst>
              <a:ext uri="{FF2B5EF4-FFF2-40B4-BE49-F238E27FC236}">
                <a16:creationId xmlns:a16="http://schemas.microsoft.com/office/drawing/2014/main" id="{665B00FE-C161-2046-B95A-3BEF502C715C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11450398" y="1676400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30" name="Picture Placeholder 70">
            <a:extLst>
              <a:ext uri="{FF2B5EF4-FFF2-40B4-BE49-F238E27FC236}">
                <a16:creationId xmlns:a16="http://schemas.microsoft.com/office/drawing/2014/main" id="{F6564DB5-B5D3-AE45-8696-326EF154510A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2646372" y="1676400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31" name="Picture Placeholder 70">
            <a:extLst>
              <a:ext uri="{FF2B5EF4-FFF2-40B4-BE49-F238E27FC236}">
                <a16:creationId xmlns:a16="http://schemas.microsoft.com/office/drawing/2014/main" id="{85CCDF08-2569-1A4F-825D-A949A97F44F5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078580" y="2678117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32" name="Picture Placeholder 70">
            <a:extLst>
              <a:ext uri="{FF2B5EF4-FFF2-40B4-BE49-F238E27FC236}">
                <a16:creationId xmlns:a16="http://schemas.microsoft.com/office/drawing/2014/main" id="{F85FAE11-200B-0646-844F-A2CF1002150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4274554" y="2678117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33" name="Picture Placeholder 70">
            <a:extLst>
              <a:ext uri="{FF2B5EF4-FFF2-40B4-BE49-F238E27FC236}">
                <a16:creationId xmlns:a16="http://schemas.microsoft.com/office/drawing/2014/main" id="{DC049A67-67E4-A643-94DC-585524457ADC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5470528" y="2678117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34" name="Picture Placeholder 70">
            <a:extLst>
              <a:ext uri="{FF2B5EF4-FFF2-40B4-BE49-F238E27FC236}">
                <a16:creationId xmlns:a16="http://schemas.microsoft.com/office/drawing/2014/main" id="{8DB95E0E-EFB1-7F49-8840-08B4A420B47F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6666502" y="2678117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35" name="Picture Placeholder 70">
            <a:extLst>
              <a:ext uri="{FF2B5EF4-FFF2-40B4-BE49-F238E27FC236}">
                <a16:creationId xmlns:a16="http://schemas.microsoft.com/office/drawing/2014/main" id="{B334D913-0CD2-9E41-97C4-C33C8060FEF0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7862476" y="2678117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36" name="Picture Placeholder 70">
            <a:extLst>
              <a:ext uri="{FF2B5EF4-FFF2-40B4-BE49-F238E27FC236}">
                <a16:creationId xmlns:a16="http://schemas.microsoft.com/office/drawing/2014/main" id="{2A8A88EF-7204-1A49-BCF4-DC0036075259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9058450" y="2678117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37" name="Picture Placeholder 70">
            <a:extLst>
              <a:ext uri="{FF2B5EF4-FFF2-40B4-BE49-F238E27FC236}">
                <a16:creationId xmlns:a16="http://schemas.microsoft.com/office/drawing/2014/main" id="{6A8E97D3-60DE-504A-963D-FDE32A5F161B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10254424" y="2678117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38" name="Picture Placeholder 70">
            <a:extLst>
              <a:ext uri="{FF2B5EF4-FFF2-40B4-BE49-F238E27FC236}">
                <a16:creationId xmlns:a16="http://schemas.microsoft.com/office/drawing/2014/main" id="{7E10300B-6DEF-CF47-9CA4-331928713EAC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11450398" y="2678117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39" name="Picture Placeholder 70">
            <a:extLst>
              <a:ext uri="{FF2B5EF4-FFF2-40B4-BE49-F238E27FC236}">
                <a16:creationId xmlns:a16="http://schemas.microsoft.com/office/drawing/2014/main" id="{8E4C648B-3972-0946-B808-2AF1CDB3E40C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12646372" y="2678117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40" name="Picture Placeholder 70">
            <a:extLst>
              <a:ext uri="{FF2B5EF4-FFF2-40B4-BE49-F238E27FC236}">
                <a16:creationId xmlns:a16="http://schemas.microsoft.com/office/drawing/2014/main" id="{8568E610-46A9-2540-9465-2B2A9D1C20B2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3078580" y="3679834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41" name="Picture Placeholder 70">
            <a:extLst>
              <a:ext uri="{FF2B5EF4-FFF2-40B4-BE49-F238E27FC236}">
                <a16:creationId xmlns:a16="http://schemas.microsoft.com/office/drawing/2014/main" id="{1CB3D5EF-B735-874E-99FE-FB13C95202E5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4274554" y="3679834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42" name="Picture Placeholder 70">
            <a:extLst>
              <a:ext uri="{FF2B5EF4-FFF2-40B4-BE49-F238E27FC236}">
                <a16:creationId xmlns:a16="http://schemas.microsoft.com/office/drawing/2014/main" id="{6EF4FDD3-EE4C-BD4F-B9A2-7A9A6147778F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5470528" y="3679834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43" name="Picture Placeholder 70">
            <a:extLst>
              <a:ext uri="{FF2B5EF4-FFF2-40B4-BE49-F238E27FC236}">
                <a16:creationId xmlns:a16="http://schemas.microsoft.com/office/drawing/2014/main" id="{EE583302-0A2E-D943-907B-DAD1C9239166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6666502" y="3679834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44" name="Picture Placeholder 70">
            <a:extLst>
              <a:ext uri="{FF2B5EF4-FFF2-40B4-BE49-F238E27FC236}">
                <a16:creationId xmlns:a16="http://schemas.microsoft.com/office/drawing/2014/main" id="{749808F0-273A-CA43-87F4-4CA9A26E91A5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7862476" y="3679834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45" name="Picture Placeholder 70">
            <a:extLst>
              <a:ext uri="{FF2B5EF4-FFF2-40B4-BE49-F238E27FC236}">
                <a16:creationId xmlns:a16="http://schemas.microsoft.com/office/drawing/2014/main" id="{4CE0ACED-8BD2-EA4E-8C83-87C5397632CF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9058450" y="3679834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46" name="Picture Placeholder 70">
            <a:extLst>
              <a:ext uri="{FF2B5EF4-FFF2-40B4-BE49-F238E27FC236}">
                <a16:creationId xmlns:a16="http://schemas.microsoft.com/office/drawing/2014/main" id="{C0141BE9-6BD7-DF4E-AACF-8BC835071648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10254424" y="3679834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47" name="Picture Placeholder 70">
            <a:extLst>
              <a:ext uri="{FF2B5EF4-FFF2-40B4-BE49-F238E27FC236}">
                <a16:creationId xmlns:a16="http://schemas.microsoft.com/office/drawing/2014/main" id="{8A179900-F37F-754E-92FB-8FEE50E360F7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11450398" y="3679834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48" name="Picture Placeholder 70">
            <a:extLst>
              <a:ext uri="{FF2B5EF4-FFF2-40B4-BE49-F238E27FC236}">
                <a16:creationId xmlns:a16="http://schemas.microsoft.com/office/drawing/2014/main" id="{C841D29D-0C75-F945-A260-99CC0F1EA47F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12646372" y="3679834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49" name="Picture Placeholder 70">
            <a:extLst>
              <a:ext uri="{FF2B5EF4-FFF2-40B4-BE49-F238E27FC236}">
                <a16:creationId xmlns:a16="http://schemas.microsoft.com/office/drawing/2014/main" id="{E4DB58CA-DBAB-EC42-9E91-3F8F909E5656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3078580" y="4681551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50" name="Picture Placeholder 70">
            <a:extLst>
              <a:ext uri="{FF2B5EF4-FFF2-40B4-BE49-F238E27FC236}">
                <a16:creationId xmlns:a16="http://schemas.microsoft.com/office/drawing/2014/main" id="{400ED744-7AC7-D147-A684-62CEFC48CD6D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4274554" y="4681551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51" name="Picture Placeholder 70">
            <a:extLst>
              <a:ext uri="{FF2B5EF4-FFF2-40B4-BE49-F238E27FC236}">
                <a16:creationId xmlns:a16="http://schemas.microsoft.com/office/drawing/2014/main" id="{79020701-AD8D-2247-AE3C-586F142D6161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5470528" y="4681551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52" name="Picture Placeholder 70">
            <a:extLst>
              <a:ext uri="{FF2B5EF4-FFF2-40B4-BE49-F238E27FC236}">
                <a16:creationId xmlns:a16="http://schemas.microsoft.com/office/drawing/2014/main" id="{B098CB22-498B-F947-8564-9340226839BD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6666502" y="4681551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53" name="Picture Placeholder 70">
            <a:extLst>
              <a:ext uri="{FF2B5EF4-FFF2-40B4-BE49-F238E27FC236}">
                <a16:creationId xmlns:a16="http://schemas.microsoft.com/office/drawing/2014/main" id="{1267DD84-59A0-3A49-B71D-0B558AF61212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7862476" y="4681551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54" name="Picture Placeholder 70">
            <a:extLst>
              <a:ext uri="{FF2B5EF4-FFF2-40B4-BE49-F238E27FC236}">
                <a16:creationId xmlns:a16="http://schemas.microsoft.com/office/drawing/2014/main" id="{15324ADE-91F6-2644-A8E4-E033204CC891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9058450" y="4681551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55" name="Picture Placeholder 70">
            <a:extLst>
              <a:ext uri="{FF2B5EF4-FFF2-40B4-BE49-F238E27FC236}">
                <a16:creationId xmlns:a16="http://schemas.microsoft.com/office/drawing/2014/main" id="{589371DA-DB2D-734E-AE50-20328BD7E1D8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10254424" y="4681551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56" name="Picture Placeholder 70">
            <a:extLst>
              <a:ext uri="{FF2B5EF4-FFF2-40B4-BE49-F238E27FC236}">
                <a16:creationId xmlns:a16="http://schemas.microsoft.com/office/drawing/2014/main" id="{D0E0163E-2B7C-7D40-89A7-4C1C09D6E57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11450398" y="4681551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57" name="Picture Placeholder 70">
            <a:extLst>
              <a:ext uri="{FF2B5EF4-FFF2-40B4-BE49-F238E27FC236}">
                <a16:creationId xmlns:a16="http://schemas.microsoft.com/office/drawing/2014/main" id="{BB6BBDB7-FB56-224D-8CA5-8CA9EF7C40C0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12646372" y="4681551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58" name="Picture Placeholder 70">
            <a:extLst>
              <a:ext uri="{FF2B5EF4-FFF2-40B4-BE49-F238E27FC236}">
                <a16:creationId xmlns:a16="http://schemas.microsoft.com/office/drawing/2014/main" id="{20194293-ECE6-7C47-9EC5-4619B12AE768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3078580" y="5683268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59" name="Picture Placeholder 70">
            <a:extLst>
              <a:ext uri="{FF2B5EF4-FFF2-40B4-BE49-F238E27FC236}">
                <a16:creationId xmlns:a16="http://schemas.microsoft.com/office/drawing/2014/main" id="{5E8E8886-E03C-BC41-93D6-47C44AD187B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4274554" y="5683268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60" name="Picture Placeholder 70">
            <a:extLst>
              <a:ext uri="{FF2B5EF4-FFF2-40B4-BE49-F238E27FC236}">
                <a16:creationId xmlns:a16="http://schemas.microsoft.com/office/drawing/2014/main" id="{1B20C9BD-5A52-5946-AF0D-21092A860423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5470528" y="5683268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61" name="Picture Placeholder 70">
            <a:extLst>
              <a:ext uri="{FF2B5EF4-FFF2-40B4-BE49-F238E27FC236}">
                <a16:creationId xmlns:a16="http://schemas.microsoft.com/office/drawing/2014/main" id="{1BA94661-216D-704C-BF7D-7ABC0B8AB28C}"/>
              </a:ext>
            </a:extLst>
          </p:cNvPr>
          <p:cNvSpPr>
            <a:spLocks noGrp="1"/>
          </p:cNvSpPr>
          <p:nvPr>
            <p:ph type="pic" sz="quarter" idx="51" hasCustomPrompt="1"/>
          </p:nvPr>
        </p:nvSpPr>
        <p:spPr>
          <a:xfrm>
            <a:off x="6666502" y="5683268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62" name="Picture Placeholder 70">
            <a:extLst>
              <a:ext uri="{FF2B5EF4-FFF2-40B4-BE49-F238E27FC236}">
                <a16:creationId xmlns:a16="http://schemas.microsoft.com/office/drawing/2014/main" id="{CC86C4E2-D308-A948-AB60-C73B24AF9FFA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7862476" y="5683268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63" name="Picture Placeholder 70">
            <a:extLst>
              <a:ext uri="{FF2B5EF4-FFF2-40B4-BE49-F238E27FC236}">
                <a16:creationId xmlns:a16="http://schemas.microsoft.com/office/drawing/2014/main" id="{5F51045E-F98A-3E49-87E0-1FC6FBB7BF07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9058450" y="5683268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64" name="Picture Placeholder 70">
            <a:extLst>
              <a:ext uri="{FF2B5EF4-FFF2-40B4-BE49-F238E27FC236}">
                <a16:creationId xmlns:a16="http://schemas.microsoft.com/office/drawing/2014/main" id="{0EFC32F0-CEB6-6847-8030-D1437D8D62AE}"/>
              </a:ext>
            </a:extLst>
          </p:cNvPr>
          <p:cNvSpPr>
            <a:spLocks noGrp="1"/>
          </p:cNvSpPr>
          <p:nvPr>
            <p:ph type="pic" sz="quarter" idx="54" hasCustomPrompt="1"/>
          </p:nvPr>
        </p:nvSpPr>
        <p:spPr>
          <a:xfrm>
            <a:off x="10254424" y="5683268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65" name="Picture Placeholder 70">
            <a:extLst>
              <a:ext uri="{FF2B5EF4-FFF2-40B4-BE49-F238E27FC236}">
                <a16:creationId xmlns:a16="http://schemas.microsoft.com/office/drawing/2014/main" id="{BC2B4E50-7A9E-E645-B22F-EA16529AEE03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11450398" y="5683268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66" name="Picture Placeholder 70">
            <a:extLst>
              <a:ext uri="{FF2B5EF4-FFF2-40B4-BE49-F238E27FC236}">
                <a16:creationId xmlns:a16="http://schemas.microsoft.com/office/drawing/2014/main" id="{7722559F-8BFF-4847-8B3C-3990501887DC}"/>
              </a:ext>
            </a:extLst>
          </p:cNvPr>
          <p:cNvSpPr>
            <a:spLocks noGrp="1"/>
          </p:cNvSpPr>
          <p:nvPr>
            <p:ph type="pic" sz="quarter" idx="56" hasCustomPrompt="1"/>
          </p:nvPr>
        </p:nvSpPr>
        <p:spPr>
          <a:xfrm>
            <a:off x="12646372" y="5683268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67" name="Picture Placeholder 70">
            <a:extLst>
              <a:ext uri="{FF2B5EF4-FFF2-40B4-BE49-F238E27FC236}">
                <a16:creationId xmlns:a16="http://schemas.microsoft.com/office/drawing/2014/main" id="{85326BD3-CD01-2D47-8C3F-9965090E5136}"/>
              </a:ext>
            </a:extLst>
          </p:cNvPr>
          <p:cNvSpPr>
            <a:spLocks noGrp="1"/>
          </p:cNvSpPr>
          <p:nvPr>
            <p:ph type="pic" sz="quarter" idx="57" hasCustomPrompt="1"/>
          </p:nvPr>
        </p:nvSpPr>
        <p:spPr>
          <a:xfrm>
            <a:off x="3078580" y="6684985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68" name="Picture Placeholder 70">
            <a:extLst>
              <a:ext uri="{FF2B5EF4-FFF2-40B4-BE49-F238E27FC236}">
                <a16:creationId xmlns:a16="http://schemas.microsoft.com/office/drawing/2014/main" id="{CFCC9D38-7343-8541-AF11-F409923E58FA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274554" y="6684985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69" name="Picture Placeholder 70">
            <a:extLst>
              <a:ext uri="{FF2B5EF4-FFF2-40B4-BE49-F238E27FC236}">
                <a16:creationId xmlns:a16="http://schemas.microsoft.com/office/drawing/2014/main" id="{5FB8EE51-40D9-1445-9F76-240B22D1F363}"/>
              </a:ext>
            </a:extLst>
          </p:cNvPr>
          <p:cNvSpPr>
            <a:spLocks noGrp="1"/>
          </p:cNvSpPr>
          <p:nvPr>
            <p:ph type="pic" sz="quarter" idx="59" hasCustomPrompt="1"/>
          </p:nvPr>
        </p:nvSpPr>
        <p:spPr>
          <a:xfrm>
            <a:off x="5470528" y="6684985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70" name="Picture Placeholder 70">
            <a:extLst>
              <a:ext uri="{FF2B5EF4-FFF2-40B4-BE49-F238E27FC236}">
                <a16:creationId xmlns:a16="http://schemas.microsoft.com/office/drawing/2014/main" id="{F5FD6DFA-5128-E341-99F4-1F68A7C82651}"/>
              </a:ext>
            </a:extLst>
          </p:cNvPr>
          <p:cNvSpPr>
            <a:spLocks noGrp="1"/>
          </p:cNvSpPr>
          <p:nvPr>
            <p:ph type="pic" sz="quarter" idx="60" hasCustomPrompt="1"/>
          </p:nvPr>
        </p:nvSpPr>
        <p:spPr>
          <a:xfrm>
            <a:off x="6666502" y="6684985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71" name="Picture Placeholder 70">
            <a:extLst>
              <a:ext uri="{FF2B5EF4-FFF2-40B4-BE49-F238E27FC236}">
                <a16:creationId xmlns:a16="http://schemas.microsoft.com/office/drawing/2014/main" id="{280D86C3-6C87-DB45-93DA-46EDD0415BC0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7862476" y="6684985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72" name="Picture Placeholder 70">
            <a:extLst>
              <a:ext uri="{FF2B5EF4-FFF2-40B4-BE49-F238E27FC236}">
                <a16:creationId xmlns:a16="http://schemas.microsoft.com/office/drawing/2014/main" id="{1F42C1FD-D7E9-9445-889B-FF1A1C16C7FC}"/>
              </a:ext>
            </a:extLst>
          </p:cNvPr>
          <p:cNvSpPr>
            <a:spLocks noGrp="1"/>
          </p:cNvSpPr>
          <p:nvPr>
            <p:ph type="pic" sz="quarter" idx="62" hasCustomPrompt="1"/>
          </p:nvPr>
        </p:nvSpPr>
        <p:spPr>
          <a:xfrm>
            <a:off x="9058450" y="6684985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73" name="Picture Placeholder 70">
            <a:extLst>
              <a:ext uri="{FF2B5EF4-FFF2-40B4-BE49-F238E27FC236}">
                <a16:creationId xmlns:a16="http://schemas.microsoft.com/office/drawing/2014/main" id="{AF4AD0F9-84B8-4D4B-BD64-0CA228AF10F4}"/>
              </a:ext>
            </a:extLst>
          </p:cNvPr>
          <p:cNvSpPr>
            <a:spLocks noGrp="1"/>
          </p:cNvSpPr>
          <p:nvPr>
            <p:ph type="pic" sz="quarter" idx="63" hasCustomPrompt="1"/>
          </p:nvPr>
        </p:nvSpPr>
        <p:spPr>
          <a:xfrm>
            <a:off x="10254424" y="6684985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74" name="Picture Placeholder 70">
            <a:extLst>
              <a:ext uri="{FF2B5EF4-FFF2-40B4-BE49-F238E27FC236}">
                <a16:creationId xmlns:a16="http://schemas.microsoft.com/office/drawing/2014/main" id="{6E00E9EE-D705-2348-9C5F-1A28E17D7AFA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11450398" y="6684985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75" name="Picture Placeholder 70">
            <a:extLst>
              <a:ext uri="{FF2B5EF4-FFF2-40B4-BE49-F238E27FC236}">
                <a16:creationId xmlns:a16="http://schemas.microsoft.com/office/drawing/2014/main" id="{5731C443-2A5F-1F49-B42D-A7B2085E4E15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12646372" y="6684985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76" name="Slide Number Placeholder 7">
            <a:extLst>
              <a:ext uri="{FF2B5EF4-FFF2-40B4-BE49-F238E27FC236}">
                <a16:creationId xmlns:a16="http://schemas.microsoft.com/office/drawing/2014/main" id="{5C67D2F5-B0C2-3A4E-A3B9-C2E92175CFC1}"/>
              </a:ext>
            </a:extLst>
          </p:cNvPr>
          <p:cNvSpPr>
            <a:spLocks noGrp="1"/>
          </p:cNvSpPr>
          <p:nvPr>
            <p:ph type="sldNum" sz="quarter" idx="66"/>
          </p:nvPr>
        </p:nvSpPr>
        <p:spPr>
          <a:xfrm>
            <a:off x="11432177" y="7619393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7" name="Picture Placeholder 68">
            <a:extLst>
              <a:ext uri="{FF2B5EF4-FFF2-40B4-BE49-F238E27FC236}">
                <a16:creationId xmlns:a16="http://schemas.microsoft.com/office/drawing/2014/main" id="{D6C5EDAE-2AE9-804A-AA86-7D53B05022EE}"/>
              </a:ext>
            </a:extLst>
          </p:cNvPr>
          <p:cNvSpPr>
            <a:spLocks noGrp="1"/>
          </p:cNvSpPr>
          <p:nvPr>
            <p:ph type="pic" sz="quarter" idx="67" hasCustomPrompt="1"/>
          </p:nvPr>
        </p:nvSpPr>
        <p:spPr>
          <a:xfrm>
            <a:off x="525037" y="2844361"/>
            <a:ext cx="2179287" cy="568399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6000"/>
              </a:spcBef>
              <a:buFontTx/>
              <a:buNone/>
              <a:defRPr sz="2000" b="0" i="0">
                <a:latin typeface="DM Sans Medium" pitchFamily="2" charset="77"/>
              </a:defRPr>
            </a:lvl1pPr>
          </a:lstStyle>
          <a:p>
            <a:pPr algn="r"/>
            <a:r>
              <a:rPr lang="en-US" sz="2000" b="1" dirty="0">
                <a:latin typeface="DM Sans" pitchFamily="2" charset="77"/>
              </a:rPr>
              <a:t>Health</a:t>
            </a:r>
          </a:p>
        </p:txBody>
      </p:sp>
      <p:sp>
        <p:nvSpPr>
          <p:cNvPr id="178" name="Picture Placeholder 68">
            <a:extLst>
              <a:ext uri="{FF2B5EF4-FFF2-40B4-BE49-F238E27FC236}">
                <a16:creationId xmlns:a16="http://schemas.microsoft.com/office/drawing/2014/main" id="{252B1528-FAB5-F342-8D82-FB5A66153E74}"/>
              </a:ext>
            </a:extLst>
          </p:cNvPr>
          <p:cNvSpPr>
            <a:spLocks noGrp="1"/>
          </p:cNvSpPr>
          <p:nvPr>
            <p:ph type="pic" sz="quarter" idx="68" hasCustomPrompt="1"/>
          </p:nvPr>
        </p:nvSpPr>
        <p:spPr>
          <a:xfrm>
            <a:off x="525037" y="3866190"/>
            <a:ext cx="2179287" cy="568399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6000"/>
              </a:spcBef>
              <a:buFontTx/>
              <a:buNone/>
              <a:defRPr sz="2000" b="0" i="0">
                <a:latin typeface="DM Sans Medium" pitchFamily="2" charset="77"/>
              </a:defRPr>
            </a:lvl1pPr>
          </a:lstStyle>
          <a:p>
            <a:pPr algn="r"/>
            <a:r>
              <a:rPr lang="en-US" sz="2000" b="1" dirty="0">
                <a:latin typeface="DM Sans" pitchFamily="2" charset="77"/>
              </a:rPr>
              <a:t>Energy</a:t>
            </a:r>
          </a:p>
        </p:txBody>
      </p:sp>
      <p:sp>
        <p:nvSpPr>
          <p:cNvPr id="179" name="Picture Placeholder 68">
            <a:extLst>
              <a:ext uri="{FF2B5EF4-FFF2-40B4-BE49-F238E27FC236}">
                <a16:creationId xmlns:a16="http://schemas.microsoft.com/office/drawing/2014/main" id="{CB3822BF-C4A4-854A-B05F-3C6082B88143}"/>
              </a:ext>
            </a:extLst>
          </p:cNvPr>
          <p:cNvSpPr>
            <a:spLocks noGrp="1"/>
          </p:cNvSpPr>
          <p:nvPr>
            <p:ph type="pic" sz="quarter" idx="69" hasCustomPrompt="1"/>
          </p:nvPr>
        </p:nvSpPr>
        <p:spPr>
          <a:xfrm>
            <a:off x="525037" y="4888019"/>
            <a:ext cx="2179287" cy="568399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6000"/>
              </a:spcBef>
              <a:buFontTx/>
              <a:buNone/>
              <a:defRPr sz="2000" b="0" i="0">
                <a:latin typeface="DM Sans Medium" pitchFamily="2" charset="77"/>
              </a:defRPr>
            </a:lvl1pPr>
          </a:lstStyle>
          <a:p>
            <a:pPr algn="r"/>
            <a:r>
              <a:rPr lang="en-US" sz="2000" b="1" dirty="0">
                <a:latin typeface="DM Sans" pitchFamily="2" charset="77"/>
              </a:rPr>
              <a:t>Federal</a:t>
            </a:r>
          </a:p>
        </p:txBody>
      </p:sp>
      <p:sp>
        <p:nvSpPr>
          <p:cNvPr id="180" name="Picture Placeholder 68">
            <a:extLst>
              <a:ext uri="{FF2B5EF4-FFF2-40B4-BE49-F238E27FC236}">
                <a16:creationId xmlns:a16="http://schemas.microsoft.com/office/drawing/2014/main" id="{125D8567-C807-2F4C-AF51-B709FED33A28}"/>
              </a:ext>
            </a:extLst>
          </p:cNvPr>
          <p:cNvSpPr>
            <a:spLocks noGrp="1"/>
          </p:cNvSpPr>
          <p:nvPr>
            <p:ph type="pic" sz="quarter" idx="70" hasCustomPrompt="1"/>
          </p:nvPr>
        </p:nvSpPr>
        <p:spPr>
          <a:xfrm>
            <a:off x="525037" y="5909848"/>
            <a:ext cx="2179287" cy="568399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6000"/>
              </a:spcBef>
              <a:buFontTx/>
              <a:buNone/>
              <a:defRPr sz="2000" b="0" i="0">
                <a:latin typeface="DM Sans Medium" pitchFamily="2" charset="77"/>
              </a:defRPr>
            </a:lvl1pPr>
          </a:lstStyle>
          <a:p>
            <a:pPr algn="r"/>
            <a:r>
              <a:rPr lang="en-US" sz="2000" b="1" dirty="0">
                <a:latin typeface="DM Sans" pitchFamily="2" charset="77"/>
              </a:rPr>
              <a:t>State</a:t>
            </a:r>
          </a:p>
        </p:txBody>
      </p:sp>
      <p:sp>
        <p:nvSpPr>
          <p:cNvPr id="181" name="Picture Placeholder 68">
            <a:extLst>
              <a:ext uri="{FF2B5EF4-FFF2-40B4-BE49-F238E27FC236}">
                <a16:creationId xmlns:a16="http://schemas.microsoft.com/office/drawing/2014/main" id="{DCC1908E-BDBB-DF4F-BDD7-0D47285B1DCC}"/>
              </a:ext>
            </a:extLst>
          </p:cNvPr>
          <p:cNvSpPr>
            <a:spLocks noGrp="1"/>
          </p:cNvSpPr>
          <p:nvPr>
            <p:ph type="pic" sz="quarter" idx="71" hasCustomPrompt="1"/>
          </p:nvPr>
        </p:nvSpPr>
        <p:spPr>
          <a:xfrm>
            <a:off x="525037" y="6781800"/>
            <a:ext cx="2179287" cy="568399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6000"/>
              </a:spcBef>
              <a:buFontTx/>
              <a:buNone/>
              <a:defRPr sz="2000" b="0" i="0">
                <a:latin typeface="DM Sans Medium" pitchFamily="2" charset="77"/>
              </a:defRPr>
            </a:lvl1pPr>
          </a:lstStyle>
          <a:p>
            <a:pPr algn="r"/>
            <a:r>
              <a:rPr lang="en-US" sz="2000" b="1" dirty="0">
                <a:latin typeface="DM Sans" pitchFamily="2" charset="77"/>
              </a:rPr>
              <a:t>Local</a:t>
            </a:r>
          </a:p>
        </p:txBody>
      </p:sp>
    </p:spTree>
    <p:extLst>
      <p:ext uri="{BB962C8B-B14F-4D97-AF65-F5344CB8AC3E}">
        <p14:creationId xmlns:p14="http://schemas.microsoft.com/office/powerpoint/2010/main" val="5720145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EDC64526-51AE-6943-A730-AB04368DE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104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Bullets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E1BE7739-3E41-4F4B-8F54-81C9986DA43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819254" y="1676400"/>
            <a:ext cx="7811146" cy="6553199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474EA4E-8746-D549-BD54-0396EABDB0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3030200" cy="914400"/>
          </a:xfrm>
        </p:spPr>
        <p:txBody>
          <a:bodyPr anchor="ctr"/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lide Number Placeholder 4">
            <a:extLst>
              <a:ext uri="{FF2B5EF4-FFF2-40B4-BE49-F238E27FC236}">
                <a16:creationId xmlns:a16="http://schemas.microsoft.com/office/drawing/2014/main" id="{2AAF4888-48F4-7C47-95CF-C56A949B25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48B5AD3-4CAF-4245-B112-183E1CCAD54E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3A1F85A8-ED67-FB44-8337-4DBEA354498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3900" y="1676400"/>
            <a:ext cx="5171618" cy="543718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8047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 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9C48B25-212D-AE44-A3EB-224F07916374}"/>
              </a:ext>
            </a:extLst>
          </p:cNvPr>
          <p:cNvSpPr/>
          <p:nvPr userDrawn="1"/>
        </p:nvSpPr>
        <p:spPr>
          <a:xfrm>
            <a:off x="-1" y="0"/>
            <a:ext cx="14630401" cy="8229600"/>
          </a:xfrm>
          <a:prstGeom prst="rect">
            <a:avLst/>
          </a:prstGeom>
          <a:solidFill>
            <a:srgbClr val="5BCB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88E8816-43D4-3543-B8F8-BA2D9989DB11}"/>
              </a:ext>
            </a:extLst>
          </p:cNvPr>
          <p:cNvGrpSpPr/>
          <p:nvPr userDrawn="1"/>
        </p:nvGrpSpPr>
        <p:grpSpPr>
          <a:xfrm>
            <a:off x="-1" y="395"/>
            <a:ext cx="14630399" cy="5038327"/>
            <a:chOff x="228600" y="396"/>
            <a:chExt cx="14173200" cy="5028804"/>
          </a:xfrm>
          <a:solidFill>
            <a:srgbClr val="44A4DB"/>
          </a:solidFill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AC2412F-BCF2-4D4E-90EF-A3C52CD9E9EE}"/>
                </a:ext>
              </a:extLst>
            </p:cNvPr>
            <p:cNvSpPr/>
            <p:nvPr/>
          </p:nvSpPr>
          <p:spPr>
            <a:xfrm>
              <a:off x="228600" y="4880187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351239B-940D-9F45-90D0-327EA1C77D50}"/>
                </a:ext>
              </a:extLst>
            </p:cNvPr>
            <p:cNvSpPr/>
            <p:nvPr/>
          </p:nvSpPr>
          <p:spPr>
            <a:xfrm>
              <a:off x="228600" y="4689651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2C63889-64A0-2843-9AD5-4C1195772E52}"/>
                </a:ext>
              </a:extLst>
            </p:cNvPr>
            <p:cNvSpPr/>
            <p:nvPr/>
          </p:nvSpPr>
          <p:spPr>
            <a:xfrm>
              <a:off x="228600" y="4495624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F592710-E8AB-1941-B5EA-C67250B90086}"/>
                </a:ext>
              </a:extLst>
            </p:cNvPr>
            <p:cNvSpPr/>
            <p:nvPr/>
          </p:nvSpPr>
          <p:spPr>
            <a:xfrm>
              <a:off x="228600" y="4305476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F62B63E-7571-2940-AB05-B15ACCD43646}"/>
                </a:ext>
              </a:extLst>
            </p:cNvPr>
            <p:cNvSpPr/>
            <p:nvPr/>
          </p:nvSpPr>
          <p:spPr>
            <a:xfrm>
              <a:off x="228600" y="411144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B94D5C5-8E80-4B4B-9E2F-1061EA47A989}"/>
                </a:ext>
              </a:extLst>
            </p:cNvPr>
            <p:cNvSpPr/>
            <p:nvPr/>
          </p:nvSpPr>
          <p:spPr>
            <a:xfrm>
              <a:off x="228600" y="3913540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AB9D920-2EB5-534B-A0A8-2E0FAA8C9273}"/>
                </a:ext>
              </a:extLst>
            </p:cNvPr>
            <p:cNvSpPr/>
            <p:nvPr/>
          </p:nvSpPr>
          <p:spPr>
            <a:xfrm>
              <a:off x="228600" y="3713692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289CC3F-C41C-0547-B3A8-22F01F32704F}"/>
                </a:ext>
              </a:extLst>
            </p:cNvPr>
            <p:cNvSpPr/>
            <p:nvPr/>
          </p:nvSpPr>
          <p:spPr>
            <a:xfrm rot="10800000">
              <a:off x="228600" y="2437920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111B70F-E8A6-0144-9B42-F900625A9FFC}"/>
                </a:ext>
              </a:extLst>
            </p:cNvPr>
            <p:cNvSpPr/>
            <p:nvPr/>
          </p:nvSpPr>
          <p:spPr>
            <a:xfrm rot="10800000">
              <a:off x="228600" y="2648479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313889B-68FC-0C4B-9A74-A0F48338D310}"/>
                </a:ext>
              </a:extLst>
            </p:cNvPr>
            <p:cNvSpPr/>
            <p:nvPr/>
          </p:nvSpPr>
          <p:spPr>
            <a:xfrm rot="10800000">
              <a:off x="228600" y="285802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3848BA7-CF67-8B48-9B47-8FD776379AAD}"/>
                </a:ext>
              </a:extLst>
            </p:cNvPr>
            <p:cNvSpPr/>
            <p:nvPr/>
          </p:nvSpPr>
          <p:spPr>
            <a:xfrm rot="10800000">
              <a:off x="228600" y="3067579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8F4E4CA-91E5-6347-B7F9-5E966551753E}"/>
                </a:ext>
              </a:extLst>
            </p:cNvPr>
            <p:cNvSpPr/>
            <p:nvPr/>
          </p:nvSpPr>
          <p:spPr>
            <a:xfrm rot="10800000">
              <a:off x="228600" y="328100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F9431090-C62D-754C-B909-24D8FE4A458C}"/>
                </a:ext>
              </a:extLst>
            </p:cNvPr>
            <p:cNvSpPr/>
            <p:nvPr/>
          </p:nvSpPr>
          <p:spPr>
            <a:xfrm rot="10800000">
              <a:off x="228600" y="3496381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4D134BE3-DC22-A243-9E50-E4204B5C17F4}"/>
                </a:ext>
              </a:extLst>
            </p:cNvPr>
            <p:cNvSpPr/>
            <p:nvPr/>
          </p:nvSpPr>
          <p:spPr>
            <a:xfrm>
              <a:off x="228600" y="2249247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25E05DA-D377-0640-8629-2FEF2211D2CC}"/>
                </a:ext>
              </a:extLst>
            </p:cNvPr>
            <p:cNvSpPr/>
            <p:nvPr/>
          </p:nvSpPr>
          <p:spPr>
            <a:xfrm>
              <a:off x="228600" y="205521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824F76C-1F94-004C-9F92-90015DF64754}"/>
                </a:ext>
              </a:extLst>
            </p:cNvPr>
            <p:cNvSpPr/>
            <p:nvPr/>
          </p:nvSpPr>
          <p:spPr>
            <a:xfrm>
              <a:off x="228600" y="1865072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DBEBC27-C4A9-0046-AB43-2085F8241D27}"/>
                </a:ext>
              </a:extLst>
            </p:cNvPr>
            <p:cNvSpPr/>
            <p:nvPr/>
          </p:nvSpPr>
          <p:spPr>
            <a:xfrm>
              <a:off x="228600" y="1671044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25E8F83E-7089-BA4C-935E-EB92B2120501}"/>
                </a:ext>
              </a:extLst>
            </p:cNvPr>
            <p:cNvSpPr/>
            <p:nvPr/>
          </p:nvSpPr>
          <p:spPr>
            <a:xfrm>
              <a:off x="228600" y="1473135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E6EC7F3-E133-014A-88C5-822D15FDA617}"/>
                </a:ext>
              </a:extLst>
            </p:cNvPr>
            <p:cNvSpPr/>
            <p:nvPr/>
          </p:nvSpPr>
          <p:spPr>
            <a:xfrm>
              <a:off x="228600" y="1273287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3C9F428-0034-FD4E-A744-0A52D09B035C}"/>
                </a:ext>
              </a:extLst>
            </p:cNvPr>
            <p:cNvSpPr/>
            <p:nvPr/>
          </p:nvSpPr>
          <p:spPr>
            <a:xfrm rot="10800000">
              <a:off x="228600" y="396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158144C-A02B-8340-AFC5-585EB198EF5B}"/>
                </a:ext>
              </a:extLst>
            </p:cNvPr>
            <p:cNvSpPr/>
            <p:nvPr/>
          </p:nvSpPr>
          <p:spPr>
            <a:xfrm rot="10800000">
              <a:off x="228600" y="210955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B442B7B-A733-A749-A724-3C20EB85508F}"/>
                </a:ext>
              </a:extLst>
            </p:cNvPr>
            <p:cNvSpPr/>
            <p:nvPr/>
          </p:nvSpPr>
          <p:spPr>
            <a:xfrm rot="10800000">
              <a:off x="228600" y="420505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EA0312A9-7F4F-6344-AB2D-3DACEA187AE2}"/>
                </a:ext>
              </a:extLst>
            </p:cNvPr>
            <p:cNvSpPr/>
            <p:nvPr/>
          </p:nvSpPr>
          <p:spPr>
            <a:xfrm rot="10800000">
              <a:off x="228600" y="630055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88188C49-33E2-1F49-98A8-E840769E9157}"/>
                </a:ext>
              </a:extLst>
            </p:cNvPr>
            <p:cNvSpPr/>
            <p:nvPr/>
          </p:nvSpPr>
          <p:spPr>
            <a:xfrm rot="10800000">
              <a:off x="228600" y="843486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1467069-8B76-BB43-91F0-CB0BCA7A4AC0}"/>
                </a:ext>
              </a:extLst>
            </p:cNvPr>
            <p:cNvSpPr/>
            <p:nvPr/>
          </p:nvSpPr>
          <p:spPr>
            <a:xfrm rot="10800000">
              <a:off x="228600" y="1058857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AFF91861-FA90-E44B-AC21-C6EF89C01D84}"/>
              </a:ext>
            </a:extLst>
          </p:cNvPr>
          <p:cNvCxnSpPr>
            <a:cxnSpLocks/>
          </p:cNvCxnSpPr>
          <p:nvPr userDrawn="1"/>
        </p:nvCxnSpPr>
        <p:spPr>
          <a:xfrm>
            <a:off x="571500" y="6555393"/>
            <a:ext cx="134874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 Placeholder 3">
            <a:extLst>
              <a:ext uri="{FF2B5EF4-FFF2-40B4-BE49-F238E27FC236}">
                <a16:creationId xmlns:a16="http://schemas.microsoft.com/office/drawing/2014/main" id="{4C098FEE-3B74-3A45-A22C-CE9B248464E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83092" y="4998833"/>
            <a:ext cx="9799798" cy="1362456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FontTx/>
              <a:buNone/>
              <a:defRPr sz="4000" b="1" i="0">
                <a:solidFill>
                  <a:schemeClr val="tx1"/>
                </a:solidFill>
                <a:latin typeface="DM Sans" pitchFamily="2" charset="77"/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F6CD9287-ABBC-C54A-8E1C-7D236A91C91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83253" y="6908800"/>
            <a:ext cx="4675187" cy="11094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0" i="0">
                <a:solidFill>
                  <a:schemeClr val="bg1"/>
                </a:solidFill>
                <a:latin typeface="DM Sans Medium" pitchFamily="2" charset="77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76941855-2960-3E40-A235-348A0F0634F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07703" y="6908800"/>
            <a:ext cx="4675187" cy="11094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0" i="0">
                <a:solidFill>
                  <a:schemeClr val="bg1"/>
                </a:solidFill>
                <a:latin typeface="DM Sans Medium" pitchFamily="2" charset="77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5480D6DE-E617-254E-85FC-0D42DE5117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377" y="5684947"/>
            <a:ext cx="664995" cy="67716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263F22D2-54C4-5D44-B228-5595E73B325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5983" y="6910742"/>
            <a:ext cx="891389" cy="723482"/>
          </a:xfrm>
          <a:prstGeom prst="rect">
            <a:avLst/>
          </a:prstGeom>
        </p:spPr>
      </p:pic>
      <p:sp>
        <p:nvSpPr>
          <p:cNvPr id="44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7200" y="5985662"/>
            <a:ext cx="2224453" cy="3986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49874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Title Arrow 6">
    <p:bg>
      <p:bgPr>
        <a:solidFill>
          <a:srgbClr val="5BCB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54496" y="1188720"/>
            <a:ext cx="7382436" cy="6092812"/>
          </a:xfrm>
        </p:spPr>
        <p:txBody>
          <a:bodyPr anchor="ctr"/>
          <a:lstStyle>
            <a:lvl1pPr>
              <a:defRPr sz="3600" b="0" i="0">
                <a:solidFill>
                  <a:schemeClr val="tx1"/>
                </a:solidFill>
                <a:latin typeface="DM Sans Medium" pitchFamily="2" charset="77"/>
              </a:defRPr>
            </a:lvl1pPr>
          </a:lstStyle>
          <a:p>
            <a:r>
              <a:rPr lang="en-US" dirty="0"/>
              <a:t>Click to edit section title </a:t>
            </a:r>
            <a:br>
              <a:rPr lang="en-US" dirty="0"/>
            </a:br>
            <a:r>
              <a:rPr lang="en-US" dirty="0"/>
              <a:t>(Option A)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D070F5F-9B0C-5A49-99D5-6B3A5BEF64B2}"/>
              </a:ext>
            </a:extLst>
          </p:cNvPr>
          <p:cNvGrpSpPr/>
          <p:nvPr userDrawn="1"/>
        </p:nvGrpSpPr>
        <p:grpSpPr>
          <a:xfrm>
            <a:off x="-1" y="5373511"/>
            <a:ext cx="14630399" cy="2841147"/>
            <a:chOff x="228600" y="396"/>
            <a:chExt cx="14173200" cy="5028804"/>
          </a:xfrm>
          <a:solidFill>
            <a:srgbClr val="031D40">
              <a:alpha val="50000"/>
            </a:srgbClr>
          </a:solidFill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ECA75D5-A133-5C4C-8B87-690836EA551C}"/>
                </a:ext>
              </a:extLst>
            </p:cNvPr>
            <p:cNvSpPr/>
            <p:nvPr/>
          </p:nvSpPr>
          <p:spPr>
            <a:xfrm>
              <a:off x="228600" y="4880187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734A13E-2C6B-9549-ACEF-0ED3D2F858A8}"/>
                </a:ext>
              </a:extLst>
            </p:cNvPr>
            <p:cNvSpPr/>
            <p:nvPr/>
          </p:nvSpPr>
          <p:spPr>
            <a:xfrm>
              <a:off x="228600" y="4689651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B48A749-4448-7042-84F6-17645B9D40A0}"/>
                </a:ext>
              </a:extLst>
            </p:cNvPr>
            <p:cNvSpPr/>
            <p:nvPr/>
          </p:nvSpPr>
          <p:spPr>
            <a:xfrm>
              <a:off x="228600" y="4495624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1C20C69-67AB-9D4E-A33A-4B1BE54F601C}"/>
                </a:ext>
              </a:extLst>
            </p:cNvPr>
            <p:cNvSpPr/>
            <p:nvPr/>
          </p:nvSpPr>
          <p:spPr>
            <a:xfrm>
              <a:off x="228600" y="4305476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41D724DA-E1DF-984D-948B-1DC4EB2986BD}"/>
                </a:ext>
              </a:extLst>
            </p:cNvPr>
            <p:cNvSpPr/>
            <p:nvPr/>
          </p:nvSpPr>
          <p:spPr>
            <a:xfrm>
              <a:off x="228600" y="411144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854E062-A4CF-E846-B1A7-2657E21E3E18}"/>
                </a:ext>
              </a:extLst>
            </p:cNvPr>
            <p:cNvSpPr/>
            <p:nvPr/>
          </p:nvSpPr>
          <p:spPr>
            <a:xfrm>
              <a:off x="228600" y="3913540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E136C2C-7EA3-944E-85D5-4AB9FA0786F7}"/>
                </a:ext>
              </a:extLst>
            </p:cNvPr>
            <p:cNvSpPr/>
            <p:nvPr/>
          </p:nvSpPr>
          <p:spPr>
            <a:xfrm>
              <a:off x="228600" y="3713692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F299FC0-AAD1-7343-8579-38DC0BDBF9BC}"/>
                </a:ext>
              </a:extLst>
            </p:cNvPr>
            <p:cNvSpPr/>
            <p:nvPr/>
          </p:nvSpPr>
          <p:spPr>
            <a:xfrm rot="10800000">
              <a:off x="228600" y="2437920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09E0511-A151-974D-AAB6-606FD5B80097}"/>
                </a:ext>
              </a:extLst>
            </p:cNvPr>
            <p:cNvSpPr/>
            <p:nvPr/>
          </p:nvSpPr>
          <p:spPr>
            <a:xfrm rot="10800000">
              <a:off x="228600" y="2648479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D764622-0D40-D146-BBDD-08BA5DD7D10E}"/>
                </a:ext>
              </a:extLst>
            </p:cNvPr>
            <p:cNvSpPr/>
            <p:nvPr/>
          </p:nvSpPr>
          <p:spPr>
            <a:xfrm rot="10800000">
              <a:off x="228600" y="285802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1C3CB51-ADD0-E445-B752-A449EAD7CB47}"/>
                </a:ext>
              </a:extLst>
            </p:cNvPr>
            <p:cNvSpPr/>
            <p:nvPr/>
          </p:nvSpPr>
          <p:spPr>
            <a:xfrm rot="10800000">
              <a:off x="228600" y="3067579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6397851A-16D1-E943-BFD3-84DFAAA8043E}"/>
                </a:ext>
              </a:extLst>
            </p:cNvPr>
            <p:cNvSpPr/>
            <p:nvPr/>
          </p:nvSpPr>
          <p:spPr>
            <a:xfrm rot="10800000">
              <a:off x="228600" y="328100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85DB0E9-BCE7-1349-B949-3380D78E2247}"/>
                </a:ext>
              </a:extLst>
            </p:cNvPr>
            <p:cNvSpPr/>
            <p:nvPr/>
          </p:nvSpPr>
          <p:spPr>
            <a:xfrm rot="10800000">
              <a:off x="228600" y="3496381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3B55D9A8-5161-2E4C-BF56-29A745113B4E}"/>
                </a:ext>
              </a:extLst>
            </p:cNvPr>
            <p:cNvSpPr/>
            <p:nvPr/>
          </p:nvSpPr>
          <p:spPr>
            <a:xfrm>
              <a:off x="228600" y="2249247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392AAC9F-5A61-FE40-AD32-087CC800D4C7}"/>
                </a:ext>
              </a:extLst>
            </p:cNvPr>
            <p:cNvSpPr/>
            <p:nvPr/>
          </p:nvSpPr>
          <p:spPr>
            <a:xfrm>
              <a:off x="228600" y="205521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DB89EDEA-A6BE-014C-B5CB-01CF8EB76B67}"/>
                </a:ext>
              </a:extLst>
            </p:cNvPr>
            <p:cNvSpPr/>
            <p:nvPr/>
          </p:nvSpPr>
          <p:spPr>
            <a:xfrm>
              <a:off x="228600" y="1865072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DBC63857-177B-2546-A9AE-CA990A92BDDB}"/>
                </a:ext>
              </a:extLst>
            </p:cNvPr>
            <p:cNvSpPr/>
            <p:nvPr/>
          </p:nvSpPr>
          <p:spPr>
            <a:xfrm>
              <a:off x="228600" y="1671044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448327A6-CC73-654B-9FB7-834BCF6E22E0}"/>
                </a:ext>
              </a:extLst>
            </p:cNvPr>
            <p:cNvSpPr/>
            <p:nvPr/>
          </p:nvSpPr>
          <p:spPr>
            <a:xfrm>
              <a:off x="228600" y="1473135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433B0057-AE53-4744-8ADC-82679BFB37B8}"/>
                </a:ext>
              </a:extLst>
            </p:cNvPr>
            <p:cNvSpPr/>
            <p:nvPr/>
          </p:nvSpPr>
          <p:spPr>
            <a:xfrm>
              <a:off x="228600" y="1273287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79692720-BEA9-4A46-8FD4-2156B5CDA5FE}"/>
                </a:ext>
              </a:extLst>
            </p:cNvPr>
            <p:cNvSpPr/>
            <p:nvPr/>
          </p:nvSpPr>
          <p:spPr>
            <a:xfrm rot="10800000">
              <a:off x="228600" y="396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F321B62A-B1E1-6042-9614-A231B127BB7B}"/>
                </a:ext>
              </a:extLst>
            </p:cNvPr>
            <p:cNvSpPr/>
            <p:nvPr/>
          </p:nvSpPr>
          <p:spPr>
            <a:xfrm rot="10800000">
              <a:off x="228600" y="210955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724E83A6-3563-374F-9004-8C4B8D05CE0A}"/>
                </a:ext>
              </a:extLst>
            </p:cNvPr>
            <p:cNvSpPr/>
            <p:nvPr/>
          </p:nvSpPr>
          <p:spPr>
            <a:xfrm rot="10800000">
              <a:off x="228600" y="420505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5C807D6D-FA01-0E4C-A45E-7C253957097D}"/>
                </a:ext>
              </a:extLst>
            </p:cNvPr>
            <p:cNvSpPr/>
            <p:nvPr/>
          </p:nvSpPr>
          <p:spPr>
            <a:xfrm rot="10800000">
              <a:off x="228600" y="630055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BB1152E5-0176-D04B-B917-38762EBC7AE7}"/>
                </a:ext>
              </a:extLst>
            </p:cNvPr>
            <p:cNvSpPr/>
            <p:nvPr/>
          </p:nvSpPr>
          <p:spPr>
            <a:xfrm rot="10800000">
              <a:off x="228600" y="843486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5599B651-B64E-E14A-AAF1-4451F1E0D8FD}"/>
                </a:ext>
              </a:extLst>
            </p:cNvPr>
            <p:cNvSpPr/>
            <p:nvPr/>
          </p:nvSpPr>
          <p:spPr>
            <a:xfrm rot="10800000">
              <a:off x="228600" y="1058857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8" name="L-Shape 57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400807" y="2079464"/>
            <a:ext cx="4308268" cy="4308268"/>
          </a:xfrm>
          <a:prstGeom prst="corner">
            <a:avLst>
              <a:gd name="adj1" fmla="val 20121"/>
              <a:gd name="adj2" fmla="val 2027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1945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434341" y="935356"/>
            <a:ext cx="13796010" cy="405764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Slide subtitle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34339" y="438152"/>
            <a:ext cx="13796010" cy="4965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9821172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5840" y="2190750"/>
            <a:ext cx="6217920" cy="522160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6640" y="2190750"/>
            <a:ext cx="6217920" cy="522160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34339" y="438152"/>
            <a:ext cx="13796010" cy="4965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434341" y="935356"/>
            <a:ext cx="13796010" cy="405764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Slide subtitle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539048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7746" y="2017396"/>
            <a:ext cx="6189344" cy="988694"/>
          </a:xfrm>
        </p:spPr>
        <p:txBody>
          <a:bodyPr anchor="b"/>
          <a:lstStyle>
            <a:lvl1pPr marL="0" indent="0">
              <a:buNone/>
              <a:defRPr sz="2880" b="1">
                <a:solidFill>
                  <a:schemeClr val="bg2"/>
                </a:solidFill>
              </a:defRPr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7746" y="3006090"/>
            <a:ext cx="6189344" cy="442150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406640" y="2017396"/>
            <a:ext cx="6219826" cy="988694"/>
          </a:xfrm>
        </p:spPr>
        <p:txBody>
          <a:bodyPr anchor="b"/>
          <a:lstStyle>
            <a:lvl1pPr marL="0" indent="0">
              <a:buNone/>
              <a:defRPr sz="2880" b="1">
                <a:solidFill>
                  <a:schemeClr val="bg2"/>
                </a:solidFill>
              </a:defRPr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406640" y="3006090"/>
            <a:ext cx="6219826" cy="442150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34339" y="438152"/>
            <a:ext cx="13796010" cy="4965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434341" y="935356"/>
            <a:ext cx="13796010" cy="405764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Slide subtitle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354240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34339" y="438152"/>
            <a:ext cx="13796010" cy="4965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6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434341" y="935356"/>
            <a:ext cx="13796010" cy="405764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Slide subtitle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46776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19826" y="1184911"/>
            <a:ext cx="7406640" cy="5848350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>
                <a:solidFill>
                  <a:schemeClr val="accent1"/>
                </a:solidFill>
              </a:defRPr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0420698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219826" y="1184911"/>
            <a:ext cx="7406640" cy="5848350"/>
          </a:xfrm>
        </p:spPr>
        <p:txBody>
          <a:bodyPr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82212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ext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008574BF-FE2A-8C48-8258-968AAA312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3030200" cy="914400"/>
          </a:xfrm>
        </p:spPr>
        <p:txBody>
          <a:bodyPr anchor="ctr"/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DAE2CC6-70D5-9F46-A0D6-73575310D80D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Picture Placeholder 9">
            <a:extLst>
              <a:ext uri="{FF2B5EF4-FFF2-40B4-BE49-F238E27FC236}">
                <a16:creationId xmlns:a16="http://schemas.microsoft.com/office/drawing/2014/main" id="{D22B3C4C-EFC4-1145-9B55-291CA9EBE53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819254" y="1676400"/>
            <a:ext cx="7811146" cy="6553199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5" name="Slide Number Placeholder 4">
            <a:extLst>
              <a:ext uri="{FF2B5EF4-FFF2-40B4-BE49-F238E27FC236}">
                <a16:creationId xmlns:a16="http://schemas.microsoft.com/office/drawing/2014/main" id="{778185B1-673B-784E-A5B5-2DD0CDBD5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1FE27E20-0B72-1747-8315-F3837D336C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3900" y="1676400"/>
            <a:ext cx="5171618" cy="543718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6986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ext + Photo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9">
            <a:extLst>
              <a:ext uri="{FF2B5EF4-FFF2-40B4-BE49-F238E27FC236}">
                <a16:creationId xmlns:a16="http://schemas.microsoft.com/office/drawing/2014/main" id="{504CBE27-B3D0-2449-B425-5D4A5A9464B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0972800" y="5205600"/>
            <a:ext cx="3657600" cy="3024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0" name="Picture Placeholder 9">
            <a:extLst>
              <a:ext uri="{FF2B5EF4-FFF2-40B4-BE49-F238E27FC236}">
                <a16:creationId xmlns:a16="http://schemas.microsoft.com/office/drawing/2014/main" id="{99908E98-CEEE-F64E-84D6-77137F2AE173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315200" y="5205600"/>
            <a:ext cx="3595723" cy="3024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8522F5D-5EB7-5247-B8DF-C08DB83BF8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6567791" cy="914400"/>
          </a:xfrm>
        </p:spPr>
        <p:txBody>
          <a:bodyPr anchor="ctr"/>
          <a:lstStyle>
            <a:lvl1pPr>
              <a:defRPr sz="3000" b="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2" name="Slide Number Placeholder 4">
            <a:extLst>
              <a:ext uri="{FF2B5EF4-FFF2-40B4-BE49-F238E27FC236}">
                <a16:creationId xmlns:a16="http://schemas.microsoft.com/office/drawing/2014/main" id="{76D9A065-BBCD-6A4A-A36E-B66ABEE3C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3F6DE6F-BF9C-674E-B4CF-DB081D2A715E}"/>
              </a:ext>
            </a:extLst>
          </p:cNvPr>
          <p:cNvCxnSpPr>
            <a:cxnSpLocks/>
            <a:endCxn id="21" idx="2"/>
          </p:cNvCxnSpPr>
          <p:nvPr userDrawn="1"/>
        </p:nvCxnSpPr>
        <p:spPr>
          <a:xfrm>
            <a:off x="535170" y="1028700"/>
            <a:ext cx="328212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B68A4F5A-884E-C548-B039-6EDB0B8115E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315200" y="1"/>
            <a:ext cx="7315200" cy="211755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1F5C8215-1875-5E4C-AB84-BA37D6C0E5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3900" y="1676400"/>
            <a:ext cx="5171618" cy="4390599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6" name="Picture Placeholder 9">
            <a:extLst>
              <a:ext uri="{FF2B5EF4-FFF2-40B4-BE49-F238E27FC236}">
                <a16:creationId xmlns:a16="http://schemas.microsoft.com/office/drawing/2014/main" id="{22C9687B-41DE-0843-A9B3-98B3CBEC776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972800" y="2196843"/>
            <a:ext cx="3657600" cy="295835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7" name="Picture Placeholder 9">
            <a:extLst>
              <a:ext uri="{FF2B5EF4-FFF2-40B4-BE49-F238E27FC236}">
                <a16:creationId xmlns:a16="http://schemas.microsoft.com/office/drawing/2014/main" id="{AE6EC833-A3DB-894F-8D4A-34CD220A8D8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315200" y="2196843"/>
            <a:ext cx="3595723" cy="295835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619485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5840" y="438150"/>
            <a:ext cx="12618720" cy="1590676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>
          <a:xfrm>
            <a:off x="1006475" y="2190750"/>
            <a:ext cx="12617450" cy="5221288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E6FEC3-8D75-D948-B1B5-EDDDECEA6520}"/>
              </a:ext>
            </a:extLst>
          </p:cNvPr>
          <p:cNvPicPr>
            <a:picLocks noChangeAspect="1"/>
          </p:cNvPicPr>
          <p:nvPr userDrawn="1"/>
        </p:nvPicPr>
        <p:blipFill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50" y="7598664"/>
            <a:ext cx="356100" cy="288036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183C1DA-6088-4E41-B934-9691110D04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1771" y="7619393"/>
            <a:ext cx="2893423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6"/>
                </a:solidFill>
              </a:defRPr>
            </a:lvl1pPr>
          </a:lstStyle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4119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0" r:id="rId2"/>
    <p:sldLayoutId id="2147483785" r:id="rId3"/>
    <p:sldLayoutId id="2147483809" r:id="rId4"/>
    <p:sldLayoutId id="2147483775" r:id="rId5"/>
    <p:sldLayoutId id="2147483839" r:id="rId6"/>
    <p:sldLayoutId id="2147483837" r:id="rId7"/>
    <p:sldLayoutId id="2147483838" r:id="rId8"/>
    <p:sldLayoutId id="2147483925" r:id="rId9"/>
    <p:sldLayoutId id="2147483924" r:id="rId10"/>
    <p:sldLayoutId id="2147483776" r:id="rId11"/>
    <p:sldLayoutId id="2147483840" r:id="rId12"/>
    <p:sldLayoutId id="2147483787" r:id="rId13"/>
    <p:sldLayoutId id="2147483791" r:id="rId14"/>
    <p:sldLayoutId id="2147483777" r:id="rId15"/>
    <p:sldLayoutId id="2147483836" r:id="rId16"/>
    <p:sldLayoutId id="2147483767" r:id="rId17"/>
    <p:sldLayoutId id="2147483822" r:id="rId18"/>
    <p:sldLayoutId id="2147483845" r:id="rId19"/>
    <p:sldLayoutId id="2147483846" r:id="rId20"/>
    <p:sldLayoutId id="2147483842" r:id="rId21"/>
    <p:sldLayoutId id="2147483843" r:id="rId22"/>
    <p:sldLayoutId id="2147483844" r:id="rId23"/>
    <p:sldLayoutId id="2147483841" r:id="rId24"/>
    <p:sldLayoutId id="2147483833" r:id="rId25"/>
    <p:sldLayoutId id="2147483832" r:id="rId26"/>
    <p:sldLayoutId id="2147483834" r:id="rId27"/>
    <p:sldLayoutId id="2147483835" r:id="rId28"/>
    <p:sldLayoutId id="2147483792" r:id="rId29"/>
    <p:sldLayoutId id="2147483794" r:id="rId30"/>
    <p:sldLayoutId id="2147483795" r:id="rId31"/>
    <p:sldLayoutId id="2147483796" r:id="rId32"/>
    <p:sldLayoutId id="2147483799" r:id="rId33"/>
    <p:sldLayoutId id="2147483800" r:id="rId34"/>
    <p:sldLayoutId id="2147483804" r:id="rId35"/>
    <p:sldLayoutId id="2147483805" r:id="rId36"/>
    <p:sldLayoutId id="2147483786" r:id="rId37"/>
    <p:sldLayoutId id="2147483778" r:id="rId38"/>
    <p:sldLayoutId id="2147483780" r:id="rId39"/>
    <p:sldLayoutId id="2147483781" r:id="rId40"/>
    <p:sldLayoutId id="2147483782" r:id="rId41"/>
    <p:sldLayoutId id="2147483783" r:id="rId42"/>
    <p:sldLayoutId id="2147483784" r:id="rId43"/>
    <p:sldLayoutId id="2147483701" r:id="rId44"/>
    <p:sldLayoutId id="2147483772" r:id="rId45"/>
    <p:sldLayoutId id="2147483773" r:id="rId46"/>
    <p:sldLayoutId id="2147483774" r:id="rId47"/>
    <p:sldLayoutId id="2147483816" r:id="rId48"/>
    <p:sldLayoutId id="2147483819" r:id="rId49"/>
    <p:sldLayoutId id="2147483821" r:id="rId50"/>
    <p:sldLayoutId id="2147483730" r:id="rId51"/>
    <p:sldLayoutId id="2147483731" r:id="rId52"/>
    <p:sldLayoutId id="2147483732" r:id="rId53"/>
    <p:sldLayoutId id="2147483734" r:id="rId54"/>
    <p:sldLayoutId id="2147483769" r:id="rId55"/>
    <p:sldLayoutId id="2147483717" r:id="rId56"/>
    <p:sldLayoutId id="2147483850" r:id="rId57"/>
    <p:sldLayoutId id="2147483847" r:id="rId58"/>
    <p:sldLayoutId id="2147483848" r:id="rId59"/>
    <p:sldLayoutId id="2147483849" r:id="rId60"/>
    <p:sldLayoutId id="2147483719" r:id="rId61"/>
    <p:sldLayoutId id="2147483720" r:id="rId62"/>
    <p:sldLayoutId id="2147483823" r:id="rId63"/>
    <p:sldLayoutId id="2147483824" r:id="rId64"/>
    <p:sldLayoutId id="2147483851" r:id="rId65"/>
    <p:sldLayoutId id="2147483825" r:id="rId66"/>
    <p:sldLayoutId id="2147483826" r:id="rId67"/>
    <p:sldLayoutId id="2147483757" r:id="rId68"/>
    <p:sldLayoutId id="2147483661" r:id="rId69"/>
    <p:sldLayoutId id="2147483929" r:id="rId70"/>
    <p:sldLayoutId id="2147483930" r:id="rId7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DM Sans Medium" charset="0"/>
          <a:ea typeface="DM Sans Medium" charset="0"/>
          <a:cs typeface="DM Sans Medium" charset="0"/>
        </a:defRPr>
      </a:lvl1pPr>
    </p:titleStyle>
    <p:bodyStyle>
      <a:lvl1pPr marL="228600" indent="-228600" algn="l" defTabSz="109728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+mn-lt"/>
          <a:ea typeface="DM Sans Medium" charset="0"/>
          <a:cs typeface="DM Sans Medium" charset="0"/>
        </a:defRPr>
      </a:lvl1pPr>
      <a:lvl2pPr marL="457200" indent="-228600" algn="l" defTabSz="1097280" rtl="0" eaLnBrk="1" latinLnBrk="0" hangingPunct="1">
        <a:lnSpc>
          <a:spcPct val="110000"/>
        </a:lnSpc>
        <a:spcBef>
          <a:spcPts val="400"/>
        </a:spcBef>
        <a:spcAft>
          <a:spcPts val="0"/>
        </a:spcAft>
        <a:buFont typeface=".AppleSystemUIFont" charset="-120"/>
        <a:buChar char="-"/>
        <a:defRPr sz="1800" b="0" i="0" kern="1200">
          <a:solidFill>
            <a:schemeClr val="tx1"/>
          </a:solidFill>
          <a:latin typeface="+mn-lt"/>
          <a:ea typeface="DM Sans Medium" charset="0"/>
          <a:cs typeface="DM Sans Medium" charset="0"/>
        </a:defRPr>
      </a:lvl2pPr>
      <a:lvl3pPr marL="685800" indent="-228600" algn="l" defTabSz="1097280" rtl="0" eaLnBrk="1" latinLnBrk="0" hangingPunct="1">
        <a:lnSpc>
          <a:spcPct val="110000"/>
        </a:lnSpc>
        <a:spcBef>
          <a:spcPts val="400"/>
        </a:spcBef>
        <a:spcAft>
          <a:spcPts val="0"/>
        </a:spcAft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+mn-lt"/>
          <a:ea typeface="DM Sans Medium" charset="0"/>
          <a:cs typeface="DM Sans Medium" charset="0"/>
        </a:defRPr>
      </a:lvl3pPr>
      <a:lvl4pPr marL="914400" indent="-228600" algn="l" defTabSz="1097280" rtl="0" eaLnBrk="1" latinLnBrk="0" hangingPunct="1">
        <a:lnSpc>
          <a:spcPct val="110000"/>
        </a:lnSpc>
        <a:spcBef>
          <a:spcPts val="300"/>
        </a:spcBef>
        <a:spcAft>
          <a:spcPts val="0"/>
        </a:spcAft>
        <a:buFont typeface=".AppleSystemUIFont" charset="-120"/>
        <a:buChar char="-"/>
        <a:defRPr sz="1600" b="0" i="0" kern="1200">
          <a:solidFill>
            <a:schemeClr val="tx1"/>
          </a:solidFill>
          <a:latin typeface="+mn-lt"/>
          <a:ea typeface="DM Sans Medium" charset="0"/>
          <a:cs typeface="DM Sans Medium" charset="0"/>
        </a:defRPr>
      </a:lvl4pPr>
      <a:lvl5pPr marL="1143000" indent="-228600" algn="l" defTabSz="1097280" rtl="0" eaLnBrk="1" latinLnBrk="0" hangingPunct="1">
        <a:lnSpc>
          <a:spcPct val="110000"/>
        </a:lnSpc>
        <a:spcBef>
          <a:spcPts val="300"/>
        </a:spcBef>
        <a:spcAft>
          <a:spcPts val="0"/>
        </a:spcAft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+mn-lt"/>
          <a:ea typeface="DM Sans Medium" charset="0"/>
          <a:cs typeface="DM Sans Medium" charset="0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144" userDrawn="1">
          <p15:clr>
            <a:srgbClr val="F26B43"/>
          </p15:clr>
        </p15:guide>
        <p15:guide id="2" orient="horz" pos="3792" userDrawn="1">
          <p15:clr>
            <a:srgbClr val="F26B43"/>
          </p15:clr>
        </p15:guide>
        <p15:guide id="3" orient="horz" pos="3672" userDrawn="1">
          <p15:clr>
            <a:srgbClr val="F26B43"/>
          </p15:clr>
        </p15:guide>
        <p15:guide id="4" pos="105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34339" y="438152"/>
            <a:ext cx="13796010" cy="4965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Slide title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21" y="1960881"/>
            <a:ext cx="12943840" cy="5811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088406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32" r:id="rId1"/>
    <p:sldLayoutId id="2147483933" r:id="rId2"/>
    <p:sldLayoutId id="2147483934" r:id="rId3"/>
    <p:sldLayoutId id="2147483935" r:id="rId4"/>
    <p:sldLayoutId id="2147483936" r:id="rId5"/>
    <p:sldLayoutId id="2147483937" r:id="rId6"/>
  </p:sldLayoutIdLst>
  <p:txStyles>
    <p:titleStyle>
      <a:lvl1pPr marL="0" marR="0" indent="0" algn="l" defTabSz="1097280" rtl="0" eaLnBrk="1" fontAlgn="auto" latinLnBrk="0" hangingPunct="1">
        <a:lnSpc>
          <a:spcPct val="9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3360" kern="1200" baseline="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None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bg2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bg2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920" kern="1200">
          <a:solidFill>
            <a:schemeClr val="bg2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920" kern="1200">
          <a:solidFill>
            <a:schemeClr val="bg2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3.emf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759476" y="5704636"/>
            <a:ext cx="10820816" cy="136328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l-GR" sz="2000" dirty="0">
                <a:solidFill>
                  <a:schemeClr val="tx2"/>
                </a:solidFill>
                <a:latin typeface="Manrope" pitchFamily="2" charset="0"/>
                <a:cs typeface="Calibri" panose="020F0502020204030204" pitchFamily="34" charset="0"/>
              </a:rPr>
              <a:t>ΥΠΟΣΤΗΡΙΞΗ ΥΛΟΠΟΙΗΣΗΣ ΤΗΣ ΔΙΚΑΙΗΣ ΜΕΤΑΒΑΣΗΣ ΣΤΗΝ ΕΛΛΑΔΑ, που υλοποιείται για τη </a:t>
            </a:r>
            <a:br>
              <a:rPr lang="el-GR" sz="2000" dirty="0">
                <a:solidFill>
                  <a:schemeClr val="tx2"/>
                </a:solidFill>
                <a:latin typeface="Manrope" pitchFamily="2" charset="0"/>
                <a:cs typeface="Calibri" panose="020F0502020204030204" pitchFamily="34" charset="0"/>
              </a:rPr>
            </a:br>
            <a:r>
              <a:rPr lang="el-GR" sz="2000" dirty="0">
                <a:solidFill>
                  <a:schemeClr val="tx2"/>
                </a:solidFill>
                <a:latin typeface="Manrope" pitchFamily="2" charset="0"/>
                <a:cs typeface="Calibri" panose="020F0502020204030204" pitchFamily="34" charset="0"/>
              </a:rPr>
              <a:t>ΓΔ Μεταρρυθμίσεων της Ευρωπαϊκής Επιτροπής</a:t>
            </a:r>
          </a:p>
        </p:txBody>
      </p:sp>
      <p:sp>
        <p:nvSpPr>
          <p:cNvPr id="11" name="Text Placeholder 1">
            <a:extLst>
              <a:ext uri="{FF2B5EF4-FFF2-40B4-BE49-F238E27FC236}">
                <a16:creationId xmlns:a16="http://schemas.microsoft.com/office/drawing/2014/main" id="{03EB6DA3-59DF-2A91-EDD6-0ECE33864755}"/>
              </a:ext>
            </a:extLst>
          </p:cNvPr>
          <p:cNvSpPr txBox="1">
            <a:spLocks/>
          </p:cNvSpPr>
          <p:nvPr/>
        </p:nvSpPr>
        <p:spPr>
          <a:xfrm>
            <a:off x="1697423" y="4969042"/>
            <a:ext cx="11982482" cy="735594"/>
          </a:xfrm>
          <a:prstGeom prst="rect">
            <a:avLst/>
          </a:prstGeom>
        </p:spPr>
        <p:txBody>
          <a:bodyPr vert="horz" lIns="0" tIns="34290" rIns="0" bIns="34290" rtlCol="0" anchor="b">
            <a:noAutofit/>
          </a:bodyPr>
          <a:lstStyle>
            <a:lvl1pPr marL="0" indent="0" algn="l" defTabSz="914363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FontTx/>
              <a:buNone/>
              <a:defRPr sz="3333" b="1" i="0" kern="1200">
                <a:solidFill>
                  <a:schemeClr val="tx1"/>
                </a:solidFill>
                <a:latin typeface="DM Sans" pitchFamily="2" charset="77"/>
                <a:ea typeface="DM Sans Medium" charset="0"/>
                <a:cs typeface="DM Sans Medium" charset="0"/>
              </a:defRPr>
            </a:lvl1pPr>
            <a:lvl2pPr marL="457182" indent="0" algn="l" defTabSz="914363" rtl="0" eaLnBrk="1" latinLnBrk="0" hangingPunct="1">
              <a:lnSpc>
                <a:spcPct val="110000"/>
              </a:lnSpc>
              <a:spcBef>
                <a:spcPts val="333"/>
              </a:spcBef>
              <a:spcAft>
                <a:spcPts val="0"/>
              </a:spcAft>
              <a:buFontTx/>
              <a:buNone/>
              <a:defRPr sz="1500" b="0" i="0" kern="1200">
                <a:solidFill>
                  <a:schemeClr val="tx1"/>
                </a:solidFill>
                <a:latin typeface="+mn-lt"/>
                <a:ea typeface="DM Sans Medium" charset="0"/>
                <a:cs typeface="DM Sans Medium" charset="0"/>
              </a:defRPr>
            </a:lvl2pPr>
            <a:lvl3pPr marL="914363" indent="0" algn="l" defTabSz="914363" rtl="0" eaLnBrk="1" latinLnBrk="0" hangingPunct="1">
              <a:lnSpc>
                <a:spcPct val="110000"/>
              </a:lnSpc>
              <a:spcBef>
                <a:spcPts val="333"/>
              </a:spcBef>
              <a:spcAft>
                <a:spcPts val="0"/>
              </a:spcAft>
              <a:buFontTx/>
              <a:buNone/>
              <a:defRPr sz="1500" b="0" i="0" kern="1200">
                <a:solidFill>
                  <a:schemeClr val="tx1"/>
                </a:solidFill>
                <a:latin typeface="+mn-lt"/>
                <a:ea typeface="DM Sans Medium" charset="0"/>
                <a:cs typeface="DM Sans Medium" charset="0"/>
              </a:defRPr>
            </a:lvl3pPr>
            <a:lvl4pPr marL="1371545" indent="0" algn="l" defTabSz="914363" rtl="0" eaLnBrk="1" latinLnBrk="0" hangingPunct="1">
              <a:lnSpc>
                <a:spcPct val="110000"/>
              </a:lnSpc>
              <a:spcBef>
                <a:spcPts val="250"/>
              </a:spcBef>
              <a:spcAft>
                <a:spcPts val="0"/>
              </a:spcAft>
              <a:buFontTx/>
              <a:buNone/>
              <a:defRPr sz="1333" b="0" i="0" kern="1200">
                <a:solidFill>
                  <a:schemeClr val="tx1"/>
                </a:solidFill>
                <a:latin typeface="+mn-lt"/>
                <a:ea typeface="DM Sans Medium" charset="0"/>
                <a:cs typeface="DM Sans Medium" charset="0"/>
              </a:defRPr>
            </a:lvl4pPr>
            <a:lvl5pPr marL="1828727" indent="0" algn="l" defTabSz="914363" rtl="0" eaLnBrk="1" latinLnBrk="0" hangingPunct="1">
              <a:lnSpc>
                <a:spcPct val="110000"/>
              </a:lnSpc>
              <a:spcBef>
                <a:spcPts val="250"/>
              </a:spcBef>
              <a:spcAft>
                <a:spcPts val="0"/>
              </a:spcAft>
              <a:buFontTx/>
              <a:buNone/>
              <a:defRPr sz="1333" b="0" i="0" kern="1200">
                <a:solidFill>
                  <a:schemeClr val="tx1"/>
                </a:solidFill>
                <a:latin typeface="+mn-lt"/>
                <a:ea typeface="DM Sans Medium" charset="0"/>
                <a:cs typeface="DM Sans Medium" charset="0"/>
              </a:defRPr>
            </a:lvl5pPr>
            <a:lvl6pPr marL="2514499" indent="-228591" algn="l" defTabSz="91436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772">
              <a:spcBef>
                <a:spcPts val="375"/>
              </a:spcBef>
            </a:pPr>
            <a:r>
              <a:rPr lang="en-US" sz="2400" dirty="0" err="1">
                <a:solidFill>
                  <a:srgbClr val="03414D"/>
                </a:solidFill>
                <a:latin typeface="Manrope" pitchFamily="2" charset="0"/>
                <a:cs typeface="Calibri" panose="020F0502020204030204" pitchFamily="34" charset="0"/>
              </a:rPr>
              <a:t>ChalkiOn</a:t>
            </a:r>
            <a:r>
              <a:rPr lang="en-US" sz="2400" dirty="0">
                <a:solidFill>
                  <a:srgbClr val="03414D"/>
                </a:solidFill>
                <a:latin typeface="Manrope" pitchFamily="2" charset="0"/>
                <a:cs typeface="Calibri" panose="020F0502020204030204" pitchFamily="34" charset="0"/>
              </a:rPr>
              <a:t> – </a:t>
            </a:r>
            <a:r>
              <a:rPr lang="el-GR" sz="2400" dirty="0">
                <a:solidFill>
                  <a:srgbClr val="03414D"/>
                </a:solidFill>
                <a:latin typeface="Manrope" pitchFamily="2" charset="0"/>
                <a:cs typeface="Calibri" panose="020F0502020204030204" pitchFamily="34" charset="0"/>
              </a:rPr>
              <a:t>Ενεργειακή Κοινότητα Χάλκης – Διδάγματα &amp; καλές πρακτικές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9F2C25EF-1CD0-FF83-7999-EBFD830C89B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759476" y="5695857"/>
            <a:ext cx="9361605" cy="362532"/>
          </a:xfrm>
        </p:spPr>
        <p:txBody>
          <a:bodyPr/>
          <a:lstStyle/>
          <a:p>
            <a:pPr algn="r"/>
            <a:r>
              <a:rPr lang="el-GR" sz="1600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	Βασίλειος Χαντζιάρας, Μηχανολόγος Μηχανικός</a:t>
            </a:r>
          </a:p>
        </p:txBody>
      </p:sp>
      <p:pic>
        <p:nvPicPr>
          <p:cNvPr id="15" name="Content Placeholder 4" descr="Logo&#10;&#10;Description automatically generated">
            <a:extLst>
              <a:ext uri="{FF2B5EF4-FFF2-40B4-BE49-F238E27FC236}">
                <a16:creationId xmlns:a16="http://schemas.microsoft.com/office/drawing/2014/main" id="{32D8658B-03E2-10BB-BA6F-201FC415D5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1664" y="471986"/>
            <a:ext cx="4427072" cy="4427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251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αριθμού διαφάνειας 1">
            <a:extLst>
              <a:ext uri="{FF2B5EF4-FFF2-40B4-BE49-F238E27FC236}">
                <a16:creationId xmlns:a16="http://schemas.microsoft.com/office/drawing/2014/main" id="{F52CEE2E-8025-3B9C-26B4-8B6B1F5BA7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4092C-9B9C-9748-AC6A-F06C9D03AD52}" type="slidenum">
              <a:rPr lang="en-US" smtClean="0"/>
              <a:t>10</a:t>
            </a:fld>
            <a:endParaRPr lang="en-US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5CF5B76C-846C-6818-5D2C-3F817CB353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0763" y="3739341"/>
            <a:ext cx="1847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Manrope" pitchFamily="2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Manrope" pitchFamily="2" charset="0"/>
            </a:endParaRPr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4D0EA20A-011B-6F04-BAEC-B74E0CA664F1}"/>
              </a:ext>
            </a:extLst>
          </p:cNvPr>
          <p:cNvSpPr txBox="1">
            <a:spLocks/>
          </p:cNvSpPr>
          <p:nvPr/>
        </p:nvSpPr>
        <p:spPr>
          <a:xfrm>
            <a:off x="434339" y="438152"/>
            <a:ext cx="13796010" cy="496568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defTabSz="1097280"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5BCBF5"/>
                </a:solidFill>
                <a:latin typeface="Calibri" panose="020F0502020204030204" pitchFamily="34" charset="0"/>
                <a:ea typeface="DM Sans Medium" charset="0"/>
                <a:cs typeface="Calibri" panose="020F0502020204030204" pitchFamily="34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l-GR" sz="2400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Συμπεράσματα</a:t>
            </a: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4" name="Picture 3" descr="A picture containing sky, outdoor, ground, nature&#10;&#10;Description automatically generated">
            <a:extLst>
              <a:ext uri="{FF2B5EF4-FFF2-40B4-BE49-F238E27FC236}">
                <a16:creationId xmlns:a16="http://schemas.microsoft.com/office/drawing/2014/main" id="{8E7B228C-6057-B608-12D6-F2D81E38087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9155"/>
          <a:stretch/>
        </p:blipFill>
        <p:spPr>
          <a:xfrm>
            <a:off x="1241980" y="1021431"/>
            <a:ext cx="12180727" cy="646796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3877273-1322-A849-14D5-26178BFD9F64}"/>
              </a:ext>
            </a:extLst>
          </p:cNvPr>
          <p:cNvSpPr txBox="1"/>
          <p:nvPr/>
        </p:nvSpPr>
        <p:spPr>
          <a:xfrm>
            <a:off x="2146938" y="2365985"/>
            <a:ext cx="38519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Ενδελεχής προετοιμασία</a:t>
            </a:r>
            <a:endParaRPr lang="en-US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Επαρκείς πόροι</a:t>
            </a:r>
            <a:endParaRPr lang="en-US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Δημόσιες σχέσεις &amp; δικτύωση</a:t>
            </a:r>
            <a:endParaRPr lang="en-US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Υπομονή &amp; Επιμονή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4A6890-60EC-4F74-11CD-ECE7B4F6C2A2}"/>
              </a:ext>
            </a:extLst>
          </p:cNvPr>
          <p:cNvSpPr txBox="1"/>
          <p:nvPr/>
        </p:nvSpPr>
        <p:spPr>
          <a:xfrm>
            <a:off x="1592663" y="1848338"/>
            <a:ext cx="3398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u="sng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Τί μάθαμε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413E68-70CC-A128-F7F2-0CC5CFEBD274}"/>
              </a:ext>
            </a:extLst>
          </p:cNvPr>
          <p:cNvSpPr txBox="1"/>
          <p:nvPr/>
        </p:nvSpPr>
        <p:spPr>
          <a:xfrm>
            <a:off x="6877780" y="3469753"/>
            <a:ext cx="3398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u="sng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Τί απαιτείται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AAFFAD8-1A6A-6C55-F96D-393188CD2BCE}"/>
              </a:ext>
            </a:extLst>
          </p:cNvPr>
          <p:cNvSpPr txBox="1"/>
          <p:nvPr/>
        </p:nvSpPr>
        <p:spPr>
          <a:xfrm>
            <a:off x="7231462" y="4028008"/>
            <a:ext cx="542946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Περαιτέρω απλοποίηση νομικού πλαισίου</a:t>
            </a:r>
            <a:endParaRPr lang="en-US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Προτεραιότητα στα συνεργατικά έργα</a:t>
            </a:r>
            <a:endParaRPr lang="en-US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Ψηφιακή </a:t>
            </a:r>
            <a:r>
              <a:rPr lang="el-GR" dirty="0" err="1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διακυβέρνση</a:t>
            </a:r>
            <a:endParaRPr lang="en-US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Λειτουργική υποστήριξη</a:t>
            </a:r>
            <a:endParaRPr lang="en-US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Οικονομική υποστήριξη</a:t>
            </a:r>
            <a:endParaRPr lang="en-US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5870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6C1B6C51-45B0-514C-D5E6-911F1A84FF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C9D9A05-27F4-9197-5837-77E965AE55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59475" y="4271211"/>
            <a:ext cx="11703861" cy="2767263"/>
          </a:xfrm>
        </p:spPr>
        <p:txBody>
          <a:bodyPr>
            <a:normAutofit lnSpcReduction="10000"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l-GR" sz="2400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Σας ευχαριστώ για το χρόνο σας!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endParaRPr lang="el-GR" sz="1600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endParaRPr lang="el-GR" sz="1600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endParaRPr lang="el-GR" sz="1600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endParaRPr lang="el-GR" sz="1600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l-GR" sz="1600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Επικοινωνία: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l-GR" sz="1600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Βασίλειος Χαντζιάρας | Ενεργειακή Κοινότητα Χάλκης | +30 6942469401 | </a:t>
            </a:r>
            <a:r>
              <a:rPr lang="en-US" sz="1600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info@chalkion.gr</a:t>
            </a:r>
            <a:endParaRPr lang="el-GR" sz="1600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5F505EDA-0626-82E7-C5AF-7077EDD22B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405" y="1598280"/>
            <a:ext cx="2253590" cy="2253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306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67658"/>
            <a:ext cx="13792200" cy="861041"/>
          </a:xfrm>
        </p:spPr>
        <p:txBody>
          <a:bodyPr/>
          <a:lstStyle/>
          <a:p>
            <a:r>
              <a:rPr lang="el-GR" sz="2400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Ατζέντα Συνάντησης</a:t>
            </a:r>
            <a:endParaRPr lang="en-US" sz="2400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Θέση αριθμού διαφάνειας 12">
            <a:extLst>
              <a:ext uri="{FF2B5EF4-FFF2-40B4-BE49-F238E27FC236}">
                <a16:creationId xmlns:a16="http://schemas.microsoft.com/office/drawing/2014/main" id="{352C8B8C-64B3-A771-63BF-F9951B16E4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4092C-9B9C-9748-AC6A-F06C9D03AD52}" type="slidenum">
              <a:rPr lang="en-US" smtClean="0"/>
              <a:t>2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A134B7-CC4C-A42E-7ACD-84416E963296}"/>
              </a:ext>
            </a:extLst>
          </p:cNvPr>
          <p:cNvSpPr txBox="1"/>
          <p:nvPr/>
        </p:nvSpPr>
        <p:spPr>
          <a:xfrm>
            <a:off x="727249" y="1272133"/>
            <a:ext cx="12560439" cy="596318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 err="1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  <a:cs typeface="Dubai" panose="020B0503030403030204" pitchFamily="34" charset="-78"/>
              </a:rPr>
              <a:t>ChalkiOn</a:t>
            </a:r>
            <a:r>
              <a:rPr lang="en-US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  <a:cs typeface="Dubai" panose="020B0503030403030204" pitchFamily="34" charset="-78"/>
              </a:rPr>
              <a:t> – </a:t>
            </a: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  <a:cs typeface="Dubai" panose="020B0503030403030204" pitchFamily="34" charset="-78"/>
              </a:rPr>
              <a:t>Γενικές πληροφορίες</a:t>
            </a:r>
            <a:endParaRPr lang="en-US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  <a:cs typeface="Dubai" panose="020B0503030403030204" pitchFamily="34" charset="-78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  <a:cs typeface="Dubai" panose="020B0503030403030204" pitchFamily="34" charset="-78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  <a:cs typeface="Dubai" panose="020B0503030403030204" pitchFamily="34" charset="-78"/>
              </a:rPr>
              <a:t>Χρονική εξέλιξη</a:t>
            </a:r>
            <a:endParaRPr lang="en-US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  <a:cs typeface="Dubai" panose="020B0503030403030204" pitchFamily="34" charset="-78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  <a:cs typeface="Dubai" panose="020B0503030403030204" pitchFamily="34" charset="-78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  <a:cs typeface="Dubai" panose="020B0503030403030204" pitchFamily="34" charset="-78"/>
              </a:rPr>
              <a:t>Νομικό πλαίσιο  </a:t>
            </a:r>
            <a:endParaRPr lang="en-US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  <a:cs typeface="Dubai" panose="020B0503030403030204" pitchFamily="34" charset="-78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  <a:cs typeface="Dubai" panose="020B0503030403030204" pitchFamily="34" charset="-78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  <a:cs typeface="Dubai" panose="020B0503030403030204" pitchFamily="34" charset="-78"/>
              </a:rPr>
              <a:t>Εμπλεκόμενες υπηρεσίες</a:t>
            </a:r>
            <a:endParaRPr lang="en-US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  <a:cs typeface="Dubai" panose="020B0503030403030204" pitchFamily="34" charset="-78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  <a:cs typeface="Dubai" panose="020B0503030403030204" pitchFamily="34" charset="-78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  <a:cs typeface="Dubai" panose="020B0503030403030204" pitchFamily="34" charset="-78"/>
              </a:rPr>
              <a:t>Εμπόδια</a:t>
            </a:r>
            <a:endParaRPr lang="en-US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  <a:cs typeface="Dubai" panose="020B0503030403030204" pitchFamily="34" charset="-78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  <a:cs typeface="Dubai" panose="020B0503030403030204" pitchFamily="34" charset="-78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  <a:cs typeface="Dubai" panose="020B0503030403030204" pitchFamily="34" charset="-78"/>
              </a:rPr>
              <a:t>Λύσεις</a:t>
            </a:r>
            <a:endParaRPr lang="en-US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  <a:cs typeface="Dubai" panose="020B0503030403030204" pitchFamily="34" charset="-78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  <a:cs typeface="Dubai" panose="020B0503030403030204" pitchFamily="34" charset="-78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  <a:cs typeface="Dubai" panose="020B0503030403030204" pitchFamily="34" charset="-78"/>
              </a:rPr>
              <a:t>Το σήμερα και το αύριο</a:t>
            </a:r>
            <a:endParaRPr lang="en-US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  <a:cs typeface="Dubai" panose="020B0503030403030204" pitchFamily="34" charset="-78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  <a:cs typeface="Dubai" panose="020B0503030403030204" pitchFamily="34" charset="-78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  <a:cs typeface="Dubai" panose="020B0503030403030204" pitchFamily="34" charset="-78"/>
              </a:rPr>
              <a:t>Συμπεράσματα</a:t>
            </a:r>
          </a:p>
        </p:txBody>
      </p:sp>
    </p:spTree>
    <p:extLst>
      <p:ext uri="{BB962C8B-B14F-4D97-AF65-F5344CB8AC3E}">
        <p14:creationId xmlns:p14="http://schemas.microsoft.com/office/powerpoint/2010/main" val="71553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8C8DCF2B-F088-40FC-3DD3-A7F2E9DCB3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BF2E34-2514-6EA3-92DC-99ED16275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67658"/>
            <a:ext cx="13792200" cy="861041"/>
          </a:xfrm>
        </p:spPr>
        <p:txBody>
          <a:bodyPr/>
          <a:lstStyle/>
          <a:p>
            <a:r>
              <a:rPr lang="en-US" sz="2400" dirty="0" err="1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  <a:cs typeface="Dubai" panose="020B0503030403030204" pitchFamily="34" charset="-78"/>
              </a:rPr>
              <a:t>ChalkiOn</a:t>
            </a:r>
            <a:r>
              <a:rPr lang="en-US" sz="2400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  <a:cs typeface="Dubai" panose="020B0503030403030204" pitchFamily="34" charset="-78"/>
              </a:rPr>
              <a:t> – </a:t>
            </a:r>
            <a:r>
              <a:rPr lang="el-GR" sz="2400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  <a:cs typeface="Dubai" panose="020B0503030403030204" pitchFamily="34" charset="-78"/>
              </a:rPr>
              <a:t>Γενικές πληροφορίες</a:t>
            </a:r>
            <a:endParaRPr lang="en-US" sz="2400" dirty="0">
              <a:solidFill>
                <a:srgbClr val="5BCBF5"/>
              </a:solidFill>
              <a:latin typeface="Manrope" pitchFamily="2" charset="0"/>
              <a:cs typeface="Calibri" panose="020F0502020204030204" pitchFamily="34" charset="0"/>
            </a:endParaRPr>
          </a:p>
        </p:txBody>
      </p:sp>
      <p:sp>
        <p:nvSpPr>
          <p:cNvPr id="13" name="Θέση αριθμού διαφάνειας 12">
            <a:extLst>
              <a:ext uri="{FF2B5EF4-FFF2-40B4-BE49-F238E27FC236}">
                <a16:creationId xmlns:a16="http://schemas.microsoft.com/office/drawing/2014/main" id="{1E31EF6A-CD8C-8ADC-0403-97201DAA1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4092C-9B9C-9748-AC6A-F06C9D03AD52}" type="slidenum">
              <a:rPr lang="en-US" smtClean="0"/>
              <a:t>3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C33E529-6725-8AF9-9AA4-52076124F0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2498" y="1137988"/>
            <a:ext cx="5553102" cy="3123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C04835E-35CD-E9E7-A67D-B095801E6A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476" y="1253896"/>
            <a:ext cx="3304541" cy="2333457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FAC797DE-D0EF-C3AA-14C9-15B8040B3843}"/>
              </a:ext>
            </a:extLst>
          </p:cNvPr>
          <p:cNvSpPr/>
          <p:nvPr/>
        </p:nvSpPr>
        <p:spPr>
          <a:xfrm>
            <a:off x="3257586" y="2769377"/>
            <a:ext cx="222422" cy="20594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257BD99-2628-DC7D-19B7-9084A537EB77}"/>
              </a:ext>
            </a:extLst>
          </p:cNvPr>
          <p:cNvSpPr txBox="1"/>
          <p:nvPr/>
        </p:nvSpPr>
        <p:spPr>
          <a:xfrm>
            <a:off x="4778800" y="1157506"/>
            <a:ext cx="50727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Ενεργειακή Κοινότητα Χάλκης</a:t>
            </a:r>
            <a:endParaRPr lang="en-US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US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178 μέλη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 Δημοτική Αρχή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240 ηλεκτρικές παροχές</a:t>
            </a:r>
          </a:p>
          <a:p>
            <a:endParaRPr lang="en-US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3.2 GWh </a:t>
            </a: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καθαρής ενέργειας</a:t>
            </a:r>
            <a:endParaRPr lang="en-US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2" name="Picture 11" descr="A picture containing sky, outdoor, solar cell, outdoor object&#10;&#10;Description automatically generated">
            <a:extLst>
              <a:ext uri="{FF2B5EF4-FFF2-40B4-BE49-F238E27FC236}">
                <a16:creationId xmlns:a16="http://schemas.microsoft.com/office/drawing/2014/main" id="{EF66CAA4-F36D-FD9F-7E93-96AF56EFD6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1011" y="4421775"/>
            <a:ext cx="3724589" cy="2791576"/>
          </a:xfrm>
          <a:prstGeom prst="rect">
            <a:avLst/>
          </a:prstGeom>
        </p:spPr>
      </p:pic>
      <p:pic>
        <p:nvPicPr>
          <p:cNvPr id="14" name="Picture 13" descr="A picture containing ground, nature, outdoor, shore&#10;&#10;Description automatically generated">
            <a:extLst>
              <a:ext uri="{FF2B5EF4-FFF2-40B4-BE49-F238E27FC236}">
                <a16:creationId xmlns:a16="http://schemas.microsoft.com/office/drawing/2014/main" id="{4093FD2E-26D5-9EA9-9EE6-43D921B565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261" y="4513916"/>
            <a:ext cx="3601652" cy="2699435"/>
          </a:xfrm>
          <a:prstGeom prst="rect">
            <a:avLst/>
          </a:prstGeom>
        </p:spPr>
      </p:pic>
      <p:pic>
        <p:nvPicPr>
          <p:cNvPr id="15" name="Picture 14" descr="A picture containing sky, outdoor, ground, nature">
            <a:extLst>
              <a:ext uri="{FF2B5EF4-FFF2-40B4-BE49-F238E27FC236}">
                <a16:creationId xmlns:a16="http://schemas.microsoft.com/office/drawing/2014/main" id="{09CF21A4-8955-4521-A095-AD4D0FE5C23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476" y="3768717"/>
            <a:ext cx="4625209" cy="3466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816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αριθμού διαφάνειας 1">
            <a:extLst>
              <a:ext uri="{FF2B5EF4-FFF2-40B4-BE49-F238E27FC236}">
                <a16:creationId xmlns:a16="http://schemas.microsoft.com/office/drawing/2014/main" id="{F52CEE2E-8025-3B9C-26B4-8B6B1F5BA7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4092C-9B9C-9748-AC6A-F06C9D03AD52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5CF5B76C-846C-6818-5D2C-3F817CB353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0763" y="3739341"/>
            <a:ext cx="1847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Manrope" pitchFamily="2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Manrope" pitchFamily="2" charset="0"/>
            </a:endParaRPr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4D0EA20A-011B-6F04-BAEC-B74E0CA664F1}"/>
              </a:ext>
            </a:extLst>
          </p:cNvPr>
          <p:cNvSpPr txBox="1">
            <a:spLocks/>
          </p:cNvSpPr>
          <p:nvPr/>
        </p:nvSpPr>
        <p:spPr>
          <a:xfrm>
            <a:off x="434339" y="438152"/>
            <a:ext cx="13796010" cy="496568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defTabSz="1097280"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5BCBF5"/>
                </a:solidFill>
                <a:latin typeface="Calibri" panose="020F0502020204030204" pitchFamily="34" charset="0"/>
                <a:ea typeface="DM Sans Medium" charset="0"/>
                <a:cs typeface="Calibri" panose="020F0502020204030204" pitchFamily="34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l-GR" sz="2400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Χρονική Εξέλιξη</a:t>
            </a: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46638E-0E29-35C3-045E-D2D17DD7153F}"/>
              </a:ext>
            </a:extLst>
          </p:cNvPr>
          <p:cNvSpPr txBox="1"/>
          <p:nvPr/>
        </p:nvSpPr>
        <p:spPr>
          <a:xfrm>
            <a:off x="347241" y="1144136"/>
            <a:ext cx="13097453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 Ιουλίου 2021			Υπογραφή Μνημονίου Συνεργασίες μεταξύ των 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Υπουργείο Περιβάλλοντος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Περιφέρειας Νοτίου Αιγαίου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Δήμου Χάλκης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ΔΕΗ 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en-US" dirty="0" err="1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Akuo</a:t>
            </a:r>
            <a:r>
              <a:rPr lang="en-US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Energy</a:t>
            </a: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Vinci Energies</a:t>
            </a: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ALD Automotive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Vodafone</a:t>
            </a:r>
          </a:p>
          <a:p>
            <a:pPr marL="342900" indent="-342900">
              <a:buFont typeface="+mj-lt"/>
              <a:buAutoNum type="arabicPeriod"/>
            </a:pPr>
            <a:endParaRPr lang="en-US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 </a:t>
            </a: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Ιουλίου </a:t>
            </a:r>
            <a:r>
              <a:rPr lang="en-US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2021</a:t>
            </a: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			Ίδρυση Ενεργειακής Κοινότητας Χάλκης</a:t>
            </a:r>
            <a:endParaRPr lang="en-US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+mj-lt"/>
              <a:buAutoNum type="arabicPeriod"/>
            </a:pPr>
            <a:endParaRPr lang="en-US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20 Ιουλίου 2021			Έναρξη εργασιών κατασκευής φ/β πάρκου 1 </a:t>
            </a:r>
            <a:r>
              <a:rPr lang="en-US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MWp</a:t>
            </a:r>
          </a:p>
          <a:p>
            <a:pPr marL="342900" indent="-342900">
              <a:buFont typeface="+mj-lt"/>
              <a:buAutoNum type="arabicPeriod"/>
            </a:pPr>
            <a:endParaRPr lang="en-US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22 </a:t>
            </a: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Οκτωβρίου 2021		Σύμβαση με ΔΕΔΔΗΕ</a:t>
            </a:r>
            <a:endParaRPr lang="en-US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+mj-lt"/>
              <a:buAutoNum type="arabicPeriod"/>
            </a:pPr>
            <a:endParaRPr lang="en-US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 Νοεμβρίου 2021		Εγκαίνια λειτουργίας από τον Πρωθυπουργό</a:t>
            </a:r>
            <a:endParaRPr lang="en-US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+mj-lt"/>
              <a:buAutoNum type="arabicPeriod"/>
            </a:pPr>
            <a:endParaRPr lang="en-US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23 Νοεμβρίου 2021		1</a:t>
            </a:r>
            <a:r>
              <a:rPr lang="el-GR" baseline="30000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η</a:t>
            </a: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Γενική Συνέλευση – Εγγραφή νέων μελών</a:t>
            </a:r>
            <a:endParaRPr lang="en-US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+mj-lt"/>
              <a:buAutoNum type="arabicPeriod"/>
            </a:pPr>
            <a:endParaRPr lang="en-US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+mj-lt"/>
              <a:buAutoNum type="arabicPeriod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5967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αριθμού διαφάνειας 1">
            <a:extLst>
              <a:ext uri="{FF2B5EF4-FFF2-40B4-BE49-F238E27FC236}">
                <a16:creationId xmlns:a16="http://schemas.microsoft.com/office/drawing/2014/main" id="{F52CEE2E-8025-3B9C-26B4-8B6B1F5BA7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4092C-9B9C-9748-AC6A-F06C9D03AD52}" type="slidenum">
              <a:rPr lang="en-US" smtClean="0"/>
              <a:t>5</a:t>
            </a:fld>
            <a:endParaRPr lang="en-US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5CF5B76C-846C-6818-5D2C-3F817CB353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0763" y="3739341"/>
            <a:ext cx="1847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Manrope" pitchFamily="2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Manrope" pitchFamily="2" charset="0"/>
            </a:endParaRPr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4D0EA20A-011B-6F04-BAEC-B74E0CA664F1}"/>
              </a:ext>
            </a:extLst>
          </p:cNvPr>
          <p:cNvSpPr txBox="1">
            <a:spLocks/>
          </p:cNvSpPr>
          <p:nvPr/>
        </p:nvSpPr>
        <p:spPr>
          <a:xfrm>
            <a:off x="434339" y="438152"/>
            <a:ext cx="13796010" cy="496568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defTabSz="1097280"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5BCBF5"/>
                </a:solidFill>
                <a:latin typeface="Calibri" panose="020F0502020204030204" pitchFamily="34" charset="0"/>
                <a:ea typeface="DM Sans Medium" charset="0"/>
                <a:cs typeface="Calibri" panose="020F0502020204030204" pitchFamily="34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l-GR" sz="2400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Νομικό Πλαίσιο</a:t>
            </a: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46638E-0E29-35C3-045E-D2D17DD7153F}"/>
              </a:ext>
            </a:extLst>
          </p:cNvPr>
          <p:cNvSpPr txBox="1"/>
          <p:nvPr/>
        </p:nvSpPr>
        <p:spPr>
          <a:xfrm>
            <a:off x="347241" y="1144136"/>
            <a:ext cx="13097453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Ν. 4513 / 2018 και 1667 / 1986 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Νομική οντότητα ιδιωτικού δικαίου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Ενεργειακός συνεταιρισμός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Μη κερδοσκοπικός οργανισμός</a:t>
            </a:r>
          </a:p>
          <a:p>
            <a:pPr lvl="1"/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lvl="1"/>
            <a:endParaRPr lang="en-US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Σχετική νομοθεσία</a:t>
            </a:r>
            <a:endParaRPr lang="en-US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+mj-lt"/>
              <a:buAutoNum type="arabicPeriod"/>
            </a:pPr>
            <a:endParaRPr lang="en-US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Οικοδομικές άδειες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Προστασία πολιτισμικών και αρχαιολογικών χώρων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Περιβαλλοντική προστασία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Διασυνδέσεις δικτύων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Ασφάλειας και υγιεινής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Φορολογίας και ασφαλιστικής κάλυψης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Λογιστικής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Δήμων</a:t>
            </a:r>
          </a:p>
        </p:txBody>
      </p:sp>
    </p:spTree>
    <p:extLst>
      <p:ext uri="{BB962C8B-B14F-4D97-AF65-F5344CB8AC3E}">
        <p14:creationId xmlns:p14="http://schemas.microsoft.com/office/powerpoint/2010/main" val="2961775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αριθμού διαφάνειας 1">
            <a:extLst>
              <a:ext uri="{FF2B5EF4-FFF2-40B4-BE49-F238E27FC236}">
                <a16:creationId xmlns:a16="http://schemas.microsoft.com/office/drawing/2014/main" id="{F52CEE2E-8025-3B9C-26B4-8B6B1F5BA7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4092C-9B9C-9748-AC6A-F06C9D03AD52}" type="slidenum">
              <a:rPr lang="en-US" smtClean="0"/>
              <a:t>6</a:t>
            </a:fld>
            <a:endParaRPr lang="en-US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5CF5B76C-846C-6818-5D2C-3F817CB353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0763" y="3739341"/>
            <a:ext cx="1847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Manrope" pitchFamily="2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Manrope" pitchFamily="2" charset="0"/>
            </a:endParaRPr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4D0EA20A-011B-6F04-BAEC-B74E0CA664F1}"/>
              </a:ext>
            </a:extLst>
          </p:cNvPr>
          <p:cNvSpPr txBox="1">
            <a:spLocks/>
          </p:cNvSpPr>
          <p:nvPr/>
        </p:nvSpPr>
        <p:spPr>
          <a:xfrm>
            <a:off x="434339" y="438152"/>
            <a:ext cx="13796010" cy="496568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defTabSz="1097280"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5BCBF5"/>
                </a:solidFill>
                <a:latin typeface="Calibri" panose="020F0502020204030204" pitchFamily="34" charset="0"/>
                <a:ea typeface="DM Sans Medium" charset="0"/>
                <a:cs typeface="Calibri" panose="020F0502020204030204" pitchFamily="34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l-GR" sz="2400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Εμπλεκόμενες Υπηρεσίες</a:t>
            </a: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46638E-0E29-35C3-045E-D2D17DD7153F}"/>
              </a:ext>
            </a:extLst>
          </p:cNvPr>
          <p:cNvSpPr txBox="1"/>
          <p:nvPr/>
        </p:nvSpPr>
        <p:spPr>
          <a:xfrm>
            <a:off x="347242" y="1144136"/>
            <a:ext cx="642534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ΑΑΔΕ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Πρωτοδικείο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Εμπορικό Επιμελητήριο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Πολεοδομία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Εφορία αρχαιοτήτων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Εφορία </a:t>
            </a:r>
            <a:r>
              <a:rPr lang="el-GR" dirty="0" err="1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νεοτέρων</a:t>
            </a: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μνημείων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Δασική Υπηρεσία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1C3C5C-93D6-1D02-F561-67B75CAA5E98}"/>
              </a:ext>
            </a:extLst>
          </p:cNvPr>
          <p:cNvSpPr txBox="1"/>
          <p:nvPr/>
        </p:nvSpPr>
        <p:spPr>
          <a:xfrm>
            <a:off x="7295879" y="1144345"/>
            <a:ext cx="642534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Γραφείο Προστασίας Περιβάλλοντος Περιφέρειας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Αποκεντρωμένη Διοίκηση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Κτηματική Υπηρεσία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Συμβούλιο Αρχιτεκτονικής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Εθνικό Κτηματολόγιο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Ρυθμιστική Αρχή Ενέργειας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ΔΕΔΔΗΕ</a:t>
            </a:r>
          </a:p>
        </p:txBody>
      </p:sp>
    </p:spTree>
    <p:extLst>
      <p:ext uri="{BB962C8B-B14F-4D97-AF65-F5344CB8AC3E}">
        <p14:creationId xmlns:p14="http://schemas.microsoft.com/office/powerpoint/2010/main" val="3295990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αριθμού διαφάνειας 1">
            <a:extLst>
              <a:ext uri="{FF2B5EF4-FFF2-40B4-BE49-F238E27FC236}">
                <a16:creationId xmlns:a16="http://schemas.microsoft.com/office/drawing/2014/main" id="{F52CEE2E-8025-3B9C-26B4-8B6B1F5BA7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4092C-9B9C-9748-AC6A-F06C9D03AD52}" type="slidenum">
              <a:rPr lang="en-US" smtClean="0"/>
              <a:t>7</a:t>
            </a:fld>
            <a:endParaRPr lang="en-US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5CF5B76C-846C-6818-5D2C-3F817CB353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0763" y="3739341"/>
            <a:ext cx="1847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Manrope" pitchFamily="2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Manrope" pitchFamily="2" charset="0"/>
            </a:endParaRPr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4D0EA20A-011B-6F04-BAEC-B74E0CA664F1}"/>
              </a:ext>
            </a:extLst>
          </p:cNvPr>
          <p:cNvSpPr txBox="1">
            <a:spLocks/>
          </p:cNvSpPr>
          <p:nvPr/>
        </p:nvSpPr>
        <p:spPr>
          <a:xfrm>
            <a:off x="434339" y="438152"/>
            <a:ext cx="13796010" cy="496568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defTabSz="1097280"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5BCBF5"/>
                </a:solidFill>
                <a:latin typeface="Calibri" panose="020F0502020204030204" pitchFamily="34" charset="0"/>
                <a:ea typeface="DM Sans Medium" charset="0"/>
                <a:cs typeface="Calibri" panose="020F0502020204030204" pitchFamily="34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l-GR" sz="2400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Εμπόδια</a:t>
            </a: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46638E-0E29-35C3-045E-D2D17DD7153F}"/>
              </a:ext>
            </a:extLst>
          </p:cNvPr>
          <p:cNvSpPr txBox="1"/>
          <p:nvPr/>
        </p:nvSpPr>
        <p:spPr>
          <a:xfrm>
            <a:off x="347242" y="1144136"/>
            <a:ext cx="8002938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Επικαλυπτόμενη νομοθεσία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Δυσχέρεια στη συνεργασία των υπηρεσιών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Ασάφειες και άγνοια νομικού πλαισίου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Δυσχέρεια στην ηλεκτρονική διακυβέρνηση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Διαρκής αναθεώρηση </a:t>
            </a:r>
            <a:r>
              <a:rPr lang="el-GR" dirty="0" err="1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προαπαιτούμενων</a:t>
            </a: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και εγκρίσεων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Έλλειψη προσωπικού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Χρονική περίοδος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Δυνατότητες της Κοινότητας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1691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αριθμού διαφάνειας 1">
            <a:extLst>
              <a:ext uri="{FF2B5EF4-FFF2-40B4-BE49-F238E27FC236}">
                <a16:creationId xmlns:a16="http://schemas.microsoft.com/office/drawing/2014/main" id="{F52CEE2E-8025-3B9C-26B4-8B6B1F5BA7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4092C-9B9C-9748-AC6A-F06C9D03AD52}" type="slidenum">
              <a:rPr lang="en-US" smtClean="0"/>
              <a:t>8</a:t>
            </a:fld>
            <a:endParaRPr lang="en-US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5CF5B76C-846C-6818-5D2C-3F817CB353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0763" y="3739341"/>
            <a:ext cx="1847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Manrope" pitchFamily="2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Manrope" pitchFamily="2" charset="0"/>
            </a:endParaRPr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4D0EA20A-011B-6F04-BAEC-B74E0CA664F1}"/>
              </a:ext>
            </a:extLst>
          </p:cNvPr>
          <p:cNvSpPr txBox="1">
            <a:spLocks/>
          </p:cNvSpPr>
          <p:nvPr/>
        </p:nvSpPr>
        <p:spPr>
          <a:xfrm>
            <a:off x="434339" y="438152"/>
            <a:ext cx="13796010" cy="496568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defTabSz="1097280"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5BCBF5"/>
                </a:solidFill>
                <a:latin typeface="Calibri" panose="020F0502020204030204" pitchFamily="34" charset="0"/>
                <a:ea typeface="DM Sans Medium" charset="0"/>
                <a:cs typeface="Calibri" panose="020F0502020204030204" pitchFamily="34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l-GR" sz="2400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Λύσεις</a:t>
            </a: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46638E-0E29-35C3-045E-D2D17DD7153F}"/>
              </a:ext>
            </a:extLst>
          </p:cNvPr>
          <p:cNvSpPr txBox="1"/>
          <p:nvPr/>
        </p:nvSpPr>
        <p:spPr>
          <a:xfrm>
            <a:off x="347242" y="1144136"/>
            <a:ext cx="800293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Ομαδική εργασία και συνεργασία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Ένταση εργασίας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Σαφής γνώση τεχνικών και διοικητικών θεμάτων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Εμπιστοσύνη και προσωπικές σχέσεις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Υποστήριξη κεντρικής κυβέρνησης</a:t>
            </a:r>
          </a:p>
          <a:p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9935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76893B14-4BE2-FBDF-7523-E5918634094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20349" y="4535992"/>
            <a:ext cx="4648200" cy="1873022"/>
          </a:xfrm>
          <a:prstGeom prst="rect">
            <a:avLst/>
          </a:prstGeom>
        </p:spPr>
      </p:pic>
      <p:sp>
        <p:nvSpPr>
          <p:cNvPr id="2" name="Θέση αριθμού διαφάνειας 1">
            <a:extLst>
              <a:ext uri="{FF2B5EF4-FFF2-40B4-BE49-F238E27FC236}">
                <a16:creationId xmlns:a16="http://schemas.microsoft.com/office/drawing/2014/main" id="{F52CEE2E-8025-3B9C-26B4-8B6B1F5BA7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4092C-9B9C-9748-AC6A-F06C9D03AD52}" type="slidenum">
              <a:rPr lang="en-US" smtClean="0"/>
              <a:t>9</a:t>
            </a:fld>
            <a:endParaRPr lang="en-US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5CF5B76C-846C-6818-5D2C-3F817CB353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0763" y="3739341"/>
            <a:ext cx="1847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Manrope" pitchFamily="2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Manrope" pitchFamily="2" charset="0"/>
            </a:endParaRPr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4D0EA20A-011B-6F04-BAEC-B74E0CA664F1}"/>
              </a:ext>
            </a:extLst>
          </p:cNvPr>
          <p:cNvSpPr txBox="1">
            <a:spLocks/>
          </p:cNvSpPr>
          <p:nvPr/>
        </p:nvSpPr>
        <p:spPr>
          <a:xfrm>
            <a:off x="434339" y="438152"/>
            <a:ext cx="13796010" cy="496568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defTabSz="1097280"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5BCBF5"/>
                </a:solidFill>
                <a:latin typeface="Calibri" panose="020F0502020204030204" pitchFamily="34" charset="0"/>
                <a:ea typeface="DM Sans Medium" charset="0"/>
                <a:cs typeface="Calibri" panose="020F0502020204030204" pitchFamily="34" charset="0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l-GR" sz="2400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Το σήμερα &amp; το αύριο	</a:t>
            </a: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46638E-0E29-35C3-045E-D2D17DD7153F}"/>
              </a:ext>
            </a:extLst>
          </p:cNvPr>
          <p:cNvSpPr txBox="1"/>
          <p:nvPr/>
        </p:nvSpPr>
        <p:spPr>
          <a:xfrm>
            <a:off x="347241" y="1144136"/>
            <a:ext cx="1243426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Πλήρως λειτουργική Ενεργειακή Κοινότητα, υποστηριζόμενη από Οργανισμό Τοπικής Αυτοδιοίκησης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Πλήρως λειτουργικός </a:t>
            </a:r>
            <a:r>
              <a:rPr lang="el-GR" dirty="0" err="1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φωτοβολταϊκός</a:t>
            </a: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σταθμός 1Μ</a:t>
            </a:r>
            <a:r>
              <a:rPr lang="en-US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Wp</a:t>
            </a: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Κάθετη μείωση του ενεργειακού κόστους στα μέλη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Νέες μονάδες ΑΠΕ προς επέκταση των δυνατοτήτων παραγωγής &amp; εισόδου νέων μελών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Καινοτόμα συστήματα αποθήκευσης ενέργειας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Νέες υπηρεσίες βελτίωσης της ενεργειακής απόδοσης και κάλυψης </a:t>
            </a:r>
            <a:r>
              <a:rPr lang="el-GR" dirty="0" err="1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ενεργοβόρων</a:t>
            </a: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εγκαταστάσεων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l-GR" dirty="0">
              <a:solidFill>
                <a:srgbClr val="03414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l-GR" dirty="0">
                <a:solidFill>
                  <a:srgbClr val="03414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Εξηλεκτρισμό μεταφορών</a:t>
            </a:r>
          </a:p>
        </p:txBody>
      </p:sp>
      <p:pic>
        <p:nvPicPr>
          <p:cNvPr id="4" name="Picture 3" descr="Table">
            <a:extLst>
              <a:ext uri="{FF2B5EF4-FFF2-40B4-BE49-F238E27FC236}">
                <a16:creationId xmlns:a16="http://schemas.microsoft.com/office/drawing/2014/main" id="{BBDF3683-423B-7392-37CD-4E2CE45720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79" r="1866"/>
          <a:stretch/>
        </p:blipFill>
        <p:spPr>
          <a:xfrm>
            <a:off x="7093079" y="1573303"/>
            <a:ext cx="3149133" cy="321798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2D1EE84-7988-284E-57F4-9611C06D2487}"/>
              </a:ext>
            </a:extLst>
          </p:cNvPr>
          <p:cNvSpPr txBox="1"/>
          <p:nvPr/>
        </p:nvSpPr>
        <p:spPr>
          <a:xfrm>
            <a:off x="8158627" y="1839324"/>
            <a:ext cx="31491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# 906 €</a:t>
            </a:r>
            <a:endParaRPr lang="el-GR" i="1" dirty="0">
              <a:solidFill>
                <a:srgbClr val="FF0000"/>
              </a:solidFill>
            </a:endParaRPr>
          </a:p>
        </p:txBody>
      </p:sp>
      <p:pic>
        <p:nvPicPr>
          <p:cNvPr id="8" name="Picture 7" descr="A close-up of a document&#10;&#10;Description automatically generated with low confidence">
            <a:extLst>
              <a:ext uri="{FF2B5EF4-FFF2-40B4-BE49-F238E27FC236}">
                <a16:creationId xmlns:a16="http://schemas.microsoft.com/office/drawing/2014/main" id="{F5E83B4B-069B-5A42-54EE-EAB255F304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4057" y="1798503"/>
            <a:ext cx="3731350" cy="351959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5D3AB6-E234-578E-9D28-A5DC4227E16A}"/>
              </a:ext>
            </a:extLst>
          </p:cNvPr>
          <p:cNvSpPr txBox="1"/>
          <p:nvPr/>
        </p:nvSpPr>
        <p:spPr>
          <a:xfrm>
            <a:off x="11576728" y="2049920"/>
            <a:ext cx="2828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# 4.336 €</a:t>
            </a:r>
            <a:endParaRPr lang="el-GR" i="1" dirty="0">
              <a:solidFill>
                <a:srgbClr val="FF0000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8D601FC-5028-AF05-F78C-372AEA0647AB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70000"/>
          </a:blip>
          <a:stretch>
            <a:fillRect/>
          </a:stretch>
        </p:blipFill>
        <p:spPr>
          <a:xfrm>
            <a:off x="10038873" y="5358915"/>
            <a:ext cx="4500553" cy="2657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306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ICF 2021 Master">
  <a:themeElements>
    <a:clrScheme name="ICF_Color Palette_2021">
      <a:dk1>
        <a:srgbClr val="000000"/>
      </a:dk1>
      <a:lt1>
        <a:srgbClr val="FFFFFF"/>
      </a:lt1>
      <a:dk2>
        <a:srgbClr val="414041"/>
      </a:dk2>
      <a:lt2>
        <a:srgbClr val="808285"/>
      </a:lt2>
      <a:accent1>
        <a:srgbClr val="30F298"/>
      </a:accent1>
      <a:accent2>
        <a:srgbClr val="FFC628"/>
      </a:accent2>
      <a:accent3>
        <a:srgbClr val="031D40"/>
      </a:accent3>
      <a:accent4>
        <a:srgbClr val="5BCBF5"/>
      </a:accent4>
      <a:accent5>
        <a:srgbClr val="0785F2"/>
      </a:accent5>
      <a:accent6>
        <a:srgbClr val="BCBEC0"/>
      </a:accent6>
      <a:hlink>
        <a:srgbClr val="0785F2"/>
      </a:hlink>
      <a:folHlink>
        <a:srgbClr val="5FBDDB"/>
      </a:folHlink>
    </a:clrScheme>
    <a:fontScheme name="ICF 2021">
      <a:majorFont>
        <a:latin typeface="DM Sans Bold"/>
        <a:ea typeface=""/>
        <a:cs typeface=""/>
      </a:majorFont>
      <a:minorFont>
        <a:latin typeface="DM Sans Medium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ICF_PPT_Preparatory conference call 6.9.2021" id="{4FAF03FD-6F30-48C7-ACB3-3D3E2282A273}" vid="{687C0969-0026-4FF9-BB79-0DDB370F4C8C}"/>
    </a:ext>
  </a:extLst>
</a:theme>
</file>

<file path=ppt/theme/theme2.xml><?xml version="1.0" encoding="utf-8"?>
<a:theme xmlns:a="http://schemas.openxmlformats.org/drawingml/2006/main" name="Valeu 1">
  <a:themeElements>
    <a:clrScheme name="Valeu 1">
      <a:dk1>
        <a:sysClr val="windowText" lastClr="000000"/>
      </a:dk1>
      <a:lt1>
        <a:sysClr val="window" lastClr="FFFFFF"/>
      </a:lt1>
      <a:dk2>
        <a:srgbClr val="404042"/>
      </a:dk2>
      <a:lt2>
        <a:srgbClr val="8A8C8E"/>
      </a:lt2>
      <a:accent1>
        <a:srgbClr val="F7992C"/>
      </a:accent1>
      <a:accent2>
        <a:srgbClr val="58595B"/>
      </a:accent2>
      <a:accent3>
        <a:srgbClr val="939598"/>
      </a:accent3>
      <a:accent4>
        <a:srgbClr val="E66400"/>
      </a:accent4>
      <a:accent5>
        <a:srgbClr val="DE3232"/>
      </a:accent5>
      <a:accent6>
        <a:srgbClr val="649696"/>
      </a:accent6>
      <a:hlink>
        <a:srgbClr val="F7992C"/>
      </a:hlink>
      <a:folHlink>
        <a:srgbClr val="40404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明朝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leu 1" id="{6E1A183B-CB45-4638-B7F4-A30A245DB5A1}" vid="{01484752-3AAD-416E-96CB-841CC874E57B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Basic Intranet Document" ma:contentTypeID="0x010100A9FA8897E7672149849CD2761D5C0F020034EEC5433B7A194A8DEC601A1ABC4854" ma:contentTypeVersion="16" ma:contentTypeDescription="" ma:contentTypeScope="" ma:versionID="d55fd8b0f5fa443d8789210540c39276">
  <xsd:schema xmlns:xsd="http://www.w3.org/2001/XMLSchema" xmlns:xs="http://www.w3.org/2001/XMLSchema" xmlns:p="http://schemas.microsoft.com/office/2006/metadata/properties" xmlns:ns3="fda1850c-0abf-4e71-a894-c91259aac3b7" xmlns:ns4="fa6a9aea-fb0f-4ddd-aff8-712634b7d5fe" xmlns:ns5="bac03c6d-87f9-467c-a0d6-2ad1ecb5323d" targetNamespace="http://schemas.microsoft.com/office/2006/metadata/properties" ma:root="true" ma:fieldsID="a7a103c894b9527212b07508bf336c43" ns3:_="" ns4:_="" ns5:_="">
    <xsd:import namespace="fda1850c-0abf-4e71-a894-c91259aac3b7"/>
    <xsd:import namespace="fa6a9aea-fb0f-4ddd-aff8-712634b7d5fe"/>
    <xsd:import namespace="bac03c6d-87f9-467c-a0d6-2ad1ecb5323d"/>
    <xsd:element name="properties">
      <xsd:complexType>
        <xsd:sequence>
          <xsd:element name="documentManagement">
            <xsd:complexType>
              <xsd:all>
                <xsd:element ref="ns3:Contacts"/>
                <xsd:element ref="ns3:DisplayOrder" minOccurs="0"/>
                <xsd:element ref="ns4:TaxCatchAll" minOccurs="0"/>
                <xsd:element ref="ns4:TaxCatchAllLabel" minOccurs="0"/>
                <xsd:element ref="ns3:oef5345909654b18a2dc2069d1b58128" minOccurs="0"/>
                <xsd:element ref="ns3:cbfce9bae07948edb04c624bf186c21b" minOccurs="0"/>
                <xsd:element ref="ns3:f2c31ae5998248f0a1919d76e2cb68be" minOccurs="0"/>
                <xsd:element ref="ns3:mb701dd98fb44f4fbaa3b43d7eda2780" minOccurs="0"/>
                <xsd:element ref="ns3:p9cbabee1d64467396c5c2faf0b14aab" minOccurs="0"/>
                <xsd:element ref="ns5:MediaServiceMetadata" minOccurs="0"/>
                <xsd:element ref="ns5:MediaServiceFastMetadata" minOccurs="0"/>
                <xsd:element ref="ns3:SharedWithUsers" minOccurs="0"/>
                <xsd:element ref="ns3:SharedWithDetails" minOccurs="0"/>
                <xsd:element ref="ns5:MediaServiceAutoKeyPoints" minOccurs="0"/>
                <xsd:element ref="ns5:MediaServiceKeyPoints" minOccurs="0"/>
                <xsd:element ref="ns5:MediaServiceDateTaken" minOccurs="0"/>
                <xsd:element ref="ns5:MediaServiceAutoTags" minOccurs="0"/>
                <xsd:element ref="ns5:MediaServiceGenerationTime" minOccurs="0"/>
                <xsd:element ref="ns5:MediaServiceEventHashCode" minOccurs="0"/>
                <xsd:element ref="ns5:MediaServiceOCR" minOccurs="0"/>
                <xsd:element ref="ns3:a1e834fb6edc415d9214d67cc441a106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a1850c-0abf-4e71-a894-c91259aac3b7" elementFormDefault="qualified">
    <xsd:import namespace="http://schemas.microsoft.com/office/2006/documentManagement/types"/>
    <xsd:import namespace="http://schemas.microsoft.com/office/infopath/2007/PartnerControls"/>
    <xsd:element name="Contacts" ma:index="3" ma:displayName="Contacts" ma:description="Contacts" ma:list="UserInfo" ma:SharePointGroup="0" ma:internalName="Contacts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isplayOrder" ma:index="9" nillable="true" ma:displayName="Display Order" ma:decimals="0" ma:internalName="DisplayOrder" ma:percentage="FALSE">
      <xsd:simpleType>
        <xsd:restriction base="dms:Number"/>
      </xsd:simpleType>
    </xsd:element>
    <xsd:element name="oef5345909654b18a2dc2069d1b58128" ma:index="13" ma:taxonomy="true" ma:internalName="oef5345909654b18a2dc2069d1b58128" ma:taxonomyFieldName="Content_x0020_Topic" ma:displayName="Content Topics" ma:default="" ma:fieldId="{8ef53459-0965-4b18-a2dc-2069d1b58128}" ma:taxonomyMulti="true" ma:sspId="6856f2ee-118d-42e8-91de-064c9a66b685" ma:termSetId="ab0bbaa8-2256-48af-a50c-a67ff4b8806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bfce9bae07948edb04c624bf186c21b" ma:index="15" nillable="true" ma:taxonomy="true" ma:internalName="cbfce9bae07948edb04c624bf186c21b" ma:taxonomyFieldName="SubtopicGroup1" ma:displayName="Subtopic Group 1" ma:default="" ma:fieldId="{cbfce9ba-e079-48ed-b04c-624bf186c21b}" ma:taxonomyMulti="true" ma:sspId="6856f2ee-118d-42e8-91de-064c9a66b685" ma:termSetId="9729c2f4-f5d7-40e2-997b-e78e5217849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f2c31ae5998248f0a1919d76e2cb68be" ma:index="17" nillable="true" ma:taxonomy="true" ma:internalName="f2c31ae5998248f0a1919d76e2cb68be" ma:taxonomyFieldName="SubtopicGroup2" ma:displayName="Subtopic Group 2" ma:default="" ma:fieldId="{f2c31ae5-9982-48f0-a191-9d76e2cb68be}" ma:taxonomyMulti="true" ma:sspId="6856f2ee-118d-42e8-91de-064c9a66b685" ma:termSetId="bbbfed8c-6cf2-44a6-a0d6-dcdde6a61f8f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b701dd98fb44f4fbaa3b43d7eda2780" ma:index="19" nillable="true" ma:taxonomy="true" ma:internalName="mb701dd98fb44f4fbaa3b43d7eda2780" ma:taxonomyFieldName="SubtopicGroup3" ma:displayName="Subtopic Group 3" ma:default="" ma:fieldId="{6b701dd9-8fb4-4f4f-baa3-b43d7eda2780}" ma:taxonomyMulti="true" ma:sspId="6856f2ee-118d-42e8-91de-064c9a66b685" ma:termSetId="7c858f8a-7a41-4eaa-854f-fe8f635ccf0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p9cbabee1d64467396c5c2faf0b14aab" ma:index="21" ma:taxonomy="true" ma:internalName="p9cbabee1d64467396c5c2faf0b14aab" ma:taxonomyFieldName="Content_x0020_Category" ma:displayName="Content Categories" ma:default="" ma:fieldId="{99cbabee-1d64-4673-96c5-c2faf0b14aab}" ma:taxonomyMulti="true" ma:sspId="6856f2ee-118d-42e8-91de-064c9a66b685" ma:termSetId="7887ea7e-6924-4479-9b5a-a8a26621cba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aredWithUsers" ma:index="2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a1e834fb6edc415d9214d67cc441a106" ma:index="35" nillable="true" ma:taxonomy="true" ma:internalName="a1e834fb6edc415d9214d67cc441a106" ma:taxonomyFieldName="Offices" ma:displayName="Offices" ma:default="" ma:fieldId="{a1e834fb-6edc-415d-9214-d67cc441a106}" ma:sspId="6856f2ee-118d-42e8-91de-064c9a66b685" ma:termSetId="f52090ef-cf40-466e-a23a-5653e6d3a8ee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6B62DE57-21B3-4BA8-B018-9A3CCB95278B}" ma:internalName="TaxCatchAll" ma:showField="CatchAllData" ma:web="{fda1850c-0abf-4e71-a894-c91259aac3b7}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1" nillable="true" ma:displayName="Taxonomy Catch All Column1" ma:hidden="true" ma:list="{6B62DE57-21B3-4BA8-B018-9A3CCB95278B}" ma:internalName="TaxCatchAllLabel" ma:readOnly="true" ma:showField="CatchAllDataLabel" ma:web="{fda1850c-0abf-4e71-a894-c91259aac3b7}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c03c6d-87f9-467c-a0d6-2ad1ecb5323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2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2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3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31" nillable="true" ma:displayName="Tags" ma:internalName="MediaServiceAutoTags" ma:readOnly="true">
      <xsd:simpleType>
        <xsd:restriction base="dms:Text"/>
      </xsd:simpleType>
    </xsd:element>
    <xsd:element name="MediaServiceGenerationTime" ma:index="3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3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6" ma:displayName="Content Type"/>
        <xsd:element ref="dc:title" maxOccurs="1" ma:index="1" ma:displayName="Title"/>
        <xsd:element ref="dc:subject" minOccurs="0" maxOccurs="1"/>
        <xsd:element ref="dc:description" minOccurs="0" maxOccurs="1"/>
        <xsd:element name="keywords" minOccurs="0" maxOccurs="1" type="xsd:string" ma:index="2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a6a9aea-fb0f-4ddd-aff8-712634b7d5fe">
      <Value>17</Value>
      <Value>184</Value>
    </TaxCatchAll>
    <f2c31ae5998248f0a1919d76e2cb68be xmlns="fda1850c-0abf-4e71-a894-c91259aac3b7">
      <Terms xmlns="http://schemas.microsoft.com/office/infopath/2007/PartnerControls"/>
    </f2c31ae5998248f0a1919d76e2cb68be>
    <oef5345909654b18a2dc2069d1b58128 xmlns="fda1850c-0abf-4e71-a894-c91259aac3b7">
      <Terms xmlns="http://schemas.microsoft.com/office/infopath/2007/PartnerControls">
        <TermInfo xmlns="http://schemas.microsoft.com/office/infopath/2007/PartnerControls">
          <TermName xmlns="http://schemas.microsoft.com/office/infopath/2007/PartnerControls">Marketing + Communications</TermName>
          <TermId xmlns="http://schemas.microsoft.com/office/infopath/2007/PartnerControls">93be14f9-fe41-46fa-aa39-0c616338db4a</TermId>
        </TermInfo>
      </Terms>
    </oef5345909654b18a2dc2069d1b58128>
    <cbfce9bae07948edb04c624bf186c21b xmlns="fda1850c-0abf-4e71-a894-c91259aac3b7">
      <Terms xmlns="http://schemas.microsoft.com/office/infopath/2007/PartnerControls"/>
    </cbfce9bae07948edb04c624bf186c21b>
    <Contacts xmlns="fda1850c-0abf-4e71-a894-c91259aac3b7">
      <UserInfo>
        <DisplayName>i:0#.f|membership|52266@icf.com,#i:0#.f|membership|52266@icf.com,#Joyce.Donkor@icf.com,#,#Donkor, Joyce,#,#6146,#Manager of Event and Experiential Marketing</DisplayName>
        <AccountId>8855</AccountId>
        <AccountType/>
      </UserInfo>
    </Contacts>
    <DisplayOrder xmlns="fda1850c-0abf-4e71-a894-c91259aac3b7" xsi:nil="true"/>
    <p9cbabee1d64467396c5c2faf0b14aab xmlns="fda1850c-0abf-4e71-a894-c91259aac3b7">
      <Terms xmlns="http://schemas.microsoft.com/office/infopath/2007/PartnerControls">
        <TermInfo xmlns="http://schemas.microsoft.com/office/infopath/2007/PartnerControls">
          <TermName xmlns="http://schemas.microsoft.com/office/infopath/2007/PartnerControls">Presentation Template</TermName>
          <TermId xmlns="http://schemas.microsoft.com/office/infopath/2007/PartnerControls">b03cc0f4-83c2-42b1-9b23-0f3a6687b6ef</TermId>
        </TermInfo>
      </Terms>
    </p9cbabee1d64467396c5c2faf0b14aab>
    <mb701dd98fb44f4fbaa3b43d7eda2780 xmlns="fda1850c-0abf-4e71-a894-c91259aac3b7">
      <Terms xmlns="http://schemas.microsoft.com/office/infopath/2007/PartnerControls"/>
    </mb701dd98fb44f4fbaa3b43d7eda2780>
    <a1e834fb6edc415d9214d67cc441a106 xmlns="fda1850c-0abf-4e71-a894-c91259aac3b7">
      <Terms xmlns="http://schemas.microsoft.com/office/infopath/2007/PartnerControls"/>
    </a1e834fb6edc415d9214d67cc441a106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D4DE7AE-E026-4668-85BF-568CC2B8331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da1850c-0abf-4e71-a894-c91259aac3b7"/>
    <ds:schemaRef ds:uri="fa6a9aea-fb0f-4ddd-aff8-712634b7d5fe"/>
    <ds:schemaRef ds:uri="bac03c6d-87f9-467c-a0d6-2ad1ecb5323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62E4393-1628-45C9-80D4-6B61C8756A1B}">
  <ds:schemaRefs>
    <ds:schemaRef ds:uri="http://purl.org/dc/dcmitype/"/>
    <ds:schemaRef ds:uri="fda1850c-0abf-4e71-a894-c91259aac3b7"/>
    <ds:schemaRef ds:uri="http://purl.org/dc/terms/"/>
    <ds:schemaRef ds:uri="http://schemas.microsoft.com/office/2006/metadata/properties"/>
    <ds:schemaRef ds:uri="fa6a9aea-fb0f-4ddd-aff8-712634b7d5fe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bac03c6d-87f9-467c-a0d6-2ad1ecb5323d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2B90E3D6-8838-42CC-AADF-B5797681316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ICF_PPT_Preparatory conference call 6.9.2021</Template>
  <TotalTime>5367</TotalTime>
  <Words>413</Words>
  <Application>Microsoft Office PowerPoint</Application>
  <PresentationFormat>Custom</PresentationFormat>
  <Paragraphs>197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3" baseType="lpstr">
      <vt:lpstr>.AppleSystemUIFont</vt:lpstr>
      <vt:lpstr>Arial</vt:lpstr>
      <vt:lpstr>Calibri</vt:lpstr>
      <vt:lpstr>Calibri Light</vt:lpstr>
      <vt:lpstr>Courier New</vt:lpstr>
      <vt:lpstr>DM Sans</vt:lpstr>
      <vt:lpstr>DM Sans Medium</vt:lpstr>
      <vt:lpstr>Manrope</vt:lpstr>
      <vt:lpstr>Verdana</vt:lpstr>
      <vt:lpstr>Wingdings</vt:lpstr>
      <vt:lpstr>ICF 2021 Master</vt:lpstr>
      <vt:lpstr>Valeu 1</vt:lpstr>
      <vt:lpstr>PowerPoint Presentation</vt:lpstr>
      <vt:lpstr>Ατζέντα Συνάντησης</vt:lpstr>
      <vt:lpstr>ChalkiOn – Γενικές πληροφορίες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ICF</dc:creator>
  <cp:lastModifiedBy>Vasileios Chantziaras</cp:lastModifiedBy>
  <cp:revision>201</cp:revision>
  <cp:lastPrinted>2020-11-03T19:38:50Z</cp:lastPrinted>
  <dcterms:created xsi:type="dcterms:W3CDTF">2021-09-03T07:48:46Z</dcterms:created>
  <dcterms:modified xsi:type="dcterms:W3CDTF">2024-03-12T08:28:11Z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0x010100A9FA8897E7672149849CD2761D5C0F020034EEC5433B7A194A8DEC601A1ABC4854</vt:lpwstr>
  </property>
  <property fmtid="{D5CDD505-2E9C-101B-9397-08002B2CF9AE}" pid="3" name="Content Category">
    <vt:lpwstr>184;#Presentation Template|b03cc0f4-83c2-42b1-9b23-0f3a6687b6ef</vt:lpwstr>
  </property>
  <property fmtid="{D5CDD505-2E9C-101B-9397-08002B2CF9AE}" pid="4" name="SubtopicGroup1">
    <vt:lpwstr/>
  </property>
  <property fmtid="{D5CDD505-2E9C-101B-9397-08002B2CF9AE}" pid="5" name="SubtopicGroup2">
    <vt:lpwstr/>
  </property>
  <property fmtid="{D5CDD505-2E9C-101B-9397-08002B2CF9AE}" pid="6" name="SubtopicGroup3">
    <vt:lpwstr/>
  </property>
  <property fmtid="{D5CDD505-2E9C-101B-9397-08002B2CF9AE}" pid="7" name="Content Topic">
    <vt:lpwstr>17;#Marketing + Communications|93be14f9-fe41-46fa-aa39-0c616338db4a</vt:lpwstr>
  </property>
</Properties>
</file>