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6.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2" r:id="rId4"/>
    <p:sldMasterId id="2147483648" r:id="rId5"/>
    <p:sldMasterId id="2147483660" r:id="rId6"/>
  </p:sldMasterIdLst>
  <p:notesMasterIdLst>
    <p:notesMasterId r:id="rId67"/>
  </p:notesMasterIdLst>
  <p:sldIdLst>
    <p:sldId id="271" r:id="rId7"/>
    <p:sldId id="436" r:id="rId8"/>
    <p:sldId id="480" r:id="rId9"/>
    <p:sldId id="481" r:id="rId10"/>
    <p:sldId id="417" r:id="rId11"/>
    <p:sldId id="483" r:id="rId12"/>
    <p:sldId id="484" r:id="rId13"/>
    <p:sldId id="379" r:id="rId14"/>
    <p:sldId id="494" r:id="rId15"/>
    <p:sldId id="487" r:id="rId16"/>
    <p:sldId id="488" r:id="rId17"/>
    <p:sldId id="563" r:id="rId18"/>
    <p:sldId id="564" r:id="rId19"/>
    <p:sldId id="489" r:id="rId20"/>
    <p:sldId id="490" r:id="rId21"/>
    <p:sldId id="491" r:id="rId22"/>
    <p:sldId id="559" r:id="rId23"/>
    <p:sldId id="558" r:id="rId24"/>
    <p:sldId id="440" r:id="rId25"/>
    <p:sldId id="476" r:id="rId26"/>
    <p:sldId id="530" r:id="rId27"/>
    <p:sldId id="561" r:id="rId28"/>
    <p:sldId id="529" r:id="rId29"/>
    <p:sldId id="502" r:id="rId30"/>
    <p:sldId id="508" r:id="rId31"/>
    <p:sldId id="509" r:id="rId32"/>
    <p:sldId id="510" r:id="rId33"/>
    <p:sldId id="511" r:id="rId34"/>
    <p:sldId id="512" r:id="rId35"/>
    <p:sldId id="513" r:id="rId36"/>
    <p:sldId id="514" r:id="rId37"/>
    <p:sldId id="506" r:id="rId38"/>
    <p:sldId id="522" r:id="rId39"/>
    <p:sldId id="521" r:id="rId40"/>
    <p:sldId id="515" r:id="rId41"/>
    <p:sldId id="516" r:id="rId42"/>
    <p:sldId id="551" r:id="rId43"/>
    <p:sldId id="552" r:id="rId44"/>
    <p:sldId id="553" r:id="rId45"/>
    <p:sldId id="554" r:id="rId46"/>
    <p:sldId id="555" r:id="rId47"/>
    <p:sldId id="556" r:id="rId48"/>
    <p:sldId id="545" r:id="rId49"/>
    <p:sldId id="372" r:id="rId50"/>
    <p:sldId id="373" r:id="rId51"/>
    <p:sldId id="374" r:id="rId52"/>
    <p:sldId id="535" r:id="rId53"/>
    <p:sldId id="565" r:id="rId54"/>
    <p:sldId id="567" r:id="rId55"/>
    <p:sldId id="568" r:id="rId56"/>
    <p:sldId id="566" r:id="rId57"/>
    <p:sldId id="550" r:id="rId58"/>
    <p:sldId id="547" r:id="rId59"/>
    <p:sldId id="549" r:id="rId60"/>
    <p:sldId id="548" r:id="rId61"/>
    <p:sldId id="430" r:id="rId62"/>
    <p:sldId id="385" r:id="rId63"/>
    <p:sldId id="386" r:id="rId64"/>
    <p:sldId id="387" r:id="rId65"/>
    <p:sldId id="439" r:id="rId66"/>
  </p:sldIdLst>
  <p:sldSz cx="12192000" cy="6858000"/>
  <p:notesSz cx="6858000" cy="9144000"/>
  <p:embeddedFontLst>
    <p:embeddedFont>
      <p:font typeface="Century Gothic" panose="020B0604020202020204" charset="0"/>
      <p:regular r:id="rId68"/>
      <p:bold r:id="rId69"/>
      <p:italic r:id="rId70"/>
      <p:boldItalic r:id="rId71"/>
    </p:embeddedFont>
    <p:embeddedFont>
      <p:font typeface="Roboto" panose="020B0604020202020204" charset="0"/>
      <p:regular r:id="rId72"/>
      <p:bold r:id="rId73"/>
      <p:italic r:id="rId74"/>
      <p:boldItalic r:id="rId7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onstantinos Chasapis" initials="KC" lastIdx="1" clrIdx="0">
    <p:extLst>
      <p:ext uri="{19B8F6BF-5375-455C-9EA6-DF929625EA0E}">
        <p15:presenceInfo xmlns:p15="http://schemas.microsoft.com/office/powerpoint/2012/main" userId="S::cvkc4@lunet.lboro.ac.uk::0a68b1ab-5fc6-4721-907b-5d5f856640ce" providerId="AD"/>
      </p:ext>
    </p:extLst>
  </p:cmAuthor>
  <p:cmAuthor id="2" name="Petros" initials="P" lastIdx="11" clrIdx="1"/>
  <p:cmAuthor id="3" name="Kostas Chasapis" initials="KC" lastIdx="2" clrIdx="2">
    <p:extLst>
      <p:ext uri="{19B8F6BF-5375-455C-9EA6-DF929625EA0E}">
        <p15:presenceInfo xmlns:p15="http://schemas.microsoft.com/office/powerpoint/2012/main" userId="Kostas Chasapis" providerId="None"/>
      </p:ext>
    </p:extLst>
  </p:cmAuthor>
  <p:cmAuthor id="4" name="Marios-Alkinoos Dimitriou" initials="MAD" lastIdx="1" clrIdx="3">
    <p:extLst>
      <p:ext uri="{19B8F6BF-5375-455C-9EA6-DF929625EA0E}">
        <p15:presenceInfo xmlns:p15="http://schemas.microsoft.com/office/powerpoint/2012/main" userId="Marios-Alkinoos Dimitriou" providerId="None"/>
      </p:ext>
    </p:extLst>
  </p:cmAuthor>
  <p:cmAuthor id="5" name="Kostas Karanasios" initials="KK" lastIdx="1" clrIdx="4">
    <p:extLst>
      <p:ext uri="{19B8F6BF-5375-455C-9EA6-DF929625EA0E}">
        <p15:presenceInfo xmlns:p15="http://schemas.microsoft.com/office/powerpoint/2012/main" userId="S::k.karanasios@dafninetwork.gr::cb0a43f1-5653-416b-96a5-281dfdd49ea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777A"/>
    <a:srgbClr val="13788C"/>
    <a:srgbClr val="EDF1F3"/>
    <a:srgbClr val="FF9379"/>
    <a:srgbClr val="FF3300"/>
    <a:srgbClr val="15798E"/>
    <a:srgbClr val="FF8600"/>
    <a:srgbClr val="327AB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D28C015-9519-E292-375A-4C7C88688995}" v="3" dt="2024-03-11T13:55:01.59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font" Target="fonts/font1.fntdata"/><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font" Target="fonts/font7.fntdata"/><Relationship Id="rId79"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55.xml"/><Relationship Id="rId82" Type="http://schemas.microsoft.com/office/2015/10/relationships/revisionInfo" Target="revisionInfo.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font" Target="fonts/font2.fntdata"/><Relationship Id="rId77"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font" Target="fonts/font5.fntdata"/><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notesMaster" Target="notesMasters/notesMaster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font" Target="fonts/font3.fntdata"/><Relationship Id="rId75"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font" Target="fonts/font6.fntdata"/><Relationship Id="rId78" Type="http://schemas.openxmlformats.org/officeDocument/2006/relationships/viewProps" Target="viewProps.xml"/><Relationship Id="rId8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commentAuthors" Target="commentAuthors.xml"/><Relationship Id="rId7" Type="http://schemas.openxmlformats.org/officeDocument/2006/relationships/slide" Target="slides/slide1.xml"/><Relationship Id="rId71" Type="http://schemas.openxmlformats.org/officeDocument/2006/relationships/font" Target="fonts/font4.fntdata"/><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ostas Chasapis" userId="5dd9a512704525e6" providerId="LiveId" clId="{D24666E1-E545-4BC1-B401-12AD9719CE0A}"/>
    <pc:docChg chg="undo custSel addSld delSld modSld sldOrd">
      <pc:chgData name="Kostas Chasapis" userId="5dd9a512704525e6" providerId="LiveId" clId="{D24666E1-E545-4BC1-B401-12AD9719CE0A}" dt="2024-02-14T17:11:56.165" v="1131" actId="255"/>
      <pc:docMkLst>
        <pc:docMk/>
      </pc:docMkLst>
      <pc:sldChg chg="modSp mod">
        <pc:chgData name="Kostas Chasapis" userId="5dd9a512704525e6" providerId="LiveId" clId="{D24666E1-E545-4BC1-B401-12AD9719CE0A}" dt="2024-02-14T12:47:14.515" v="83" actId="1076"/>
        <pc:sldMkLst>
          <pc:docMk/>
          <pc:sldMk cId="881334088" sldId="271"/>
        </pc:sldMkLst>
        <pc:spChg chg="mod">
          <ac:chgData name="Kostas Chasapis" userId="5dd9a512704525e6" providerId="LiveId" clId="{D24666E1-E545-4BC1-B401-12AD9719CE0A}" dt="2024-02-14T12:47:14.515" v="83" actId="1076"/>
          <ac:spMkLst>
            <pc:docMk/>
            <pc:sldMk cId="881334088" sldId="271"/>
            <ac:spMk id="4" creationId="{00000000-0000-0000-0000-000000000000}"/>
          </ac:spMkLst>
        </pc:spChg>
      </pc:sldChg>
      <pc:sldChg chg="del">
        <pc:chgData name="Kostas Chasapis" userId="5dd9a512704525e6" providerId="LiveId" clId="{D24666E1-E545-4BC1-B401-12AD9719CE0A}" dt="2024-02-14T13:05:04.799" v="273" actId="2696"/>
        <pc:sldMkLst>
          <pc:docMk/>
          <pc:sldMk cId="1112807443" sldId="299"/>
        </pc:sldMkLst>
      </pc:sldChg>
      <pc:sldChg chg="addSp delSp modSp mod modNotesTx">
        <pc:chgData name="Kostas Chasapis" userId="5dd9a512704525e6" providerId="LiveId" clId="{D24666E1-E545-4BC1-B401-12AD9719CE0A}" dt="2024-02-14T17:11:33.509" v="1130"/>
        <pc:sldMkLst>
          <pc:docMk/>
          <pc:sldMk cId="2265046378" sldId="379"/>
        </pc:sldMkLst>
        <pc:grpChg chg="del">
          <ac:chgData name="Kostas Chasapis" userId="5dd9a512704525e6" providerId="LiveId" clId="{D24666E1-E545-4BC1-B401-12AD9719CE0A}" dt="2024-02-14T13:14:46.645" v="326" actId="478"/>
          <ac:grpSpMkLst>
            <pc:docMk/>
            <pc:sldMk cId="2265046378" sldId="379"/>
            <ac:grpSpMk id="13" creationId="{9B013BA9-33CA-49D1-B2E1-2289A11D2776}"/>
          </ac:grpSpMkLst>
        </pc:grpChg>
        <pc:graphicFrameChg chg="mod modGraphic">
          <ac:chgData name="Kostas Chasapis" userId="5dd9a512704525e6" providerId="LiveId" clId="{D24666E1-E545-4BC1-B401-12AD9719CE0A}" dt="2024-02-14T17:11:33.509" v="1130"/>
          <ac:graphicFrameMkLst>
            <pc:docMk/>
            <pc:sldMk cId="2265046378" sldId="379"/>
            <ac:graphicFrameMk id="8" creationId="{F6C41BB8-EC34-4761-A774-E8D965D2C446}"/>
          </ac:graphicFrameMkLst>
        </pc:graphicFrameChg>
        <pc:picChg chg="add del mod">
          <ac:chgData name="Kostas Chasapis" userId="5dd9a512704525e6" providerId="LiveId" clId="{D24666E1-E545-4BC1-B401-12AD9719CE0A}" dt="2024-02-14T13:14:56.645" v="328" actId="478"/>
          <ac:picMkLst>
            <pc:docMk/>
            <pc:sldMk cId="2265046378" sldId="379"/>
            <ac:picMk id="2" creationId="{14B1256E-8704-07E1-8525-ED36E0777610}"/>
          </ac:picMkLst>
        </pc:picChg>
        <pc:picChg chg="add del mod">
          <ac:chgData name="Kostas Chasapis" userId="5dd9a512704525e6" providerId="LiveId" clId="{D24666E1-E545-4BC1-B401-12AD9719CE0A}" dt="2024-02-14T13:10:32.063" v="309" actId="478"/>
          <ac:picMkLst>
            <pc:docMk/>
            <pc:sldMk cId="2265046378" sldId="379"/>
            <ac:picMk id="5" creationId="{0C7F381C-783C-8CAC-0F78-EC68B3477EF6}"/>
          </ac:picMkLst>
        </pc:picChg>
        <pc:picChg chg="add mod">
          <ac:chgData name="Kostas Chasapis" userId="5dd9a512704525e6" providerId="LiveId" clId="{D24666E1-E545-4BC1-B401-12AD9719CE0A}" dt="2024-02-14T13:14:20.380" v="323" actId="1076"/>
          <ac:picMkLst>
            <pc:docMk/>
            <pc:sldMk cId="2265046378" sldId="379"/>
            <ac:picMk id="7" creationId="{F38DF775-9518-3445-CA0E-D85B5D8F7B69}"/>
          </ac:picMkLst>
        </pc:picChg>
        <pc:picChg chg="mod">
          <ac:chgData name="Kostas Chasapis" userId="5dd9a512704525e6" providerId="LiveId" clId="{D24666E1-E545-4BC1-B401-12AD9719CE0A}" dt="2024-02-14T13:14:36.529" v="325" actId="1076"/>
          <ac:picMkLst>
            <pc:docMk/>
            <pc:sldMk cId="2265046378" sldId="379"/>
            <ac:picMk id="10" creationId="{B052D200-5EDF-4459-A4F6-746965DC7F9C}"/>
          </ac:picMkLst>
        </pc:picChg>
        <pc:picChg chg="del">
          <ac:chgData name="Kostas Chasapis" userId="5dd9a512704525e6" providerId="LiveId" clId="{D24666E1-E545-4BC1-B401-12AD9719CE0A}" dt="2024-02-14T13:14:59.612" v="329" actId="478"/>
          <ac:picMkLst>
            <pc:docMk/>
            <pc:sldMk cId="2265046378" sldId="379"/>
            <ac:picMk id="14" creationId="{1EC8A9A8-9C51-44FE-A992-567D1DAFE8BF}"/>
          </ac:picMkLst>
        </pc:picChg>
        <pc:picChg chg="del">
          <ac:chgData name="Kostas Chasapis" userId="5dd9a512704525e6" providerId="LiveId" clId="{D24666E1-E545-4BC1-B401-12AD9719CE0A}" dt="2024-02-14T13:07:25.667" v="303" actId="478"/>
          <ac:picMkLst>
            <pc:docMk/>
            <pc:sldMk cId="2265046378" sldId="379"/>
            <ac:picMk id="16" creationId="{41AFB852-BFE0-46D6-8EBE-E7130C77F9C1}"/>
          </ac:picMkLst>
        </pc:picChg>
        <pc:picChg chg="mod">
          <ac:chgData name="Kostas Chasapis" userId="5dd9a512704525e6" providerId="LiveId" clId="{D24666E1-E545-4BC1-B401-12AD9719CE0A}" dt="2024-02-14T13:14:52.583" v="327" actId="1076"/>
          <ac:picMkLst>
            <pc:docMk/>
            <pc:sldMk cId="2265046378" sldId="379"/>
            <ac:picMk id="17" creationId="{3520707A-94A1-4573-97A1-942EE44C73EA}"/>
          </ac:picMkLst>
        </pc:picChg>
        <pc:picChg chg="add mod">
          <ac:chgData name="Kostas Chasapis" userId="5dd9a512704525e6" providerId="LiveId" clId="{D24666E1-E545-4BC1-B401-12AD9719CE0A}" dt="2024-02-14T13:16:52.478" v="334" actId="1076"/>
          <ac:picMkLst>
            <pc:docMk/>
            <pc:sldMk cId="2265046378" sldId="379"/>
            <ac:picMk id="18" creationId="{45F6E649-F955-48D6-B740-3ADC62D5BB8E}"/>
          </ac:picMkLst>
        </pc:picChg>
      </pc:sldChg>
      <pc:sldChg chg="addSp modSp mod">
        <pc:chgData name="Kostas Chasapis" userId="5dd9a512704525e6" providerId="LiveId" clId="{D24666E1-E545-4BC1-B401-12AD9719CE0A}" dt="2024-02-14T12:57:13.553" v="222" actId="404"/>
        <pc:sldMkLst>
          <pc:docMk/>
          <pc:sldMk cId="2193609434" sldId="417"/>
        </pc:sldMkLst>
        <pc:spChg chg="mod">
          <ac:chgData name="Kostas Chasapis" userId="5dd9a512704525e6" providerId="LiveId" clId="{D24666E1-E545-4BC1-B401-12AD9719CE0A}" dt="2024-02-14T12:54:13.471" v="150" actId="14100"/>
          <ac:spMkLst>
            <pc:docMk/>
            <pc:sldMk cId="2193609434" sldId="417"/>
            <ac:spMk id="2" creationId="{487B4B90-4EB0-43B1-93E6-F4F3E3B43CC9}"/>
          </ac:spMkLst>
        </pc:spChg>
        <pc:graphicFrameChg chg="add mod modGraphic">
          <ac:chgData name="Kostas Chasapis" userId="5dd9a512704525e6" providerId="LiveId" clId="{D24666E1-E545-4BC1-B401-12AD9719CE0A}" dt="2024-02-14T12:57:07.716" v="221" actId="404"/>
          <ac:graphicFrameMkLst>
            <pc:docMk/>
            <pc:sldMk cId="2193609434" sldId="417"/>
            <ac:graphicFrameMk id="3" creationId="{C2B7B700-25C1-73EB-3408-959C1A3CB68B}"/>
          </ac:graphicFrameMkLst>
        </pc:graphicFrameChg>
        <pc:graphicFrameChg chg="mod modGraphic">
          <ac:chgData name="Kostas Chasapis" userId="5dd9a512704525e6" providerId="LiveId" clId="{D24666E1-E545-4BC1-B401-12AD9719CE0A}" dt="2024-02-14T12:57:13.553" v="222" actId="404"/>
          <ac:graphicFrameMkLst>
            <pc:docMk/>
            <pc:sldMk cId="2193609434" sldId="417"/>
            <ac:graphicFrameMk id="12" creationId="{00000000-0000-0000-0000-000000000000}"/>
          </ac:graphicFrameMkLst>
        </pc:graphicFrameChg>
      </pc:sldChg>
      <pc:sldChg chg="modSp mod">
        <pc:chgData name="Kostas Chasapis" userId="5dd9a512704525e6" providerId="LiveId" clId="{D24666E1-E545-4BC1-B401-12AD9719CE0A}" dt="2024-02-14T17:07:10.629" v="1104"/>
        <pc:sldMkLst>
          <pc:docMk/>
          <pc:sldMk cId="4220806098" sldId="430"/>
        </pc:sldMkLst>
        <pc:spChg chg="mod">
          <ac:chgData name="Kostas Chasapis" userId="5dd9a512704525e6" providerId="LiveId" clId="{D24666E1-E545-4BC1-B401-12AD9719CE0A}" dt="2024-02-14T17:06:25.341" v="1072" actId="20577"/>
          <ac:spMkLst>
            <pc:docMk/>
            <pc:sldMk cId="4220806098" sldId="430"/>
            <ac:spMk id="3" creationId="{576807B1-EB34-404D-949C-FCC64C437344}"/>
          </ac:spMkLst>
        </pc:spChg>
        <pc:graphicFrameChg chg="mod">
          <ac:chgData name="Kostas Chasapis" userId="5dd9a512704525e6" providerId="LiveId" clId="{D24666E1-E545-4BC1-B401-12AD9719CE0A}" dt="2024-02-14T17:07:10.629" v="1104"/>
          <ac:graphicFrameMkLst>
            <pc:docMk/>
            <pc:sldMk cId="4220806098" sldId="430"/>
            <ac:graphicFrameMk id="21" creationId="{00000000-0000-0000-0000-000000000000}"/>
          </ac:graphicFrameMkLst>
        </pc:graphicFrameChg>
      </pc:sldChg>
      <pc:sldChg chg="modSp mod">
        <pc:chgData name="Kostas Chasapis" userId="5dd9a512704525e6" providerId="LiveId" clId="{D24666E1-E545-4BC1-B401-12AD9719CE0A}" dt="2024-02-14T12:47:26.874" v="86" actId="20577"/>
        <pc:sldMkLst>
          <pc:docMk/>
          <pc:sldMk cId="1392269229" sldId="436"/>
        </pc:sldMkLst>
        <pc:spChg chg="mod">
          <ac:chgData name="Kostas Chasapis" userId="5dd9a512704525e6" providerId="LiveId" clId="{D24666E1-E545-4BC1-B401-12AD9719CE0A}" dt="2024-02-14T12:47:26.874" v="86" actId="20577"/>
          <ac:spMkLst>
            <pc:docMk/>
            <pc:sldMk cId="1392269229" sldId="436"/>
            <ac:spMk id="4" creationId="{00000000-0000-0000-0000-000000000000}"/>
          </ac:spMkLst>
        </pc:spChg>
      </pc:sldChg>
      <pc:sldChg chg="del setBg modNotesTx">
        <pc:chgData name="Kostas Chasapis" userId="5dd9a512704525e6" providerId="LiveId" clId="{D24666E1-E545-4BC1-B401-12AD9719CE0A}" dt="2024-02-14T17:09:32.253" v="1119" actId="47"/>
        <pc:sldMkLst>
          <pc:docMk/>
          <pc:sldMk cId="2587209030" sldId="457"/>
        </pc:sldMkLst>
      </pc:sldChg>
      <pc:sldChg chg="modSp mod">
        <pc:chgData name="Kostas Chasapis" userId="5dd9a512704525e6" providerId="LiveId" clId="{D24666E1-E545-4BC1-B401-12AD9719CE0A}" dt="2024-02-14T12:49:03.996" v="102" actId="6549"/>
        <pc:sldMkLst>
          <pc:docMk/>
          <pc:sldMk cId="2759424912" sldId="480"/>
        </pc:sldMkLst>
        <pc:spChg chg="mod">
          <ac:chgData name="Kostas Chasapis" userId="5dd9a512704525e6" providerId="LiveId" clId="{D24666E1-E545-4BC1-B401-12AD9719CE0A}" dt="2024-02-14T12:47:52.832" v="92" actId="20577"/>
          <ac:spMkLst>
            <pc:docMk/>
            <pc:sldMk cId="2759424912" sldId="480"/>
            <ac:spMk id="10" creationId="{00000000-0000-0000-0000-000000000000}"/>
          </ac:spMkLst>
        </pc:spChg>
        <pc:spChg chg="mod">
          <ac:chgData name="Kostas Chasapis" userId="5dd9a512704525e6" providerId="LiveId" clId="{D24666E1-E545-4BC1-B401-12AD9719CE0A}" dt="2024-02-14T12:49:03.996" v="102" actId="6549"/>
          <ac:spMkLst>
            <pc:docMk/>
            <pc:sldMk cId="2759424912" sldId="480"/>
            <ac:spMk id="13" creationId="{72BA4A2A-EF6E-47AE-ABE3-03C9D263D10F}"/>
          </ac:spMkLst>
        </pc:spChg>
      </pc:sldChg>
      <pc:sldChg chg="addSp delSp modSp mod">
        <pc:chgData name="Kostas Chasapis" userId="5dd9a512704525e6" providerId="LiveId" clId="{D24666E1-E545-4BC1-B401-12AD9719CE0A}" dt="2024-02-14T17:10:24.654" v="1127" actId="403"/>
        <pc:sldMkLst>
          <pc:docMk/>
          <pc:sldMk cId="1974270990" sldId="481"/>
        </pc:sldMkLst>
        <pc:spChg chg="add mod">
          <ac:chgData name="Kostas Chasapis" userId="5dd9a512704525e6" providerId="LiveId" clId="{D24666E1-E545-4BC1-B401-12AD9719CE0A}" dt="2024-02-14T17:10:24.654" v="1127" actId="403"/>
          <ac:spMkLst>
            <pc:docMk/>
            <pc:sldMk cId="1974270990" sldId="481"/>
            <ac:spMk id="3" creationId="{88D7FD54-EF22-AD30-2D7E-6500234AE4F2}"/>
          </ac:spMkLst>
        </pc:spChg>
        <pc:spChg chg="add mod">
          <ac:chgData name="Kostas Chasapis" userId="5dd9a512704525e6" providerId="LiveId" clId="{D24666E1-E545-4BC1-B401-12AD9719CE0A}" dt="2024-02-14T17:10:24.654" v="1127" actId="403"/>
          <ac:spMkLst>
            <pc:docMk/>
            <pc:sldMk cId="1974270990" sldId="481"/>
            <ac:spMk id="4" creationId="{1FBD932E-AF16-E32D-D61E-0F8914FFE666}"/>
          </ac:spMkLst>
        </pc:spChg>
        <pc:grpChg chg="add mod">
          <ac:chgData name="Kostas Chasapis" userId="5dd9a512704525e6" providerId="LiveId" clId="{D24666E1-E545-4BC1-B401-12AD9719CE0A}" dt="2024-02-14T17:10:15.120" v="1124" actId="14100"/>
          <ac:grpSpMkLst>
            <pc:docMk/>
            <pc:sldMk cId="1974270990" sldId="481"/>
            <ac:grpSpMk id="2" creationId="{B24DEBB7-FC83-6E87-7737-BEAF80B5D0E8}"/>
          </ac:grpSpMkLst>
        </pc:grpChg>
        <pc:graphicFrameChg chg="del mod modGraphic">
          <ac:chgData name="Kostas Chasapis" userId="5dd9a512704525e6" providerId="LiveId" clId="{D24666E1-E545-4BC1-B401-12AD9719CE0A}" dt="2024-02-14T12:51:30.305" v="127" actId="478"/>
          <ac:graphicFrameMkLst>
            <pc:docMk/>
            <pc:sldMk cId="1974270990" sldId="481"/>
            <ac:graphicFrameMk id="11" creationId="{00000000-0000-0000-0000-000000000000}"/>
          </ac:graphicFrameMkLst>
        </pc:graphicFrameChg>
        <pc:picChg chg="mod">
          <ac:chgData name="Kostas Chasapis" userId="5dd9a512704525e6" providerId="LiveId" clId="{D24666E1-E545-4BC1-B401-12AD9719CE0A}" dt="2024-02-14T17:10:09.944" v="1123" actId="14100"/>
          <ac:picMkLst>
            <pc:docMk/>
            <pc:sldMk cId="1974270990" sldId="481"/>
            <ac:picMk id="1026" creationId="{00000000-0000-0000-0000-000000000000}"/>
          </ac:picMkLst>
        </pc:picChg>
      </pc:sldChg>
      <pc:sldChg chg="addSp delSp modSp mod modNotesTx">
        <pc:chgData name="Kostas Chasapis" userId="5dd9a512704525e6" providerId="LiveId" clId="{D24666E1-E545-4BC1-B401-12AD9719CE0A}" dt="2024-02-14T13:04:04.679" v="271"/>
        <pc:sldMkLst>
          <pc:docMk/>
          <pc:sldMk cId="381637687" sldId="483"/>
        </pc:sldMkLst>
        <pc:spChg chg="add del mod">
          <ac:chgData name="Kostas Chasapis" userId="5dd9a512704525e6" providerId="LiveId" clId="{D24666E1-E545-4BC1-B401-12AD9719CE0A}" dt="2024-02-14T13:02:28.731" v="262" actId="478"/>
          <ac:spMkLst>
            <pc:docMk/>
            <pc:sldMk cId="381637687" sldId="483"/>
            <ac:spMk id="3" creationId="{E49D8C99-1F71-079B-07DF-80F53A1FAC80}"/>
          </ac:spMkLst>
        </pc:spChg>
        <pc:spChg chg="mod">
          <ac:chgData name="Kostas Chasapis" userId="5dd9a512704525e6" providerId="LiveId" clId="{D24666E1-E545-4BC1-B401-12AD9719CE0A}" dt="2024-02-14T13:00:04.652" v="228" actId="20577"/>
          <ac:spMkLst>
            <pc:docMk/>
            <pc:sldMk cId="381637687" sldId="483"/>
            <ac:spMk id="10" creationId="{00000000-0000-0000-0000-000000000000}"/>
          </ac:spMkLst>
        </pc:spChg>
        <pc:graphicFrameChg chg="mod">
          <ac:chgData name="Kostas Chasapis" userId="5dd9a512704525e6" providerId="LiveId" clId="{D24666E1-E545-4BC1-B401-12AD9719CE0A}" dt="2024-02-14T13:04:04.679" v="271"/>
          <ac:graphicFrameMkLst>
            <pc:docMk/>
            <pc:sldMk cId="381637687" sldId="483"/>
            <ac:graphicFrameMk id="9" creationId="{AA9E0F04-947F-464D-B0CF-1D49085760D1}"/>
          </ac:graphicFrameMkLst>
        </pc:graphicFrameChg>
      </pc:sldChg>
      <pc:sldChg chg="modSp mod setBg">
        <pc:chgData name="Kostas Chasapis" userId="5dd9a512704525e6" providerId="LiveId" clId="{D24666E1-E545-4BC1-B401-12AD9719CE0A}" dt="2024-02-14T17:08:59.841" v="1117"/>
        <pc:sldMkLst>
          <pc:docMk/>
          <pc:sldMk cId="2778577720" sldId="484"/>
        </pc:sldMkLst>
        <pc:spChg chg="mod">
          <ac:chgData name="Kostas Chasapis" userId="5dd9a512704525e6" providerId="LiveId" clId="{D24666E1-E545-4BC1-B401-12AD9719CE0A}" dt="2024-02-14T17:08:04.014" v="1106" actId="20577"/>
          <ac:spMkLst>
            <pc:docMk/>
            <pc:sldMk cId="2778577720" sldId="484"/>
            <ac:spMk id="15" creationId="{0F2C99C2-6EBE-44C0-9050-6FFDC2AF6210}"/>
          </ac:spMkLst>
        </pc:spChg>
        <pc:graphicFrameChg chg="mod">
          <ac:chgData name="Kostas Chasapis" userId="5dd9a512704525e6" providerId="LiveId" clId="{D24666E1-E545-4BC1-B401-12AD9719CE0A}" dt="2024-02-14T17:08:38.317" v="1116" actId="20577"/>
          <ac:graphicFrameMkLst>
            <pc:docMk/>
            <pc:sldMk cId="2778577720" sldId="484"/>
            <ac:graphicFrameMk id="6" creationId="{00000000-0000-0000-0000-000000000000}"/>
          </ac:graphicFrameMkLst>
        </pc:graphicFrameChg>
      </pc:sldChg>
      <pc:sldChg chg="modSp mod">
        <pc:chgData name="Kostas Chasapis" userId="5dd9a512704525e6" providerId="LiveId" clId="{D24666E1-E545-4BC1-B401-12AD9719CE0A}" dt="2024-02-14T16:22:42.654" v="585" actId="6549"/>
        <pc:sldMkLst>
          <pc:docMk/>
          <pc:sldMk cId="768338634" sldId="487"/>
        </pc:sldMkLst>
        <pc:spChg chg="mod">
          <ac:chgData name="Kostas Chasapis" userId="5dd9a512704525e6" providerId="LiveId" clId="{D24666E1-E545-4BC1-B401-12AD9719CE0A}" dt="2024-02-14T16:22:42.654" v="585" actId="6549"/>
          <ac:spMkLst>
            <pc:docMk/>
            <pc:sldMk cId="768338634" sldId="487"/>
            <ac:spMk id="12" creationId="{00000000-0000-0000-0000-000000000000}"/>
          </ac:spMkLst>
        </pc:spChg>
        <pc:graphicFrameChg chg="mod">
          <ac:chgData name="Kostas Chasapis" userId="5dd9a512704525e6" providerId="LiveId" clId="{D24666E1-E545-4BC1-B401-12AD9719CE0A}" dt="2024-02-14T16:22:32.700" v="579" actId="478"/>
          <ac:graphicFrameMkLst>
            <pc:docMk/>
            <pc:sldMk cId="768338634" sldId="487"/>
            <ac:graphicFrameMk id="5" creationId="{B2A6AB06-69F1-48A7-9D3B-AF5B3DDA4F02}"/>
          </ac:graphicFrameMkLst>
        </pc:graphicFrameChg>
      </pc:sldChg>
      <pc:sldChg chg="modSp mod">
        <pc:chgData name="Kostas Chasapis" userId="5dd9a512704525e6" providerId="LiveId" clId="{D24666E1-E545-4BC1-B401-12AD9719CE0A}" dt="2024-02-14T17:11:56.165" v="1131" actId="255"/>
        <pc:sldMkLst>
          <pc:docMk/>
          <pc:sldMk cId="309230179" sldId="488"/>
        </pc:sldMkLst>
        <pc:spChg chg="mod">
          <ac:chgData name="Kostas Chasapis" userId="5dd9a512704525e6" providerId="LiveId" clId="{D24666E1-E545-4BC1-B401-12AD9719CE0A}" dt="2024-02-14T16:23:56.852" v="633" actId="20577"/>
          <ac:spMkLst>
            <pc:docMk/>
            <pc:sldMk cId="309230179" sldId="488"/>
            <ac:spMk id="6" creationId="{BACBC11E-67C5-4C05-BF98-37803584245D}"/>
          </ac:spMkLst>
        </pc:spChg>
        <pc:spChg chg="mod">
          <ac:chgData name="Kostas Chasapis" userId="5dd9a512704525e6" providerId="LiveId" clId="{D24666E1-E545-4BC1-B401-12AD9719CE0A}" dt="2024-02-14T16:23:44.084" v="596" actId="6549"/>
          <ac:spMkLst>
            <pc:docMk/>
            <pc:sldMk cId="309230179" sldId="488"/>
            <ac:spMk id="12" creationId="{00000000-0000-0000-0000-000000000000}"/>
          </ac:spMkLst>
        </pc:spChg>
        <pc:graphicFrameChg chg="mod">
          <ac:chgData name="Kostas Chasapis" userId="5dd9a512704525e6" providerId="LiveId" clId="{D24666E1-E545-4BC1-B401-12AD9719CE0A}" dt="2024-02-14T17:11:56.165" v="1131" actId="255"/>
          <ac:graphicFrameMkLst>
            <pc:docMk/>
            <pc:sldMk cId="309230179" sldId="488"/>
            <ac:graphicFrameMk id="5" creationId="{B2A6AB06-69F1-48A7-9D3B-AF5B3DDA4F02}"/>
          </ac:graphicFrameMkLst>
        </pc:graphicFrameChg>
      </pc:sldChg>
      <pc:sldChg chg="delSp modSp mod">
        <pc:chgData name="Kostas Chasapis" userId="5dd9a512704525e6" providerId="LiveId" clId="{D24666E1-E545-4BC1-B401-12AD9719CE0A}" dt="2024-02-14T16:47:17.922" v="863" actId="20577"/>
        <pc:sldMkLst>
          <pc:docMk/>
          <pc:sldMk cId="1249130946" sldId="490"/>
        </pc:sldMkLst>
        <pc:spChg chg="mod">
          <ac:chgData name="Kostas Chasapis" userId="5dd9a512704525e6" providerId="LiveId" clId="{D24666E1-E545-4BC1-B401-12AD9719CE0A}" dt="2024-02-14T16:47:17.922" v="863" actId="20577"/>
          <ac:spMkLst>
            <pc:docMk/>
            <pc:sldMk cId="1249130946" sldId="490"/>
            <ac:spMk id="13" creationId="{00000000-0000-0000-0000-000000000000}"/>
          </ac:spMkLst>
        </pc:spChg>
        <pc:spChg chg="del">
          <ac:chgData name="Kostas Chasapis" userId="5dd9a512704525e6" providerId="LiveId" clId="{D24666E1-E545-4BC1-B401-12AD9719CE0A}" dt="2024-02-14T16:38:09.971" v="767" actId="478"/>
          <ac:spMkLst>
            <pc:docMk/>
            <pc:sldMk cId="1249130946" sldId="490"/>
            <ac:spMk id="59" creationId="{C7C4BEFD-6469-4C29-979F-6A4447FE1387}"/>
          </ac:spMkLst>
        </pc:spChg>
        <pc:spChg chg="del mod">
          <ac:chgData name="Kostas Chasapis" userId="5dd9a512704525e6" providerId="LiveId" clId="{D24666E1-E545-4BC1-B401-12AD9719CE0A}" dt="2024-02-14T16:38:13.898" v="769" actId="478"/>
          <ac:spMkLst>
            <pc:docMk/>
            <pc:sldMk cId="1249130946" sldId="490"/>
            <ac:spMk id="60" creationId="{238F1CE2-F82B-4B75-9711-46C1F5A3DEE4}"/>
          </ac:spMkLst>
        </pc:spChg>
        <pc:spChg chg="del">
          <ac:chgData name="Kostas Chasapis" userId="5dd9a512704525e6" providerId="LiveId" clId="{D24666E1-E545-4BC1-B401-12AD9719CE0A}" dt="2024-02-14T16:38:19.587" v="771" actId="478"/>
          <ac:spMkLst>
            <pc:docMk/>
            <pc:sldMk cId="1249130946" sldId="490"/>
            <ac:spMk id="61" creationId="{F6FE1303-5D1B-4553-A279-B77CB2077B3B}"/>
          </ac:spMkLst>
        </pc:spChg>
        <pc:spChg chg="del">
          <ac:chgData name="Kostas Chasapis" userId="5dd9a512704525e6" providerId="LiveId" clId="{D24666E1-E545-4BC1-B401-12AD9719CE0A}" dt="2024-02-14T16:38:35.030" v="773" actId="478"/>
          <ac:spMkLst>
            <pc:docMk/>
            <pc:sldMk cId="1249130946" sldId="490"/>
            <ac:spMk id="62" creationId="{037DE732-55C9-41F5-AB8A-B6C6951494B0}"/>
          </ac:spMkLst>
        </pc:spChg>
        <pc:spChg chg="del">
          <ac:chgData name="Kostas Chasapis" userId="5dd9a512704525e6" providerId="LiveId" clId="{D24666E1-E545-4BC1-B401-12AD9719CE0A}" dt="2024-02-14T16:38:15.666" v="770" actId="478"/>
          <ac:spMkLst>
            <pc:docMk/>
            <pc:sldMk cId="1249130946" sldId="490"/>
            <ac:spMk id="63" creationId="{09510DDE-6EE5-44A6-8590-3D5B6865181F}"/>
          </ac:spMkLst>
        </pc:spChg>
        <pc:graphicFrameChg chg="mod modGraphic">
          <ac:chgData name="Kostas Chasapis" userId="5dd9a512704525e6" providerId="LiveId" clId="{D24666E1-E545-4BC1-B401-12AD9719CE0A}" dt="2024-02-14T16:41:13.013" v="828" actId="20577"/>
          <ac:graphicFrameMkLst>
            <pc:docMk/>
            <pc:sldMk cId="1249130946" sldId="490"/>
            <ac:graphicFrameMk id="58" creationId="{2E6B9BF3-B4A9-4846-BDB5-1F820A7FB9BC}"/>
          </ac:graphicFrameMkLst>
        </pc:graphicFrameChg>
      </pc:sldChg>
      <pc:sldChg chg="delSp modSp mod modNotesTx">
        <pc:chgData name="Kostas Chasapis" userId="5dd9a512704525e6" providerId="LiveId" clId="{D24666E1-E545-4BC1-B401-12AD9719CE0A}" dt="2024-02-14T16:47:12.967" v="862" actId="20577"/>
        <pc:sldMkLst>
          <pc:docMk/>
          <pc:sldMk cId="2421660874" sldId="491"/>
        </pc:sldMkLst>
        <pc:spChg chg="mod">
          <ac:chgData name="Kostas Chasapis" userId="5dd9a512704525e6" providerId="LiveId" clId="{D24666E1-E545-4BC1-B401-12AD9719CE0A}" dt="2024-02-14T16:47:12.967" v="862" actId="20577"/>
          <ac:spMkLst>
            <pc:docMk/>
            <pc:sldMk cId="2421660874" sldId="491"/>
            <ac:spMk id="6" creationId="{84E36727-E174-4E8A-9909-DB8984E47F7F}"/>
          </ac:spMkLst>
        </pc:spChg>
        <pc:spChg chg="del">
          <ac:chgData name="Kostas Chasapis" userId="5dd9a512704525e6" providerId="LiveId" clId="{D24666E1-E545-4BC1-B401-12AD9719CE0A}" dt="2024-02-14T16:44:18.737" v="837" actId="478"/>
          <ac:spMkLst>
            <pc:docMk/>
            <pc:sldMk cId="2421660874" sldId="491"/>
            <ac:spMk id="11" creationId="{F6FEDFCB-F76C-42E3-9696-8D21BABF95C4}"/>
          </ac:spMkLst>
        </pc:spChg>
        <pc:spChg chg="del">
          <ac:chgData name="Kostas Chasapis" userId="5dd9a512704525e6" providerId="LiveId" clId="{D24666E1-E545-4BC1-B401-12AD9719CE0A}" dt="2024-02-14T16:44:20.173" v="838" actId="478"/>
          <ac:spMkLst>
            <pc:docMk/>
            <pc:sldMk cId="2421660874" sldId="491"/>
            <ac:spMk id="12" creationId="{41416A7A-4C17-4155-9919-41D4CE5972F4}"/>
          </ac:spMkLst>
        </pc:spChg>
        <pc:spChg chg="del">
          <ac:chgData name="Kostas Chasapis" userId="5dd9a512704525e6" providerId="LiveId" clId="{D24666E1-E545-4BC1-B401-12AD9719CE0A}" dt="2024-02-14T16:44:26.452" v="841" actId="478"/>
          <ac:spMkLst>
            <pc:docMk/>
            <pc:sldMk cId="2421660874" sldId="491"/>
            <ac:spMk id="13" creationId="{737753C8-CDB5-421E-96C3-B9EFB8FA2720}"/>
          </ac:spMkLst>
        </pc:spChg>
        <pc:spChg chg="del">
          <ac:chgData name="Kostas Chasapis" userId="5dd9a512704525e6" providerId="LiveId" clId="{D24666E1-E545-4BC1-B401-12AD9719CE0A}" dt="2024-02-14T16:44:24.364" v="840" actId="478"/>
          <ac:spMkLst>
            <pc:docMk/>
            <pc:sldMk cId="2421660874" sldId="491"/>
            <ac:spMk id="14" creationId="{8F72EF73-8D0E-4EB6-A59E-BBB9DCE286F6}"/>
          </ac:spMkLst>
        </pc:spChg>
        <pc:spChg chg="del">
          <ac:chgData name="Kostas Chasapis" userId="5dd9a512704525e6" providerId="LiveId" clId="{D24666E1-E545-4BC1-B401-12AD9719CE0A}" dt="2024-02-14T16:44:22.473" v="839" actId="478"/>
          <ac:spMkLst>
            <pc:docMk/>
            <pc:sldMk cId="2421660874" sldId="491"/>
            <ac:spMk id="15" creationId="{9D388192-340D-431D-BC5D-A85B5B752BF7}"/>
          </ac:spMkLst>
        </pc:spChg>
        <pc:graphicFrameChg chg="mod">
          <ac:chgData name="Kostas Chasapis" userId="5dd9a512704525e6" providerId="LiveId" clId="{D24666E1-E545-4BC1-B401-12AD9719CE0A}" dt="2024-02-14T16:46:45.879" v="861"/>
          <ac:graphicFrameMkLst>
            <pc:docMk/>
            <pc:sldMk cId="2421660874" sldId="491"/>
            <ac:graphicFrameMk id="10" creationId="{704ABA36-32EC-4209-A2A9-554E541A64E0}"/>
          </ac:graphicFrameMkLst>
        </pc:graphicFrameChg>
      </pc:sldChg>
      <pc:sldChg chg="del">
        <pc:chgData name="Kostas Chasapis" userId="5dd9a512704525e6" providerId="LiveId" clId="{D24666E1-E545-4BC1-B401-12AD9719CE0A}" dt="2024-02-14T13:19:22.751" v="337" actId="47"/>
        <pc:sldMkLst>
          <pc:docMk/>
          <pc:sldMk cId="4141607676" sldId="497"/>
        </pc:sldMkLst>
      </pc:sldChg>
      <pc:sldChg chg="modSp mod">
        <pc:chgData name="Kostas Chasapis" userId="5dd9a512704525e6" providerId="LiveId" clId="{D24666E1-E545-4BC1-B401-12AD9719CE0A}" dt="2024-02-14T16:59:48.070" v="889" actId="6549"/>
        <pc:sldMkLst>
          <pc:docMk/>
          <pc:sldMk cId="2528118566" sldId="502"/>
        </pc:sldMkLst>
        <pc:spChg chg="mod">
          <ac:chgData name="Kostas Chasapis" userId="5dd9a512704525e6" providerId="LiveId" clId="{D24666E1-E545-4BC1-B401-12AD9719CE0A}" dt="2024-02-14T16:50:50.276" v="888" actId="20577"/>
          <ac:spMkLst>
            <pc:docMk/>
            <pc:sldMk cId="2528118566" sldId="502"/>
            <ac:spMk id="6" creationId="{88E0AC36-3216-3693-9ACA-2C53DBB01A02}"/>
          </ac:spMkLst>
        </pc:spChg>
        <pc:spChg chg="mod">
          <ac:chgData name="Kostas Chasapis" userId="5dd9a512704525e6" providerId="LiveId" clId="{D24666E1-E545-4BC1-B401-12AD9719CE0A}" dt="2024-02-14T16:59:48.070" v="889" actId="6549"/>
          <ac:spMkLst>
            <pc:docMk/>
            <pc:sldMk cId="2528118566" sldId="502"/>
            <ac:spMk id="17" creationId="{B92F43FD-FB5F-CD8D-7E4D-6A15CDF36723}"/>
          </ac:spMkLst>
        </pc:spChg>
      </pc:sldChg>
      <pc:sldChg chg="modSp mod">
        <pc:chgData name="Kostas Chasapis" userId="5dd9a512704525e6" providerId="LiveId" clId="{D24666E1-E545-4BC1-B401-12AD9719CE0A}" dt="2024-02-14T16:50:18.027" v="880" actId="6549"/>
        <pc:sldMkLst>
          <pc:docMk/>
          <pc:sldMk cId="1681164682" sldId="529"/>
        </pc:sldMkLst>
        <pc:spChg chg="mod">
          <ac:chgData name="Kostas Chasapis" userId="5dd9a512704525e6" providerId="LiveId" clId="{D24666E1-E545-4BC1-B401-12AD9719CE0A}" dt="2024-02-14T16:50:18.027" v="880" actId="6549"/>
          <ac:spMkLst>
            <pc:docMk/>
            <pc:sldMk cId="1681164682" sldId="529"/>
            <ac:spMk id="7" creationId="{1AA41732-1441-46D7-804A-E4CB251F4D39}"/>
          </ac:spMkLst>
        </pc:spChg>
      </pc:sldChg>
      <pc:sldChg chg="del">
        <pc:chgData name="Kostas Chasapis" userId="5dd9a512704525e6" providerId="LiveId" clId="{D24666E1-E545-4BC1-B401-12AD9719CE0A}" dt="2024-02-14T17:04:26.929" v="1043" actId="47"/>
        <pc:sldMkLst>
          <pc:docMk/>
          <pc:sldMk cId="1758340283" sldId="533"/>
        </pc:sldMkLst>
      </pc:sldChg>
      <pc:sldChg chg="del">
        <pc:chgData name="Kostas Chasapis" userId="5dd9a512704525e6" providerId="LiveId" clId="{D24666E1-E545-4BC1-B401-12AD9719CE0A}" dt="2024-02-14T17:04:29.407" v="1044" actId="47"/>
        <pc:sldMkLst>
          <pc:docMk/>
          <pc:sldMk cId="4264822920" sldId="534"/>
        </pc:sldMkLst>
      </pc:sldChg>
      <pc:sldChg chg="addSp delSp modSp mod">
        <pc:chgData name="Kostas Chasapis" userId="5dd9a512704525e6" providerId="LiveId" clId="{D24666E1-E545-4BC1-B401-12AD9719CE0A}" dt="2024-02-14T17:05:35.305" v="1061" actId="14100"/>
        <pc:sldMkLst>
          <pc:docMk/>
          <pc:sldMk cId="469937712" sldId="535"/>
        </pc:sldMkLst>
        <pc:spChg chg="mod">
          <ac:chgData name="Kostas Chasapis" userId="5dd9a512704525e6" providerId="LiveId" clId="{D24666E1-E545-4BC1-B401-12AD9719CE0A}" dt="2024-02-14T17:01:49.886" v="938" actId="20577"/>
          <ac:spMkLst>
            <pc:docMk/>
            <pc:sldMk cId="469937712" sldId="535"/>
            <ac:spMk id="5" creationId="{130125CA-F839-4B96-A4A7-0A2C620D5C95}"/>
          </ac:spMkLst>
        </pc:spChg>
        <pc:spChg chg="mod">
          <ac:chgData name="Kostas Chasapis" userId="5dd9a512704525e6" providerId="LiveId" clId="{D24666E1-E545-4BC1-B401-12AD9719CE0A}" dt="2024-02-14T17:04:01.460" v="1040" actId="20577"/>
          <ac:spMkLst>
            <pc:docMk/>
            <pc:sldMk cId="469937712" sldId="535"/>
            <ac:spMk id="7" creationId="{57326359-A5AD-4CE6-BECC-DDEA53FEFC38}"/>
          </ac:spMkLst>
        </pc:spChg>
        <pc:spChg chg="del">
          <ac:chgData name="Kostas Chasapis" userId="5dd9a512704525e6" providerId="LiveId" clId="{D24666E1-E545-4BC1-B401-12AD9719CE0A}" dt="2024-02-14T17:03:11.744" v="1018" actId="478"/>
          <ac:spMkLst>
            <pc:docMk/>
            <pc:sldMk cId="469937712" sldId="535"/>
            <ac:spMk id="9" creationId="{EA2C6C9E-88FB-C331-CEB8-C9CCBFE3823B}"/>
          </ac:spMkLst>
        </pc:spChg>
        <pc:picChg chg="mod">
          <ac:chgData name="Kostas Chasapis" userId="5dd9a512704525e6" providerId="LiveId" clId="{D24666E1-E545-4BC1-B401-12AD9719CE0A}" dt="2024-02-14T17:05:28.197" v="1059" actId="1076"/>
          <ac:picMkLst>
            <pc:docMk/>
            <pc:sldMk cId="469937712" sldId="535"/>
            <ac:picMk id="2" creationId="{F25DB78A-825B-7521-C82F-34D90637427D}"/>
          </ac:picMkLst>
        </pc:picChg>
        <pc:picChg chg="add mod">
          <ac:chgData name="Kostas Chasapis" userId="5dd9a512704525e6" providerId="LiveId" clId="{D24666E1-E545-4BC1-B401-12AD9719CE0A}" dt="2024-02-14T17:04:49.977" v="1050" actId="1076"/>
          <ac:picMkLst>
            <pc:docMk/>
            <pc:sldMk cId="469937712" sldId="535"/>
            <ac:picMk id="3" creationId="{CF9E6877-73F9-95AC-733A-418A19A0CB17}"/>
          </ac:picMkLst>
        </pc:picChg>
        <pc:picChg chg="add mod">
          <ac:chgData name="Kostas Chasapis" userId="5dd9a512704525e6" providerId="LiveId" clId="{D24666E1-E545-4BC1-B401-12AD9719CE0A}" dt="2024-02-14T17:04:53.385" v="1051" actId="1076"/>
          <ac:picMkLst>
            <pc:docMk/>
            <pc:sldMk cId="469937712" sldId="535"/>
            <ac:picMk id="4" creationId="{1EEAC781-DB45-4166-8AE3-DF69E2D142C6}"/>
          </ac:picMkLst>
        </pc:picChg>
        <pc:picChg chg="mod">
          <ac:chgData name="Kostas Chasapis" userId="5dd9a512704525e6" providerId="LiveId" clId="{D24666E1-E545-4BC1-B401-12AD9719CE0A}" dt="2024-02-14T17:05:35.305" v="1061" actId="14100"/>
          <ac:picMkLst>
            <pc:docMk/>
            <pc:sldMk cId="469937712" sldId="535"/>
            <ac:picMk id="8" creationId="{DE3C1FF0-7096-AC72-180B-A5433D634395}"/>
          </ac:picMkLst>
        </pc:picChg>
        <pc:picChg chg="add mod">
          <ac:chgData name="Kostas Chasapis" userId="5dd9a512704525e6" providerId="LiveId" clId="{D24666E1-E545-4BC1-B401-12AD9719CE0A}" dt="2024-02-14T17:04:36.770" v="1046" actId="1076"/>
          <ac:picMkLst>
            <pc:docMk/>
            <pc:sldMk cId="469937712" sldId="535"/>
            <ac:picMk id="11" creationId="{3677E60F-38B2-70D3-E88A-DE2FA8E80539}"/>
          </ac:picMkLst>
        </pc:picChg>
        <pc:picChg chg="add mod">
          <ac:chgData name="Kostas Chasapis" userId="5dd9a512704525e6" providerId="LiveId" clId="{D24666E1-E545-4BC1-B401-12AD9719CE0A}" dt="2024-02-14T17:04:42.436" v="1048" actId="1076"/>
          <ac:picMkLst>
            <pc:docMk/>
            <pc:sldMk cId="469937712" sldId="535"/>
            <ac:picMk id="12" creationId="{809EB271-9C08-EC6F-30DB-861C08C0371D}"/>
          </ac:picMkLst>
        </pc:picChg>
      </pc:sldChg>
      <pc:sldChg chg="del">
        <pc:chgData name="Kostas Chasapis" userId="5dd9a512704525e6" providerId="LiveId" clId="{D24666E1-E545-4BC1-B401-12AD9719CE0A}" dt="2024-02-14T17:00:25.567" v="890" actId="47"/>
        <pc:sldMkLst>
          <pc:docMk/>
          <pc:sldMk cId="2894029624" sldId="544"/>
        </pc:sldMkLst>
      </pc:sldChg>
      <pc:sldChg chg="modSp mod">
        <pc:chgData name="Kostas Chasapis" userId="5dd9a512704525e6" providerId="LiveId" clId="{D24666E1-E545-4BC1-B401-12AD9719CE0A}" dt="2024-02-14T17:06:04.079" v="1063" actId="404"/>
        <pc:sldMkLst>
          <pc:docMk/>
          <pc:sldMk cId="4124909194" sldId="548"/>
        </pc:sldMkLst>
        <pc:spChg chg="mod">
          <ac:chgData name="Kostas Chasapis" userId="5dd9a512704525e6" providerId="LiveId" clId="{D24666E1-E545-4BC1-B401-12AD9719CE0A}" dt="2024-02-14T17:06:04.079" v="1063" actId="404"/>
          <ac:spMkLst>
            <pc:docMk/>
            <pc:sldMk cId="4124909194" sldId="548"/>
            <ac:spMk id="3" creationId="{FD29CD2B-6AD1-4BD2-8AC7-74F9240245F7}"/>
          </ac:spMkLst>
        </pc:spChg>
      </pc:sldChg>
      <pc:sldChg chg="addSp modSp mod">
        <pc:chgData name="Kostas Chasapis" userId="5dd9a512704525e6" providerId="LiveId" clId="{D24666E1-E545-4BC1-B401-12AD9719CE0A}" dt="2024-02-14T16:48:41.599" v="869" actId="1076"/>
        <pc:sldMkLst>
          <pc:docMk/>
          <pc:sldMk cId="144465422" sldId="558"/>
        </pc:sldMkLst>
        <pc:picChg chg="add mod">
          <ac:chgData name="Kostas Chasapis" userId="5dd9a512704525e6" providerId="LiveId" clId="{D24666E1-E545-4BC1-B401-12AD9719CE0A}" dt="2024-02-14T16:48:13.046" v="866" actId="1076"/>
          <ac:picMkLst>
            <pc:docMk/>
            <pc:sldMk cId="144465422" sldId="558"/>
            <ac:picMk id="2" creationId="{D00B23B1-AB27-577E-A6E1-843BDF8A1BBF}"/>
          </ac:picMkLst>
        </pc:picChg>
        <pc:picChg chg="add mod">
          <ac:chgData name="Kostas Chasapis" userId="5dd9a512704525e6" providerId="LiveId" clId="{D24666E1-E545-4BC1-B401-12AD9719CE0A}" dt="2024-02-14T16:48:41.599" v="869" actId="1076"/>
          <ac:picMkLst>
            <pc:docMk/>
            <pc:sldMk cId="144465422" sldId="558"/>
            <ac:picMk id="3" creationId="{FFEA94F1-581A-5DB9-C010-575B74EDC5FC}"/>
          </ac:picMkLst>
        </pc:picChg>
        <pc:picChg chg="mod">
          <ac:chgData name="Kostas Chasapis" userId="5dd9a512704525e6" providerId="LiveId" clId="{D24666E1-E545-4BC1-B401-12AD9719CE0A}" dt="2024-02-14T16:48:19.534" v="867" actId="1076"/>
          <ac:picMkLst>
            <pc:docMk/>
            <pc:sldMk cId="144465422" sldId="558"/>
            <ac:picMk id="15" creationId="{F3A2C772-32F2-4F80-8C48-0FA89A52080A}"/>
          </ac:picMkLst>
        </pc:picChg>
      </pc:sldChg>
      <pc:sldChg chg="del">
        <pc:chgData name="Kostas Chasapis" userId="5dd9a512704525e6" providerId="LiveId" clId="{D24666E1-E545-4BC1-B401-12AD9719CE0A}" dt="2024-02-14T16:50:24.059" v="881" actId="47"/>
        <pc:sldMkLst>
          <pc:docMk/>
          <pc:sldMk cId="3985937917" sldId="562"/>
        </pc:sldMkLst>
      </pc:sldChg>
      <pc:sldChg chg="modSp add mod ord">
        <pc:chgData name="Kostas Chasapis" userId="5dd9a512704525e6" providerId="LiveId" clId="{D24666E1-E545-4BC1-B401-12AD9719CE0A}" dt="2024-02-14T16:32:20.613" v="740" actId="20577"/>
        <pc:sldMkLst>
          <pc:docMk/>
          <pc:sldMk cId="2636265529" sldId="563"/>
        </pc:sldMkLst>
        <pc:spChg chg="mod">
          <ac:chgData name="Kostas Chasapis" userId="5dd9a512704525e6" providerId="LiveId" clId="{D24666E1-E545-4BC1-B401-12AD9719CE0A}" dt="2024-02-14T16:29:47.824" v="680" actId="20577"/>
          <ac:spMkLst>
            <pc:docMk/>
            <pc:sldMk cId="2636265529" sldId="563"/>
            <ac:spMk id="12" creationId="{C6D2293F-BD81-C1E9-F295-7E0A559D8813}"/>
          </ac:spMkLst>
        </pc:spChg>
        <pc:graphicFrameChg chg="mod">
          <ac:chgData name="Kostas Chasapis" userId="5dd9a512704525e6" providerId="LiveId" clId="{D24666E1-E545-4BC1-B401-12AD9719CE0A}" dt="2024-02-14T16:32:20.613" v="740" actId="20577"/>
          <ac:graphicFrameMkLst>
            <pc:docMk/>
            <pc:sldMk cId="2636265529" sldId="563"/>
            <ac:graphicFrameMk id="5" creationId="{72D033BA-5E82-0107-F6CB-A04E80DD1359}"/>
          </ac:graphicFrameMkLst>
        </pc:graphicFrameChg>
      </pc:sldChg>
      <pc:sldChg chg="modSp add mod ord">
        <pc:chgData name="Kostas Chasapis" userId="5dd9a512704525e6" providerId="LiveId" clId="{D24666E1-E545-4BC1-B401-12AD9719CE0A}" dt="2024-02-14T16:33:36.812" v="755" actId="14100"/>
        <pc:sldMkLst>
          <pc:docMk/>
          <pc:sldMk cId="740006390" sldId="564"/>
        </pc:sldMkLst>
        <pc:spChg chg="mod">
          <ac:chgData name="Kostas Chasapis" userId="5dd9a512704525e6" providerId="LiveId" clId="{D24666E1-E545-4BC1-B401-12AD9719CE0A}" dt="2024-02-14T16:32:40.695" v="743" actId="20577"/>
          <ac:spMkLst>
            <pc:docMk/>
            <pc:sldMk cId="740006390" sldId="564"/>
            <ac:spMk id="12" creationId="{352F0BA8-7895-9F63-D990-EA4B2CCB7AF2}"/>
          </ac:spMkLst>
        </pc:spChg>
        <pc:graphicFrameChg chg="mod">
          <ac:chgData name="Kostas Chasapis" userId="5dd9a512704525e6" providerId="LiveId" clId="{D24666E1-E545-4BC1-B401-12AD9719CE0A}" dt="2024-02-14T16:33:36.812" v="755" actId="14100"/>
          <ac:graphicFrameMkLst>
            <pc:docMk/>
            <pc:sldMk cId="740006390" sldId="564"/>
            <ac:graphicFrameMk id="5" creationId="{19B0CCC2-26B5-38E1-1E0F-6ACDAB54B1EA}"/>
          </ac:graphicFrameMkLst>
        </pc:graphicFrameChg>
      </pc:sldChg>
    </pc:docChg>
  </pc:docChgLst>
  <pc:docChgLst>
    <pc:chgData name="Petros Markopoulos" userId="S::pmarkopoulos@dafninetwork.gr::ca45715a-1386-4c36-9f1a-8b87fb4a0334" providerId="AD" clId="Web-{AD28C015-9519-E292-375A-4C7C88688995}"/>
    <pc:docChg chg="addSld">
      <pc:chgData name="Petros Markopoulos" userId="S::pmarkopoulos@dafninetwork.gr::ca45715a-1386-4c36-9f1a-8b87fb4a0334" providerId="AD" clId="Web-{AD28C015-9519-E292-375A-4C7C88688995}" dt="2024-03-11T13:55:01.594" v="2"/>
      <pc:docMkLst>
        <pc:docMk/>
      </pc:docMkLst>
      <pc:sldChg chg="add">
        <pc:chgData name="Petros Markopoulos" userId="S::pmarkopoulos@dafninetwork.gr::ca45715a-1386-4c36-9f1a-8b87fb4a0334" providerId="AD" clId="Web-{AD28C015-9519-E292-375A-4C7C88688995}" dt="2024-03-11T13:55:01.594" v="2"/>
        <pc:sldMkLst>
          <pc:docMk/>
          <pc:sldMk cId="1608258130" sldId="385"/>
        </pc:sldMkLst>
      </pc:sldChg>
      <pc:sldChg chg="add">
        <pc:chgData name="Petros Markopoulos" userId="S::pmarkopoulos@dafninetwork.gr::ca45715a-1386-4c36-9f1a-8b87fb4a0334" providerId="AD" clId="Web-{AD28C015-9519-E292-375A-4C7C88688995}" dt="2024-03-11T13:55:01.407" v="1"/>
        <pc:sldMkLst>
          <pc:docMk/>
          <pc:sldMk cId="3292151281" sldId="386"/>
        </pc:sldMkLst>
      </pc:sldChg>
      <pc:sldChg chg="add">
        <pc:chgData name="Petros Markopoulos" userId="S::pmarkopoulos@dafninetwork.gr::ca45715a-1386-4c36-9f1a-8b87fb4a0334" providerId="AD" clId="Web-{AD28C015-9519-E292-375A-4C7C88688995}" dt="2024-03-11T13:55:00.719" v="0"/>
        <pc:sldMkLst>
          <pc:docMk/>
          <pc:sldMk cId="3902500874" sldId="387"/>
        </pc:sldMkLst>
      </pc:sldChg>
    </pc:docChg>
  </pc:docChgLst>
  <pc:docChgLst>
    <pc:chgData name="Kostas Chasapis" userId="4457d351-1b48-4347-ad6f-f34b2bc011ce" providerId="ADAL" clId="{421BAD54-AB33-43B6-B63F-CEDCE1E7B820}"/>
    <pc:docChg chg="undo redo custSel modSld">
      <pc:chgData name="Kostas Chasapis" userId="4457d351-1b48-4347-ad6f-f34b2bc011ce" providerId="ADAL" clId="{421BAD54-AB33-43B6-B63F-CEDCE1E7B820}" dt="2024-02-21T11:47:31.043" v="92" actId="1076"/>
      <pc:docMkLst>
        <pc:docMk/>
      </pc:docMkLst>
      <pc:sldChg chg="addSp delSp modSp mod">
        <pc:chgData name="Kostas Chasapis" userId="4457d351-1b48-4347-ad6f-f34b2bc011ce" providerId="ADAL" clId="{421BAD54-AB33-43B6-B63F-CEDCE1E7B820}" dt="2024-02-21T11:39:17.538" v="56" actId="1076"/>
        <pc:sldMkLst>
          <pc:docMk/>
          <pc:sldMk cId="3209322348" sldId="372"/>
        </pc:sldMkLst>
        <pc:spChg chg="add del mod">
          <ac:chgData name="Kostas Chasapis" userId="4457d351-1b48-4347-ad6f-f34b2bc011ce" providerId="ADAL" clId="{421BAD54-AB33-43B6-B63F-CEDCE1E7B820}" dt="2024-02-21T11:38:39.778" v="42" actId="478"/>
          <ac:spMkLst>
            <pc:docMk/>
            <pc:sldMk cId="3209322348" sldId="372"/>
            <ac:spMk id="4" creationId="{CD7C8E79-8EAF-DB9C-4BAB-C089DCA95600}"/>
          </ac:spMkLst>
        </pc:spChg>
        <pc:spChg chg="add mod">
          <ac:chgData name="Kostas Chasapis" userId="4457d351-1b48-4347-ad6f-f34b2bc011ce" providerId="ADAL" clId="{421BAD54-AB33-43B6-B63F-CEDCE1E7B820}" dt="2024-02-21T11:39:01.903" v="51" actId="1037"/>
          <ac:spMkLst>
            <pc:docMk/>
            <pc:sldMk cId="3209322348" sldId="372"/>
            <ac:spMk id="8" creationId="{01F96FD2-67C9-228A-478D-841F317B1D75}"/>
          </ac:spMkLst>
        </pc:spChg>
        <pc:spChg chg="mod">
          <ac:chgData name="Kostas Chasapis" userId="4457d351-1b48-4347-ad6f-f34b2bc011ce" providerId="ADAL" clId="{421BAD54-AB33-43B6-B63F-CEDCE1E7B820}" dt="2024-02-21T11:38:06.811" v="33" actId="20577"/>
          <ac:spMkLst>
            <pc:docMk/>
            <pc:sldMk cId="3209322348" sldId="372"/>
            <ac:spMk id="10" creationId="{9663C321-C98E-4959-B930-75D13FC3FCB4}"/>
          </ac:spMkLst>
        </pc:spChg>
        <pc:picChg chg="add del">
          <ac:chgData name="Kostas Chasapis" userId="4457d351-1b48-4347-ad6f-f34b2bc011ce" providerId="ADAL" clId="{421BAD54-AB33-43B6-B63F-CEDCE1E7B820}" dt="2024-02-21T11:37:50.698" v="4" actId="478"/>
          <ac:picMkLst>
            <pc:docMk/>
            <pc:sldMk cId="3209322348" sldId="372"/>
            <ac:picMk id="2" creationId="{D6CFE65A-97BB-2A49-4F58-EAA3D825A545}"/>
          </ac:picMkLst>
        </pc:picChg>
        <pc:picChg chg="add mod">
          <ac:chgData name="Kostas Chasapis" userId="4457d351-1b48-4347-ad6f-f34b2bc011ce" providerId="ADAL" clId="{421BAD54-AB33-43B6-B63F-CEDCE1E7B820}" dt="2024-02-21T11:37:47.841" v="2"/>
          <ac:picMkLst>
            <pc:docMk/>
            <pc:sldMk cId="3209322348" sldId="372"/>
            <ac:picMk id="5" creationId="{D783F2BA-8ABD-6062-6064-F33F67430036}"/>
          </ac:picMkLst>
        </pc:picChg>
        <pc:picChg chg="add mod">
          <ac:chgData name="Kostas Chasapis" userId="4457d351-1b48-4347-ad6f-f34b2bc011ce" providerId="ADAL" clId="{421BAD54-AB33-43B6-B63F-CEDCE1E7B820}" dt="2024-02-21T11:39:17.538" v="56" actId="1076"/>
          <ac:picMkLst>
            <pc:docMk/>
            <pc:sldMk cId="3209322348" sldId="372"/>
            <ac:picMk id="6" creationId="{D2F35D45-984C-1A21-B0A2-9CDCAB8A40A2}"/>
          </ac:picMkLst>
        </pc:picChg>
        <pc:picChg chg="add mod">
          <ac:chgData name="Kostas Chasapis" userId="4457d351-1b48-4347-ad6f-f34b2bc011ce" providerId="ADAL" clId="{421BAD54-AB33-43B6-B63F-CEDCE1E7B820}" dt="2024-02-21T11:38:52.445" v="46" actId="14100"/>
          <ac:picMkLst>
            <pc:docMk/>
            <pc:sldMk cId="3209322348" sldId="372"/>
            <ac:picMk id="7" creationId="{C35CB5C6-CC93-461B-AFC6-6A8E9CD2B48C}"/>
          </ac:picMkLst>
        </pc:picChg>
        <pc:picChg chg="add mod">
          <ac:chgData name="Kostas Chasapis" userId="4457d351-1b48-4347-ad6f-f34b2bc011ce" providerId="ADAL" clId="{421BAD54-AB33-43B6-B63F-CEDCE1E7B820}" dt="2024-02-21T11:39:12.828" v="54" actId="1076"/>
          <ac:picMkLst>
            <pc:docMk/>
            <pc:sldMk cId="3209322348" sldId="372"/>
            <ac:picMk id="12" creationId="{7464B364-9799-15AC-C2BE-A5A1BE701AC6}"/>
          </ac:picMkLst>
        </pc:picChg>
      </pc:sldChg>
      <pc:sldChg chg="addSp delSp modSp mod">
        <pc:chgData name="Kostas Chasapis" userId="4457d351-1b48-4347-ad6f-f34b2bc011ce" providerId="ADAL" clId="{421BAD54-AB33-43B6-B63F-CEDCE1E7B820}" dt="2024-02-21T11:47:31.043" v="92" actId="1076"/>
        <pc:sldMkLst>
          <pc:docMk/>
          <pc:sldMk cId="2828005038" sldId="373"/>
        </pc:sldMkLst>
        <pc:spChg chg="mod">
          <ac:chgData name="Kostas Chasapis" userId="4457d351-1b48-4347-ad6f-f34b2bc011ce" providerId="ADAL" clId="{421BAD54-AB33-43B6-B63F-CEDCE1E7B820}" dt="2024-02-21T11:39:53.612" v="61"/>
          <ac:spMkLst>
            <pc:docMk/>
            <pc:sldMk cId="2828005038" sldId="373"/>
            <ac:spMk id="5" creationId="{130125CA-F839-4B96-A4A7-0A2C620D5C95}"/>
          </ac:spMkLst>
        </pc:spChg>
        <pc:spChg chg="mod">
          <ac:chgData name="Kostas Chasapis" userId="4457d351-1b48-4347-ad6f-f34b2bc011ce" providerId="ADAL" clId="{421BAD54-AB33-43B6-B63F-CEDCE1E7B820}" dt="2024-02-21T11:47:24.892" v="91" actId="1076"/>
          <ac:spMkLst>
            <pc:docMk/>
            <pc:sldMk cId="2828005038" sldId="373"/>
            <ac:spMk id="7" creationId="{57326359-A5AD-4CE6-BECC-DDEA53FEFC38}"/>
          </ac:spMkLst>
        </pc:spChg>
        <pc:graphicFrameChg chg="add mod">
          <ac:chgData name="Kostas Chasapis" userId="4457d351-1b48-4347-ad6f-f34b2bc011ce" providerId="ADAL" clId="{421BAD54-AB33-43B6-B63F-CEDCE1E7B820}" dt="2024-02-21T11:47:31.043" v="92" actId="1076"/>
          <ac:graphicFrameMkLst>
            <pc:docMk/>
            <pc:sldMk cId="2828005038" sldId="373"/>
            <ac:graphicFrameMk id="4" creationId="{6E8A781A-B999-4670-9224-FF0159A0CAD3}"/>
          </ac:graphicFrameMkLst>
        </pc:graphicFrameChg>
        <pc:picChg chg="add mod">
          <ac:chgData name="Kostas Chasapis" userId="4457d351-1b48-4347-ad6f-f34b2bc011ce" providerId="ADAL" clId="{421BAD54-AB33-43B6-B63F-CEDCE1E7B820}" dt="2024-02-21T11:39:46.141" v="60" actId="14100"/>
          <ac:picMkLst>
            <pc:docMk/>
            <pc:sldMk cId="2828005038" sldId="373"/>
            <ac:picMk id="2" creationId="{E68CB998-B3E3-AEA1-02D7-EE807A0B488B}"/>
          </ac:picMkLst>
        </pc:picChg>
        <pc:picChg chg="del">
          <ac:chgData name="Kostas Chasapis" userId="4457d351-1b48-4347-ad6f-f34b2bc011ce" providerId="ADAL" clId="{421BAD54-AB33-43B6-B63F-CEDCE1E7B820}" dt="2024-02-21T11:39:38.504" v="57" actId="478"/>
          <ac:picMkLst>
            <pc:docMk/>
            <pc:sldMk cId="2828005038" sldId="373"/>
            <ac:picMk id="3" creationId="{51F587EE-EC56-F2AA-53C1-99E1EBEEC961}"/>
          </ac:picMkLst>
        </pc:picChg>
      </pc:sldChg>
      <pc:sldChg chg="addSp delSp modSp mod">
        <pc:chgData name="Kostas Chasapis" userId="4457d351-1b48-4347-ad6f-f34b2bc011ce" providerId="ADAL" clId="{421BAD54-AB33-43B6-B63F-CEDCE1E7B820}" dt="2024-02-21T11:46:44.662" v="90" actId="20577"/>
        <pc:sldMkLst>
          <pc:docMk/>
          <pc:sldMk cId="3650316209" sldId="374"/>
        </pc:sldMkLst>
        <pc:spChg chg="mod">
          <ac:chgData name="Kostas Chasapis" userId="4457d351-1b48-4347-ad6f-f34b2bc011ce" providerId="ADAL" clId="{421BAD54-AB33-43B6-B63F-CEDCE1E7B820}" dt="2024-02-21T11:46:44.662" v="90" actId="20577"/>
          <ac:spMkLst>
            <pc:docMk/>
            <pc:sldMk cId="3650316209" sldId="374"/>
            <ac:spMk id="7" creationId="{57326359-A5AD-4CE6-BECC-DDEA53FEFC38}"/>
          </ac:spMkLst>
        </pc:spChg>
        <pc:graphicFrameChg chg="del">
          <ac:chgData name="Kostas Chasapis" userId="4457d351-1b48-4347-ad6f-f34b2bc011ce" providerId="ADAL" clId="{421BAD54-AB33-43B6-B63F-CEDCE1E7B820}" dt="2024-02-21T11:41:14.802" v="72" actId="478"/>
          <ac:graphicFrameMkLst>
            <pc:docMk/>
            <pc:sldMk cId="3650316209" sldId="374"/>
            <ac:graphicFrameMk id="2" creationId="{98D0D516-867C-AB18-0D77-FAA037B47E79}"/>
          </ac:graphicFrameMkLst>
        </pc:graphicFrameChg>
        <pc:graphicFrameChg chg="add mod">
          <ac:chgData name="Kostas Chasapis" userId="4457d351-1b48-4347-ad6f-f34b2bc011ce" providerId="ADAL" clId="{421BAD54-AB33-43B6-B63F-CEDCE1E7B820}" dt="2024-02-21T11:41:26.326" v="75" actId="14100"/>
          <ac:graphicFrameMkLst>
            <pc:docMk/>
            <pc:sldMk cId="3650316209" sldId="374"/>
            <ac:graphicFrameMk id="3" creationId="{351EDF77-9528-4ED4-B661-FA93F47CA302}"/>
          </ac:graphicFrameMkLst>
        </pc:graphicFrameChg>
      </pc:sldChg>
    </pc:docChg>
  </pc:docChgLst>
  <pc:docChgLst>
    <pc:chgData name="Kostas Karanasios" userId="cb0a43f1-5653-416b-96a5-281dfdd49ea7" providerId="ADAL" clId="{E82F69A7-B53F-49BB-861F-7A84DAD4A815}"/>
    <pc:docChg chg="undo custSel addSld delSld modSld sldOrd">
      <pc:chgData name="Kostas Karanasios" userId="cb0a43f1-5653-416b-96a5-281dfdd49ea7" providerId="ADAL" clId="{E82F69A7-B53F-49BB-861F-7A84DAD4A815}" dt="2024-02-29T11:33:50.876" v="1895" actId="1592"/>
      <pc:docMkLst>
        <pc:docMk/>
      </pc:docMkLst>
      <pc:sldChg chg="modSp mod">
        <pc:chgData name="Kostas Karanasios" userId="cb0a43f1-5653-416b-96a5-281dfdd49ea7" providerId="ADAL" clId="{E82F69A7-B53F-49BB-861F-7A84DAD4A815}" dt="2024-02-15T09:49:35.369" v="24" actId="20577"/>
        <pc:sldMkLst>
          <pc:docMk/>
          <pc:sldMk cId="3209322348" sldId="372"/>
        </pc:sldMkLst>
        <pc:spChg chg="mod">
          <ac:chgData name="Kostas Karanasios" userId="cb0a43f1-5653-416b-96a5-281dfdd49ea7" providerId="ADAL" clId="{E82F69A7-B53F-49BB-861F-7A84DAD4A815}" dt="2024-02-15T09:49:35.369" v="24" actId="20577"/>
          <ac:spMkLst>
            <pc:docMk/>
            <pc:sldMk cId="3209322348" sldId="372"/>
            <ac:spMk id="10" creationId="{9663C321-C98E-4959-B930-75D13FC3FCB4}"/>
          </ac:spMkLst>
        </pc:spChg>
      </pc:sldChg>
      <pc:sldChg chg="modSp mod">
        <pc:chgData name="Kostas Karanasios" userId="cb0a43f1-5653-416b-96a5-281dfdd49ea7" providerId="ADAL" clId="{E82F69A7-B53F-49BB-861F-7A84DAD4A815}" dt="2024-02-22T11:11:12.904" v="228" actId="1076"/>
        <pc:sldMkLst>
          <pc:docMk/>
          <pc:sldMk cId="2828005038" sldId="373"/>
        </pc:sldMkLst>
        <pc:spChg chg="mod">
          <ac:chgData name="Kostas Karanasios" userId="cb0a43f1-5653-416b-96a5-281dfdd49ea7" providerId="ADAL" clId="{E82F69A7-B53F-49BB-861F-7A84DAD4A815}" dt="2024-02-15T09:49:53.703" v="25"/>
          <ac:spMkLst>
            <pc:docMk/>
            <pc:sldMk cId="2828005038" sldId="373"/>
            <ac:spMk id="5" creationId="{130125CA-F839-4B96-A4A7-0A2C620D5C95}"/>
          </ac:spMkLst>
        </pc:spChg>
        <pc:spChg chg="mod">
          <ac:chgData name="Kostas Karanasios" userId="cb0a43f1-5653-416b-96a5-281dfdd49ea7" providerId="ADAL" clId="{E82F69A7-B53F-49BB-861F-7A84DAD4A815}" dt="2024-02-22T11:10:49.222" v="218" actId="404"/>
          <ac:spMkLst>
            <pc:docMk/>
            <pc:sldMk cId="2828005038" sldId="373"/>
            <ac:spMk id="7" creationId="{57326359-A5AD-4CE6-BECC-DDEA53FEFC38}"/>
          </ac:spMkLst>
        </pc:spChg>
        <pc:graphicFrameChg chg="mod">
          <ac:chgData name="Kostas Karanasios" userId="cb0a43f1-5653-416b-96a5-281dfdd49ea7" providerId="ADAL" clId="{E82F69A7-B53F-49BB-861F-7A84DAD4A815}" dt="2024-02-22T11:11:03.824" v="225" actId="1076"/>
          <ac:graphicFrameMkLst>
            <pc:docMk/>
            <pc:sldMk cId="2828005038" sldId="373"/>
            <ac:graphicFrameMk id="4" creationId="{6E8A781A-B999-4670-9224-FF0159A0CAD3}"/>
          </ac:graphicFrameMkLst>
        </pc:graphicFrameChg>
        <pc:picChg chg="mod">
          <ac:chgData name="Kostas Karanasios" userId="cb0a43f1-5653-416b-96a5-281dfdd49ea7" providerId="ADAL" clId="{E82F69A7-B53F-49BB-861F-7A84DAD4A815}" dt="2024-02-22T11:11:12.904" v="228" actId="1076"/>
          <ac:picMkLst>
            <pc:docMk/>
            <pc:sldMk cId="2828005038" sldId="373"/>
            <ac:picMk id="2" creationId="{E68CB998-B3E3-AEA1-02D7-EE807A0B488B}"/>
          </ac:picMkLst>
        </pc:picChg>
      </pc:sldChg>
      <pc:sldChg chg="modSp mod">
        <pc:chgData name="Kostas Karanasios" userId="cb0a43f1-5653-416b-96a5-281dfdd49ea7" providerId="ADAL" clId="{E82F69A7-B53F-49BB-861F-7A84DAD4A815}" dt="2024-02-21T14:23:07.451" v="27"/>
        <pc:sldMkLst>
          <pc:docMk/>
          <pc:sldMk cId="3650316209" sldId="374"/>
        </pc:sldMkLst>
        <pc:spChg chg="mod">
          <ac:chgData name="Kostas Karanasios" userId="cb0a43f1-5653-416b-96a5-281dfdd49ea7" providerId="ADAL" clId="{E82F69A7-B53F-49BB-861F-7A84DAD4A815}" dt="2024-02-21T14:23:07.451" v="27"/>
          <ac:spMkLst>
            <pc:docMk/>
            <pc:sldMk cId="3650316209" sldId="374"/>
            <ac:spMk id="5" creationId="{130125CA-F839-4B96-A4A7-0A2C620D5C95}"/>
          </ac:spMkLst>
        </pc:spChg>
      </pc:sldChg>
      <pc:sldChg chg="modSp mod">
        <pc:chgData name="Kostas Karanasios" userId="cb0a43f1-5653-416b-96a5-281dfdd49ea7" providerId="ADAL" clId="{E82F69A7-B53F-49BB-861F-7A84DAD4A815}" dt="2024-02-28T15:57:28.871" v="240" actId="20577"/>
        <pc:sldMkLst>
          <pc:docMk/>
          <pc:sldMk cId="3759308185" sldId="545"/>
        </pc:sldMkLst>
        <pc:spChg chg="mod">
          <ac:chgData name="Kostas Karanasios" userId="cb0a43f1-5653-416b-96a5-281dfdd49ea7" providerId="ADAL" clId="{E82F69A7-B53F-49BB-861F-7A84DAD4A815}" dt="2024-02-28T15:57:28.871" v="240" actId="20577"/>
          <ac:spMkLst>
            <pc:docMk/>
            <pc:sldMk cId="3759308185" sldId="545"/>
            <ac:spMk id="4" creationId="{60742580-6C3E-4F2D-B830-96EA4B71594F}"/>
          </ac:spMkLst>
        </pc:spChg>
      </pc:sldChg>
      <pc:sldChg chg="modSp add mod ord addCm delCm modCm">
        <pc:chgData name="Kostas Karanasios" userId="cb0a43f1-5653-416b-96a5-281dfdd49ea7" providerId="ADAL" clId="{E82F69A7-B53F-49BB-861F-7A84DAD4A815}" dt="2024-02-29T11:33:50.876" v="1895" actId="1592"/>
        <pc:sldMkLst>
          <pc:docMk/>
          <pc:sldMk cId="273529499" sldId="565"/>
        </pc:sldMkLst>
        <pc:spChg chg="mod">
          <ac:chgData name="Kostas Karanasios" userId="cb0a43f1-5653-416b-96a5-281dfdd49ea7" providerId="ADAL" clId="{E82F69A7-B53F-49BB-861F-7A84DAD4A815}" dt="2024-02-28T15:59:26.486" v="313" actId="20577"/>
          <ac:spMkLst>
            <pc:docMk/>
            <pc:sldMk cId="273529499" sldId="565"/>
            <ac:spMk id="4" creationId="{0FAEFB02-57F6-65EA-5586-748965DEEA8A}"/>
          </ac:spMkLst>
        </pc:spChg>
      </pc:sldChg>
      <pc:sldChg chg="addSp delSp modSp add mod ord">
        <pc:chgData name="Kostas Karanasios" userId="cb0a43f1-5653-416b-96a5-281dfdd49ea7" providerId="ADAL" clId="{E82F69A7-B53F-49BB-861F-7A84DAD4A815}" dt="2024-02-28T16:48:35.466" v="1488" actId="1076"/>
        <pc:sldMkLst>
          <pc:docMk/>
          <pc:sldMk cId="457866545" sldId="566"/>
        </pc:sldMkLst>
        <pc:spChg chg="mod">
          <ac:chgData name="Kostas Karanasios" userId="cb0a43f1-5653-416b-96a5-281dfdd49ea7" providerId="ADAL" clId="{E82F69A7-B53F-49BB-861F-7A84DAD4A815}" dt="2024-02-28T16:45:32.538" v="1437" actId="20577"/>
          <ac:spMkLst>
            <pc:docMk/>
            <pc:sldMk cId="457866545" sldId="566"/>
            <ac:spMk id="5" creationId="{1678906A-126E-7DC5-28AF-85B6919D4E1C}"/>
          </ac:spMkLst>
        </pc:spChg>
        <pc:spChg chg="mod">
          <ac:chgData name="Kostas Karanasios" userId="cb0a43f1-5653-416b-96a5-281dfdd49ea7" providerId="ADAL" clId="{E82F69A7-B53F-49BB-861F-7A84DAD4A815}" dt="2024-02-28T16:47:59.208" v="1479" actId="20577"/>
          <ac:spMkLst>
            <pc:docMk/>
            <pc:sldMk cId="457866545" sldId="566"/>
            <ac:spMk id="7" creationId="{6F0075AD-8CA7-4C52-2C2F-20F9906B73E7}"/>
          </ac:spMkLst>
        </pc:spChg>
        <pc:picChg chg="del">
          <ac:chgData name="Kostas Karanasios" userId="cb0a43f1-5653-416b-96a5-281dfdd49ea7" providerId="ADAL" clId="{E82F69A7-B53F-49BB-861F-7A84DAD4A815}" dt="2024-02-28T16:45:10.378" v="1391" actId="478"/>
          <ac:picMkLst>
            <pc:docMk/>
            <pc:sldMk cId="457866545" sldId="566"/>
            <ac:picMk id="2" creationId="{2C1B2A6C-63E2-44A3-387F-A9C7FA7D952D}"/>
          </ac:picMkLst>
        </pc:picChg>
        <pc:picChg chg="del">
          <ac:chgData name="Kostas Karanasios" userId="cb0a43f1-5653-416b-96a5-281dfdd49ea7" providerId="ADAL" clId="{E82F69A7-B53F-49BB-861F-7A84DAD4A815}" dt="2024-02-28T16:45:15.924" v="1394" actId="478"/>
          <ac:picMkLst>
            <pc:docMk/>
            <pc:sldMk cId="457866545" sldId="566"/>
            <ac:picMk id="3" creationId="{88FC65C4-D2C5-BB7E-EDCB-D4FEF93AADDC}"/>
          </ac:picMkLst>
        </pc:picChg>
        <pc:picChg chg="del">
          <ac:chgData name="Kostas Karanasios" userId="cb0a43f1-5653-416b-96a5-281dfdd49ea7" providerId="ADAL" clId="{E82F69A7-B53F-49BB-861F-7A84DAD4A815}" dt="2024-02-28T16:45:14.323" v="1393" actId="478"/>
          <ac:picMkLst>
            <pc:docMk/>
            <pc:sldMk cId="457866545" sldId="566"/>
            <ac:picMk id="4" creationId="{622C8152-CD00-2E34-36F9-2E25164B9773}"/>
          </ac:picMkLst>
        </pc:picChg>
        <pc:picChg chg="del">
          <ac:chgData name="Kostas Karanasios" userId="cb0a43f1-5653-416b-96a5-281dfdd49ea7" providerId="ADAL" clId="{E82F69A7-B53F-49BB-861F-7A84DAD4A815}" dt="2024-02-28T16:45:12.109" v="1392" actId="478"/>
          <ac:picMkLst>
            <pc:docMk/>
            <pc:sldMk cId="457866545" sldId="566"/>
            <ac:picMk id="8" creationId="{803F91FE-227E-A401-96D5-AEED46322AB1}"/>
          </ac:picMkLst>
        </pc:picChg>
        <pc:picChg chg="del">
          <ac:chgData name="Kostas Karanasios" userId="cb0a43f1-5653-416b-96a5-281dfdd49ea7" providerId="ADAL" clId="{E82F69A7-B53F-49BB-861F-7A84DAD4A815}" dt="2024-02-28T16:45:20.114" v="1396" actId="478"/>
          <ac:picMkLst>
            <pc:docMk/>
            <pc:sldMk cId="457866545" sldId="566"/>
            <ac:picMk id="11" creationId="{413B65EA-0ADF-7578-8A22-9B52BA3795ED}"/>
          </ac:picMkLst>
        </pc:picChg>
        <pc:picChg chg="del">
          <ac:chgData name="Kostas Karanasios" userId="cb0a43f1-5653-416b-96a5-281dfdd49ea7" providerId="ADAL" clId="{E82F69A7-B53F-49BB-861F-7A84DAD4A815}" dt="2024-02-28T16:45:18.309" v="1395" actId="478"/>
          <ac:picMkLst>
            <pc:docMk/>
            <pc:sldMk cId="457866545" sldId="566"/>
            <ac:picMk id="12" creationId="{9691EEFC-A0F1-FC75-1D80-8B1A9C1B0A39}"/>
          </ac:picMkLst>
        </pc:picChg>
        <pc:picChg chg="add mod">
          <ac:chgData name="Kostas Karanasios" userId="cb0a43f1-5653-416b-96a5-281dfdd49ea7" providerId="ADAL" clId="{E82F69A7-B53F-49BB-861F-7A84DAD4A815}" dt="2024-02-28T16:48:35.466" v="1488" actId="1076"/>
          <ac:picMkLst>
            <pc:docMk/>
            <pc:sldMk cId="457866545" sldId="566"/>
            <ac:picMk id="13" creationId="{4CDE555A-1401-333C-87C9-85B24D394ADF}"/>
          </ac:picMkLst>
        </pc:picChg>
        <pc:picChg chg="add mod">
          <ac:chgData name="Kostas Karanasios" userId="cb0a43f1-5653-416b-96a5-281dfdd49ea7" providerId="ADAL" clId="{E82F69A7-B53F-49BB-861F-7A84DAD4A815}" dt="2024-02-28T16:48:32.556" v="1485" actId="1076"/>
          <ac:picMkLst>
            <pc:docMk/>
            <pc:sldMk cId="457866545" sldId="566"/>
            <ac:picMk id="15" creationId="{7AB98A36-0F60-0AF4-172D-08EC028499EC}"/>
          </ac:picMkLst>
        </pc:picChg>
        <pc:picChg chg="add mod">
          <ac:chgData name="Kostas Karanasios" userId="cb0a43f1-5653-416b-96a5-281dfdd49ea7" providerId="ADAL" clId="{E82F69A7-B53F-49BB-861F-7A84DAD4A815}" dt="2024-02-28T16:47:28.259" v="1453" actId="1076"/>
          <ac:picMkLst>
            <pc:docMk/>
            <pc:sldMk cId="457866545" sldId="566"/>
            <ac:picMk id="16" creationId="{A8514B42-3C2C-1906-0E1C-CB8BB4CE15DF}"/>
          </ac:picMkLst>
        </pc:picChg>
        <pc:picChg chg="add mod">
          <ac:chgData name="Kostas Karanasios" userId="cb0a43f1-5653-416b-96a5-281dfdd49ea7" providerId="ADAL" clId="{E82F69A7-B53F-49BB-861F-7A84DAD4A815}" dt="2024-02-28T16:47:28.259" v="1453" actId="1076"/>
          <ac:picMkLst>
            <pc:docMk/>
            <pc:sldMk cId="457866545" sldId="566"/>
            <ac:picMk id="17" creationId="{F26AAF40-BC76-AAA6-3AB7-545451835C3B}"/>
          </ac:picMkLst>
        </pc:picChg>
        <pc:picChg chg="add mod">
          <ac:chgData name="Kostas Karanasios" userId="cb0a43f1-5653-416b-96a5-281dfdd49ea7" providerId="ADAL" clId="{E82F69A7-B53F-49BB-861F-7A84DAD4A815}" dt="2024-02-28T16:47:28.259" v="1453" actId="1076"/>
          <ac:picMkLst>
            <pc:docMk/>
            <pc:sldMk cId="457866545" sldId="566"/>
            <ac:picMk id="18" creationId="{F40A45CD-A4CC-9693-1CA8-C69B500CDC8E}"/>
          </ac:picMkLst>
        </pc:picChg>
        <pc:picChg chg="add mod">
          <ac:chgData name="Kostas Karanasios" userId="cb0a43f1-5653-416b-96a5-281dfdd49ea7" providerId="ADAL" clId="{E82F69A7-B53F-49BB-861F-7A84DAD4A815}" dt="2024-02-28T16:48:31.242" v="1484" actId="1076"/>
          <ac:picMkLst>
            <pc:docMk/>
            <pc:sldMk cId="457866545" sldId="566"/>
            <ac:picMk id="20" creationId="{D3C0C0F8-692F-D2C0-AD17-2A51FD085903}"/>
          </ac:picMkLst>
        </pc:picChg>
      </pc:sldChg>
      <pc:sldChg chg="addSp delSp modSp add mod ord">
        <pc:chgData name="Kostas Karanasios" userId="cb0a43f1-5653-416b-96a5-281dfdd49ea7" providerId="ADAL" clId="{E82F69A7-B53F-49BB-861F-7A84DAD4A815}" dt="2024-02-29T11:24:19.670" v="1492"/>
        <pc:sldMkLst>
          <pc:docMk/>
          <pc:sldMk cId="2721885475" sldId="567"/>
        </pc:sldMkLst>
        <pc:spChg chg="mod">
          <ac:chgData name="Kostas Karanasios" userId="cb0a43f1-5653-416b-96a5-281dfdd49ea7" providerId="ADAL" clId="{E82F69A7-B53F-49BB-861F-7A84DAD4A815}" dt="2024-02-28T16:14:04.431" v="677" actId="20577"/>
          <ac:spMkLst>
            <pc:docMk/>
            <pc:sldMk cId="2721885475" sldId="567"/>
            <ac:spMk id="5" creationId="{B222CB84-4B9B-A044-5F8C-C29349E8B6AA}"/>
          </ac:spMkLst>
        </pc:spChg>
        <pc:spChg chg="del mod">
          <ac:chgData name="Kostas Karanasios" userId="cb0a43f1-5653-416b-96a5-281dfdd49ea7" providerId="ADAL" clId="{E82F69A7-B53F-49BB-861F-7A84DAD4A815}" dt="2024-02-28T16:00:49.291" v="357"/>
          <ac:spMkLst>
            <pc:docMk/>
            <pc:sldMk cId="2721885475" sldId="567"/>
            <ac:spMk id="7" creationId="{1D6ACBA4-640E-4BCA-84A0-F64CCAD41B38}"/>
          </ac:spMkLst>
        </pc:spChg>
        <pc:spChg chg="add mod">
          <ac:chgData name="Kostas Karanasios" userId="cb0a43f1-5653-416b-96a5-281dfdd49ea7" providerId="ADAL" clId="{E82F69A7-B53F-49BB-861F-7A84DAD4A815}" dt="2024-02-28T16:15:48.443" v="767" actId="1076"/>
          <ac:spMkLst>
            <pc:docMk/>
            <pc:sldMk cId="2721885475" sldId="567"/>
            <ac:spMk id="9" creationId="{774C32A3-17F1-2AC3-3AD8-FA7D7C1966D4}"/>
          </ac:spMkLst>
        </pc:spChg>
        <pc:spChg chg="add mod">
          <ac:chgData name="Kostas Karanasios" userId="cb0a43f1-5653-416b-96a5-281dfdd49ea7" providerId="ADAL" clId="{E82F69A7-B53F-49BB-861F-7A84DAD4A815}" dt="2024-02-28T16:21:39.119" v="1264" actId="1076"/>
          <ac:spMkLst>
            <pc:docMk/>
            <pc:sldMk cId="2721885475" sldId="567"/>
            <ac:spMk id="13" creationId="{DF94CC8E-480F-1608-17BC-47A5F7D4B405}"/>
          </ac:spMkLst>
        </pc:spChg>
        <pc:picChg chg="del">
          <ac:chgData name="Kostas Karanasios" userId="cb0a43f1-5653-416b-96a5-281dfdd49ea7" providerId="ADAL" clId="{E82F69A7-B53F-49BB-861F-7A84DAD4A815}" dt="2024-02-28T16:15:19.530" v="746" actId="478"/>
          <ac:picMkLst>
            <pc:docMk/>
            <pc:sldMk cId="2721885475" sldId="567"/>
            <ac:picMk id="2" creationId="{03E4AB0C-9FAA-F48C-9553-752AB9F37430}"/>
          </ac:picMkLst>
        </pc:picChg>
        <pc:picChg chg="del">
          <ac:chgData name="Kostas Karanasios" userId="cb0a43f1-5653-416b-96a5-281dfdd49ea7" providerId="ADAL" clId="{E82F69A7-B53F-49BB-861F-7A84DAD4A815}" dt="2024-02-28T16:15:19.530" v="746" actId="478"/>
          <ac:picMkLst>
            <pc:docMk/>
            <pc:sldMk cId="2721885475" sldId="567"/>
            <ac:picMk id="3" creationId="{00A45CE2-D465-E4BD-C7F8-4A633FE25BB3}"/>
          </ac:picMkLst>
        </pc:picChg>
        <pc:picChg chg="del">
          <ac:chgData name="Kostas Karanasios" userId="cb0a43f1-5653-416b-96a5-281dfdd49ea7" providerId="ADAL" clId="{E82F69A7-B53F-49BB-861F-7A84DAD4A815}" dt="2024-02-28T16:15:19.530" v="746" actId="478"/>
          <ac:picMkLst>
            <pc:docMk/>
            <pc:sldMk cId="2721885475" sldId="567"/>
            <ac:picMk id="4" creationId="{1B79B3DF-E7CD-C741-26AC-C82ADA70D4CA}"/>
          </ac:picMkLst>
        </pc:picChg>
        <pc:picChg chg="del">
          <ac:chgData name="Kostas Karanasios" userId="cb0a43f1-5653-416b-96a5-281dfdd49ea7" providerId="ADAL" clId="{E82F69A7-B53F-49BB-861F-7A84DAD4A815}" dt="2024-02-28T16:15:19.530" v="746" actId="478"/>
          <ac:picMkLst>
            <pc:docMk/>
            <pc:sldMk cId="2721885475" sldId="567"/>
            <ac:picMk id="8" creationId="{382A993A-8C99-27C5-4D30-2F2124788A18}"/>
          </ac:picMkLst>
        </pc:picChg>
        <pc:picChg chg="del">
          <ac:chgData name="Kostas Karanasios" userId="cb0a43f1-5653-416b-96a5-281dfdd49ea7" providerId="ADAL" clId="{E82F69A7-B53F-49BB-861F-7A84DAD4A815}" dt="2024-02-28T16:15:15.058" v="745" actId="478"/>
          <ac:picMkLst>
            <pc:docMk/>
            <pc:sldMk cId="2721885475" sldId="567"/>
            <ac:picMk id="11" creationId="{E0DB038E-58F7-2738-E857-52C0E8DCE4A0}"/>
          </ac:picMkLst>
        </pc:picChg>
        <pc:picChg chg="del">
          <ac:chgData name="Kostas Karanasios" userId="cb0a43f1-5653-416b-96a5-281dfdd49ea7" providerId="ADAL" clId="{E82F69A7-B53F-49BB-861F-7A84DAD4A815}" dt="2024-02-28T16:15:22.903" v="747" actId="478"/>
          <ac:picMkLst>
            <pc:docMk/>
            <pc:sldMk cId="2721885475" sldId="567"/>
            <ac:picMk id="12" creationId="{C52F672F-D6B9-4DFD-00AF-32A81884A63B}"/>
          </ac:picMkLst>
        </pc:picChg>
        <pc:picChg chg="add mod">
          <ac:chgData name="Kostas Karanasios" userId="cb0a43f1-5653-416b-96a5-281dfdd49ea7" providerId="ADAL" clId="{E82F69A7-B53F-49BB-861F-7A84DAD4A815}" dt="2024-02-28T16:21:45.835" v="1267" actId="1076"/>
          <ac:picMkLst>
            <pc:docMk/>
            <pc:sldMk cId="2721885475" sldId="567"/>
            <ac:picMk id="15" creationId="{5D12DB47-4224-F707-F241-7487DFB1A2BB}"/>
          </ac:picMkLst>
        </pc:picChg>
        <pc:picChg chg="add del mod">
          <ac:chgData name="Kostas Karanasios" userId="cb0a43f1-5653-416b-96a5-281dfdd49ea7" providerId="ADAL" clId="{E82F69A7-B53F-49BB-861F-7A84DAD4A815}" dt="2024-02-28T16:22:14.684" v="1275" actId="478"/>
          <ac:picMkLst>
            <pc:docMk/>
            <pc:sldMk cId="2721885475" sldId="567"/>
            <ac:picMk id="17" creationId="{3E3B37FF-3D67-E849-D5C7-29A3611E3721}"/>
          </ac:picMkLst>
        </pc:picChg>
        <pc:picChg chg="add mod">
          <ac:chgData name="Kostas Karanasios" userId="cb0a43f1-5653-416b-96a5-281dfdd49ea7" providerId="ADAL" clId="{E82F69A7-B53F-49BB-861F-7A84DAD4A815}" dt="2024-02-28T16:22:45.707" v="1281" actId="1076"/>
          <ac:picMkLst>
            <pc:docMk/>
            <pc:sldMk cId="2721885475" sldId="567"/>
            <ac:picMk id="19" creationId="{65712CEF-0C0B-6D0E-5B6B-0D24AF96EFE0}"/>
          </ac:picMkLst>
        </pc:picChg>
      </pc:sldChg>
      <pc:sldChg chg="addSp delSp modSp add mod">
        <pc:chgData name="Kostas Karanasios" userId="cb0a43f1-5653-416b-96a5-281dfdd49ea7" providerId="ADAL" clId="{E82F69A7-B53F-49BB-861F-7A84DAD4A815}" dt="2024-02-29T11:32:29.609" v="1894" actId="1076"/>
        <pc:sldMkLst>
          <pc:docMk/>
          <pc:sldMk cId="3572722088" sldId="568"/>
        </pc:sldMkLst>
        <pc:spChg chg="mod">
          <ac:chgData name="Kostas Karanasios" userId="cb0a43f1-5653-416b-96a5-281dfdd49ea7" providerId="ADAL" clId="{E82F69A7-B53F-49BB-861F-7A84DAD4A815}" dt="2024-02-29T11:25:58.001" v="1535" actId="20577"/>
          <ac:spMkLst>
            <pc:docMk/>
            <pc:sldMk cId="3572722088" sldId="568"/>
            <ac:spMk id="5" creationId="{B93122B1-3FDA-A59C-D57D-C22E61053D60}"/>
          </ac:spMkLst>
        </pc:spChg>
        <pc:spChg chg="mod">
          <ac:chgData name="Kostas Karanasios" userId="cb0a43f1-5653-416b-96a5-281dfdd49ea7" providerId="ADAL" clId="{E82F69A7-B53F-49BB-861F-7A84DAD4A815}" dt="2024-02-29T11:32:08.437" v="1885" actId="14100"/>
          <ac:spMkLst>
            <pc:docMk/>
            <pc:sldMk cId="3572722088" sldId="568"/>
            <ac:spMk id="9" creationId="{A130D079-3A61-7138-3EC0-35996FC7D7AD}"/>
          </ac:spMkLst>
        </pc:spChg>
        <pc:spChg chg="del">
          <ac:chgData name="Kostas Karanasios" userId="cb0a43f1-5653-416b-96a5-281dfdd49ea7" providerId="ADAL" clId="{E82F69A7-B53F-49BB-861F-7A84DAD4A815}" dt="2024-02-29T11:29:47.983" v="1870" actId="478"/>
          <ac:spMkLst>
            <pc:docMk/>
            <pc:sldMk cId="3572722088" sldId="568"/>
            <ac:spMk id="13" creationId="{920071A9-1755-9C85-2480-F8308B44A90A}"/>
          </ac:spMkLst>
        </pc:spChg>
        <pc:picChg chg="add mod">
          <ac:chgData name="Kostas Karanasios" userId="cb0a43f1-5653-416b-96a5-281dfdd49ea7" providerId="ADAL" clId="{E82F69A7-B53F-49BB-861F-7A84DAD4A815}" dt="2024-02-29T11:32:29.609" v="1894" actId="1076"/>
          <ac:picMkLst>
            <pc:docMk/>
            <pc:sldMk cId="3572722088" sldId="568"/>
            <ac:picMk id="3" creationId="{60EEF2AD-9AF8-80F4-6F17-79EA1D024E53}"/>
          </ac:picMkLst>
        </pc:picChg>
        <pc:picChg chg="add del mod">
          <ac:chgData name="Kostas Karanasios" userId="cb0a43f1-5653-416b-96a5-281dfdd49ea7" providerId="ADAL" clId="{E82F69A7-B53F-49BB-861F-7A84DAD4A815}" dt="2024-02-29T11:30:43.421" v="1879" actId="478"/>
          <ac:picMkLst>
            <pc:docMk/>
            <pc:sldMk cId="3572722088" sldId="568"/>
            <ac:picMk id="7" creationId="{B053B410-9414-AC94-7B9A-AB02662C201E}"/>
          </ac:picMkLst>
        </pc:picChg>
        <pc:picChg chg="add mod">
          <ac:chgData name="Kostas Karanasios" userId="cb0a43f1-5653-416b-96a5-281dfdd49ea7" providerId="ADAL" clId="{E82F69A7-B53F-49BB-861F-7A84DAD4A815}" dt="2024-02-29T11:32:27.793" v="1893" actId="1076"/>
          <ac:picMkLst>
            <pc:docMk/>
            <pc:sldMk cId="3572722088" sldId="568"/>
            <ac:picMk id="11" creationId="{B7619746-073C-3991-7F23-C8668F2360B2}"/>
          </ac:picMkLst>
        </pc:picChg>
        <pc:picChg chg="del">
          <ac:chgData name="Kostas Karanasios" userId="cb0a43f1-5653-416b-96a5-281dfdd49ea7" providerId="ADAL" clId="{E82F69A7-B53F-49BB-861F-7A84DAD4A815}" dt="2024-02-29T11:29:44.409" v="1867" actId="478"/>
          <ac:picMkLst>
            <pc:docMk/>
            <pc:sldMk cId="3572722088" sldId="568"/>
            <ac:picMk id="15" creationId="{E6064E8C-F3F2-4E6A-B6FF-F195CA3092E3}"/>
          </ac:picMkLst>
        </pc:picChg>
        <pc:picChg chg="del">
          <ac:chgData name="Kostas Karanasios" userId="cb0a43f1-5653-416b-96a5-281dfdd49ea7" providerId="ADAL" clId="{E82F69A7-B53F-49BB-861F-7A84DAD4A815}" dt="2024-02-29T11:30:35.595" v="1872" actId="478"/>
          <ac:picMkLst>
            <pc:docMk/>
            <pc:sldMk cId="3572722088" sldId="568"/>
            <ac:picMk id="19" creationId="{6F0D7C3F-E7FA-1C37-4760-0AA9C582849E}"/>
          </ac:picMkLst>
        </pc:picChg>
      </pc:sldChg>
      <pc:sldChg chg="add del">
        <pc:chgData name="Kostas Karanasios" userId="cb0a43f1-5653-416b-96a5-281dfdd49ea7" providerId="ADAL" clId="{E82F69A7-B53F-49BB-861F-7A84DAD4A815}" dt="2024-02-29T11:25:49.042" v="1495" actId="47"/>
        <pc:sldMkLst>
          <pc:docMk/>
          <pc:sldMk cId="2798733798" sldId="569"/>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epega.sharepoint.com/sites/msteams_4443fd/Shared%20Documents/&#932;&#942;&#955;&#959;&#962;/&#923;&#959;&#947;&#945;&#961;&#953;&#945;&#963;&#956;&#959;&#943;%20&#916;&#917;&#919;/chart.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epega-my.sharepoint.com/personal/kchasapis_dafninetwork_gr/Documents/&#924;&#949;&#955;&#949;&#964;&#949;&#962;/Financial%20analysis%20tool%20-%20%20Pv%20Net%20Metering.xlsx" TargetMode="Externa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[chart.xlsx]Sheet1!$C$2</c:f>
              <c:strCache>
                <c:ptCount val="1"/>
                <c:pt idx="0">
                  <c:v>ΦΒ παραγωγή</c:v>
                </c:pt>
              </c:strCache>
            </c:strRef>
          </c:tx>
          <c:spPr>
            <a:solidFill>
              <a:schemeClr val="accent1"/>
            </a:solidFill>
            <a:ln>
              <a:noFill/>
            </a:ln>
            <a:effectLst/>
          </c:spPr>
          <c:invertIfNegative val="0"/>
          <c:cat>
            <c:numRef>
              <c:f>[chart.xlsx]Sheet1!$B$3:$B$14</c:f>
              <c:numCache>
                <c:formatCode>General</c:formatCode>
                <c:ptCount val="12"/>
                <c:pt idx="0">
                  <c:v>1</c:v>
                </c:pt>
                <c:pt idx="1">
                  <c:v>2</c:v>
                </c:pt>
                <c:pt idx="2">
                  <c:v>3</c:v>
                </c:pt>
                <c:pt idx="3">
                  <c:v>4</c:v>
                </c:pt>
                <c:pt idx="4">
                  <c:v>5</c:v>
                </c:pt>
                <c:pt idx="5">
                  <c:v>6</c:v>
                </c:pt>
                <c:pt idx="6">
                  <c:v>7</c:v>
                </c:pt>
                <c:pt idx="7">
                  <c:v>8</c:v>
                </c:pt>
                <c:pt idx="8">
                  <c:v>9</c:v>
                </c:pt>
                <c:pt idx="9">
                  <c:v>10</c:v>
                </c:pt>
                <c:pt idx="10">
                  <c:v>11</c:v>
                </c:pt>
                <c:pt idx="11">
                  <c:v>12</c:v>
                </c:pt>
              </c:numCache>
            </c:numRef>
          </c:cat>
          <c:val>
            <c:numRef>
              <c:f>[chart.xlsx]Sheet1!$C$3:$C$14</c:f>
              <c:numCache>
                <c:formatCode>General</c:formatCode>
                <c:ptCount val="12"/>
                <c:pt idx="0">
                  <c:v>2346.3000000000002</c:v>
                </c:pt>
                <c:pt idx="1">
                  <c:v>2598.5</c:v>
                </c:pt>
                <c:pt idx="2">
                  <c:v>3552.5</c:v>
                </c:pt>
                <c:pt idx="3">
                  <c:v>4185.5</c:v>
                </c:pt>
                <c:pt idx="4">
                  <c:v>4804.6000000000004</c:v>
                </c:pt>
                <c:pt idx="5">
                  <c:v>4705</c:v>
                </c:pt>
                <c:pt idx="6">
                  <c:v>4751.3999999999996</c:v>
                </c:pt>
                <c:pt idx="7">
                  <c:v>4754.5</c:v>
                </c:pt>
                <c:pt idx="8">
                  <c:v>3935</c:v>
                </c:pt>
                <c:pt idx="9">
                  <c:v>3138.2</c:v>
                </c:pt>
                <c:pt idx="10">
                  <c:v>2363.6999999999998</c:v>
                </c:pt>
                <c:pt idx="11">
                  <c:v>2031.8</c:v>
                </c:pt>
              </c:numCache>
            </c:numRef>
          </c:val>
          <c:extLst>
            <c:ext xmlns:c16="http://schemas.microsoft.com/office/drawing/2014/chart" uri="{C3380CC4-5D6E-409C-BE32-E72D297353CC}">
              <c16:uniqueId val="{00000000-815B-4473-B652-670F0F057B85}"/>
            </c:ext>
          </c:extLst>
        </c:ser>
        <c:dLbls>
          <c:showLegendKey val="0"/>
          <c:showVal val="0"/>
          <c:showCatName val="0"/>
          <c:showSerName val="0"/>
          <c:showPercent val="0"/>
          <c:showBubbleSize val="0"/>
        </c:dLbls>
        <c:gapWidth val="219"/>
        <c:axId val="1072925472"/>
        <c:axId val="1072930048"/>
      </c:barChart>
      <c:lineChart>
        <c:grouping val="standard"/>
        <c:varyColors val="0"/>
        <c:ser>
          <c:idx val="1"/>
          <c:order val="1"/>
          <c:tx>
            <c:strRef>
              <c:f>[chart.xlsx]Sheet1!$D$2</c:f>
              <c:strCache>
                <c:ptCount val="1"/>
                <c:pt idx="0">
                  <c:v>Κατανάλωση Β/Ν</c:v>
                </c:pt>
              </c:strCache>
            </c:strRef>
          </c:tx>
          <c:spPr>
            <a:ln w="28575" cap="rnd">
              <a:solidFill>
                <a:schemeClr val="accent2"/>
              </a:solidFill>
              <a:round/>
            </a:ln>
            <a:effectLst/>
          </c:spPr>
          <c:marker>
            <c:symbol val="none"/>
          </c:marker>
          <c:cat>
            <c:numRef>
              <c:f>[chart.xlsx]Sheet1!$B$3:$B$14</c:f>
              <c:numCache>
                <c:formatCode>General</c:formatCode>
                <c:ptCount val="12"/>
                <c:pt idx="0">
                  <c:v>1</c:v>
                </c:pt>
                <c:pt idx="1">
                  <c:v>2</c:v>
                </c:pt>
                <c:pt idx="2">
                  <c:v>3</c:v>
                </c:pt>
                <c:pt idx="3">
                  <c:v>4</c:v>
                </c:pt>
                <c:pt idx="4">
                  <c:v>5</c:v>
                </c:pt>
                <c:pt idx="5">
                  <c:v>6</c:v>
                </c:pt>
                <c:pt idx="6">
                  <c:v>7</c:v>
                </c:pt>
                <c:pt idx="7">
                  <c:v>8</c:v>
                </c:pt>
                <c:pt idx="8">
                  <c:v>9</c:v>
                </c:pt>
                <c:pt idx="9">
                  <c:v>10</c:v>
                </c:pt>
                <c:pt idx="10">
                  <c:v>11</c:v>
                </c:pt>
                <c:pt idx="11">
                  <c:v>12</c:v>
                </c:pt>
              </c:numCache>
            </c:numRef>
          </c:cat>
          <c:val>
            <c:numRef>
              <c:f>[chart.xlsx]Sheet1!$D$3:$D$14</c:f>
              <c:numCache>
                <c:formatCode>General</c:formatCode>
                <c:ptCount val="12"/>
                <c:pt idx="0">
                  <c:v>1955.5833333333335</c:v>
                </c:pt>
                <c:pt idx="1">
                  <c:v>1766.3333333333335</c:v>
                </c:pt>
                <c:pt idx="2">
                  <c:v>1955.5833333333335</c:v>
                </c:pt>
                <c:pt idx="3">
                  <c:v>1208.8235294117649</c:v>
                </c:pt>
                <c:pt idx="4">
                  <c:v>1249.1176470588236</c:v>
                </c:pt>
                <c:pt idx="5">
                  <c:v>1208.8235294117649</c:v>
                </c:pt>
                <c:pt idx="6">
                  <c:v>1249.1176470588236</c:v>
                </c:pt>
                <c:pt idx="7">
                  <c:v>1085.5123966942149</c:v>
                </c:pt>
                <c:pt idx="8">
                  <c:v>1050.4958677685952</c:v>
                </c:pt>
                <c:pt idx="9">
                  <c:v>1085.5123966942149</c:v>
                </c:pt>
                <c:pt idx="10">
                  <c:v>1050.4958677685952</c:v>
                </c:pt>
                <c:pt idx="11">
                  <c:v>1955.5833333333335</c:v>
                </c:pt>
              </c:numCache>
            </c:numRef>
          </c:val>
          <c:smooth val="0"/>
          <c:extLst>
            <c:ext xmlns:c16="http://schemas.microsoft.com/office/drawing/2014/chart" uri="{C3380CC4-5D6E-409C-BE32-E72D297353CC}">
              <c16:uniqueId val="{00000001-815B-4473-B652-670F0F057B85}"/>
            </c:ext>
          </c:extLst>
        </c:ser>
        <c:dLbls>
          <c:showLegendKey val="0"/>
          <c:showVal val="0"/>
          <c:showCatName val="0"/>
          <c:showSerName val="0"/>
          <c:showPercent val="0"/>
          <c:showBubbleSize val="0"/>
        </c:dLbls>
        <c:marker val="1"/>
        <c:smooth val="0"/>
        <c:axId val="1072925472"/>
        <c:axId val="1072930048"/>
      </c:lineChart>
      <c:catAx>
        <c:axId val="1072925472"/>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l-GR"/>
                  <a:t>Μήνας</a:t>
                </a:r>
                <a:endParaRPr lang="en-GB"/>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72930048"/>
        <c:crosses val="autoZero"/>
        <c:auto val="1"/>
        <c:lblAlgn val="ctr"/>
        <c:lblOffset val="100"/>
        <c:noMultiLvlLbl val="0"/>
      </c:catAx>
      <c:valAx>
        <c:axId val="107293004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a:t>kWh</a:t>
                </a:r>
                <a:r>
                  <a:rPr lang="el-GR"/>
                  <a:t>/μήνα</a:t>
                </a:r>
                <a:endParaRPr lang="en-GB"/>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729254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19050" cap="rnd">
              <a:solidFill>
                <a:sysClr val="windowText" lastClr="000000"/>
              </a:solidFill>
              <a:round/>
            </a:ln>
            <a:effectLst/>
          </c:spPr>
          <c:marker>
            <c:symbol val="none"/>
          </c:marker>
          <c:cat>
            <c:numRef>
              <c:f>'Financial Analysis'!$F$1:$AE$1</c:f>
              <c:numCache>
                <c:formatCode>General</c:formatCode>
                <c:ptCount val="26"/>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numCache>
            </c:numRef>
          </c:cat>
          <c:val>
            <c:numRef>
              <c:f>'Financial Analysis'!$F$28:$AE$28</c:f>
              <c:numCache>
                <c:formatCode>_-[$€-2]\ * #,##0.00_-;\-[$€-2]\ * #,##0.00_-;_-[$€-2]\ * "-"??_-;_-@_-</c:formatCode>
                <c:ptCount val="26"/>
                <c:pt idx="0">
                  <c:v>-23976.913888888888</c:v>
                </c:pt>
                <c:pt idx="1">
                  <c:v>-19311.093415637857</c:v>
                </c:pt>
                <c:pt idx="2">
                  <c:v>-14990.889273738758</c:v>
                </c:pt>
                <c:pt idx="3">
                  <c:v>-10990.700253461813</c:v>
                </c:pt>
                <c:pt idx="4">
                  <c:v>-7286.8215309831612</c:v>
                </c:pt>
                <c:pt idx="5">
                  <c:v>-3857.3041953547795</c:v>
                </c:pt>
                <c:pt idx="6">
                  <c:v>-681.82518088405595</c:v>
                </c:pt>
                <c:pt idx="7">
                  <c:v>2258.4331658480955</c:v>
                </c:pt>
                <c:pt idx="8">
                  <c:v>4980.894598007495</c:v>
                </c:pt>
                <c:pt idx="9">
                  <c:v>7501.6922203773092</c:v>
                </c:pt>
                <c:pt idx="10">
                  <c:v>9835.7640929419522</c:v>
                </c:pt>
                <c:pt idx="11">
                  <c:v>11996.941752724029</c:v>
                </c:pt>
                <c:pt idx="12">
                  <c:v>13998.032178448175</c:v>
                </c:pt>
                <c:pt idx="13">
                  <c:v>15850.893683748309</c:v>
                </c:pt>
                <c:pt idx="14">
                  <c:v>17566.50618865584</c:v>
                </c:pt>
                <c:pt idx="15">
                  <c:v>19155.036285792441</c:v>
                </c:pt>
                <c:pt idx="16">
                  <c:v>20625.897486844849</c:v>
                </c:pt>
                <c:pt idx="17">
                  <c:v>21987.806006337822</c:v>
                </c:pt>
                <c:pt idx="18">
                  <c:v>23248.832413275759</c:v>
                </c:pt>
                <c:pt idx="19">
                  <c:v>24416.449456736813</c:v>
                </c:pt>
                <c:pt idx="20">
                  <c:v>25497.576348830382</c:v>
                </c:pt>
                <c:pt idx="21">
                  <c:v>26498.619767435535</c:v>
                </c:pt>
                <c:pt idx="22">
                  <c:v>27425.511821699569</c:v>
                </c:pt>
                <c:pt idx="23">
                  <c:v>28283.745205277377</c:v>
                </c:pt>
                <c:pt idx="24">
                  <c:v>29078.405745627198</c:v>
                </c:pt>
                <c:pt idx="25">
                  <c:v>29814.202542247403</c:v>
                </c:pt>
              </c:numCache>
            </c:numRef>
          </c:val>
          <c:smooth val="1"/>
          <c:extLst>
            <c:ext xmlns:c16="http://schemas.microsoft.com/office/drawing/2014/chart" uri="{C3380CC4-5D6E-409C-BE32-E72D297353CC}">
              <c16:uniqueId val="{00000000-2D8F-4568-8F39-48FE8684D5D1}"/>
            </c:ext>
          </c:extLst>
        </c:ser>
        <c:dLbls>
          <c:showLegendKey val="0"/>
          <c:showVal val="0"/>
          <c:showCatName val="0"/>
          <c:showSerName val="0"/>
          <c:showPercent val="0"/>
          <c:showBubbleSize val="0"/>
        </c:dLbls>
        <c:smooth val="0"/>
        <c:axId val="354843968"/>
        <c:axId val="354082792"/>
      </c:lineChart>
      <c:catAx>
        <c:axId val="354843968"/>
        <c:scaling>
          <c:orientation val="minMax"/>
        </c:scaling>
        <c:delete val="0"/>
        <c:axPos val="b"/>
        <c:majorGridlines>
          <c:spPr>
            <a:ln w="9525" cap="flat" cmpd="sng" algn="ctr">
              <a:solidFill>
                <a:schemeClr val="tx1">
                  <a:lumMod val="50000"/>
                  <a:lumOff val="50000"/>
                </a:schemeClr>
              </a:solidFill>
              <a:prstDash val="sysDash"/>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l-GR"/>
                  <a:t>Έτη</a:t>
                </a:r>
                <a:endParaRPr lang="en-GB"/>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cross"/>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900" b="0" i="0" u="none" strike="noStrike" kern="1200" baseline="0">
                <a:ln>
                  <a:noFill/>
                </a:ln>
                <a:solidFill>
                  <a:sysClr val="windowText" lastClr="000000"/>
                </a:solidFill>
                <a:latin typeface="+mn-lt"/>
                <a:ea typeface="+mn-ea"/>
                <a:cs typeface="+mn-cs"/>
              </a:defRPr>
            </a:pPr>
            <a:endParaRPr lang="en-US"/>
          </a:p>
        </c:txPr>
        <c:crossAx val="354082792"/>
        <c:crosses val="autoZero"/>
        <c:auto val="1"/>
        <c:lblAlgn val="ctr"/>
        <c:lblOffset val="100"/>
        <c:noMultiLvlLbl val="0"/>
      </c:catAx>
      <c:valAx>
        <c:axId val="354082792"/>
        <c:scaling>
          <c:orientation val="minMax"/>
        </c:scaling>
        <c:delete val="0"/>
        <c:axPos val="l"/>
        <c:majorGridlines>
          <c:spPr>
            <a:ln w="9525" cap="flat" cmpd="sng" algn="ctr">
              <a:solidFill>
                <a:schemeClr val="tx1">
                  <a:lumMod val="50000"/>
                  <a:lumOff val="50000"/>
                </a:schemeClr>
              </a:solidFill>
              <a:prstDash val="sysDash"/>
              <a:round/>
            </a:ln>
            <a:effectLst/>
          </c:spPr>
        </c:majorGridlines>
        <c:title>
          <c:tx>
            <c:rich>
              <a:bodyPr rot="-540000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000" b="0" i="0" u="none" strike="noStrike" kern="1200" baseline="0">
                    <a:solidFill>
                      <a:sysClr val="windowText" lastClr="000000">
                        <a:lumMod val="65000"/>
                        <a:lumOff val="35000"/>
                      </a:sysClr>
                    </a:solidFill>
                    <a:latin typeface="+mn-lt"/>
                    <a:ea typeface="+mn-ea"/>
                    <a:cs typeface="+mn-cs"/>
                  </a:defRPr>
                </a:pPr>
                <a:r>
                  <a:rPr lang="el-GR" sz="1000" b="0" i="0" baseline="0">
                    <a:effectLst/>
                  </a:rPr>
                  <a:t>Συνολική χρηματοροή επένδυσης  (€)</a:t>
                </a:r>
              </a:p>
            </c:rich>
          </c:tx>
          <c:overlay val="0"/>
          <c:spPr>
            <a:noFill/>
            <a:ln>
              <a:noFill/>
            </a:ln>
            <a:effectLst/>
          </c:spPr>
          <c:txPr>
            <a:bodyPr rot="-540000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000" b="0" i="0" u="none" strike="noStrike" kern="1200" baseline="0">
                  <a:solidFill>
                    <a:sysClr val="windowText" lastClr="000000">
                      <a:lumMod val="65000"/>
                      <a:lumOff val="35000"/>
                    </a:sysClr>
                  </a:solidFill>
                  <a:latin typeface="+mn-lt"/>
                  <a:ea typeface="+mn-ea"/>
                  <a:cs typeface="+mn-cs"/>
                </a:defRPr>
              </a:pPr>
              <a:endParaRPr lang="en-US"/>
            </a:p>
          </c:txPr>
        </c:title>
        <c:numFmt formatCode="_-[$€-2]\ * #,##0_-;\-[$€-2]\ * #,##0_-;_-[$€-2]\ * &quot;-&quot;_-;_-@_-" sourceLinked="0"/>
        <c:majorTickMark val="cross"/>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crossAx val="354843968"/>
        <c:crosses val="autoZero"/>
        <c:crossBetween val="between"/>
      </c:valAx>
      <c:spPr>
        <a:noFill/>
        <a:ln>
          <a:solidFill>
            <a:schemeClr val="tx1">
              <a:lumMod val="50000"/>
              <a:lumOff val="50000"/>
            </a:schemeClr>
          </a:solid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C2999FA-AC6C-4674-865E-6469D7585DA4}"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l-GR"/>
        </a:p>
      </dgm:t>
    </dgm:pt>
    <dgm:pt modelId="{2A24C2D6-AF1A-458A-AEAC-6F899FA9E380}">
      <dgm:prSet phldrT="[Κείμενο]" custT="1"/>
      <dgm:spPr/>
      <dgm:t>
        <a:bodyPr/>
        <a:lstStyle/>
        <a:p>
          <a:r>
            <a:rPr lang="el-GR" sz="2000">
              <a:latin typeface="Roboto" pitchFamily="2" charset="0"/>
              <a:ea typeface="Roboto" pitchFamily="2" charset="0"/>
            </a:rPr>
            <a:t>ΚΑΕ</a:t>
          </a:r>
        </a:p>
      </dgm:t>
    </dgm:pt>
    <dgm:pt modelId="{AF2872C7-8A5A-43C7-8732-10C5335311DF}" type="parTrans" cxnId="{3C04CC06-BBFF-4553-B64D-C441B3C12CD2}">
      <dgm:prSet/>
      <dgm:spPr/>
      <dgm:t>
        <a:bodyPr/>
        <a:lstStyle/>
        <a:p>
          <a:endParaRPr lang="el-GR" sz="1600">
            <a:latin typeface="Roboto" pitchFamily="2" charset="0"/>
            <a:ea typeface="Roboto" pitchFamily="2" charset="0"/>
          </a:endParaRPr>
        </a:p>
      </dgm:t>
    </dgm:pt>
    <dgm:pt modelId="{AF97C9A7-1BA1-4155-A56A-2FB724C1B0A6}" type="sibTrans" cxnId="{3C04CC06-BBFF-4553-B64D-C441B3C12CD2}">
      <dgm:prSet/>
      <dgm:spPr/>
      <dgm:t>
        <a:bodyPr/>
        <a:lstStyle/>
        <a:p>
          <a:endParaRPr lang="el-GR" sz="1600">
            <a:latin typeface="Roboto" pitchFamily="2" charset="0"/>
            <a:ea typeface="Roboto" pitchFamily="2" charset="0"/>
          </a:endParaRPr>
        </a:p>
      </dgm:t>
    </dgm:pt>
    <dgm:pt modelId="{CDDE5580-57CF-4FC0-A8A7-5A113CCA93D6}">
      <dgm:prSet phldrT="[Κείμενο]" custT="1"/>
      <dgm:spPr/>
      <dgm:t>
        <a:bodyPr/>
        <a:lstStyle/>
        <a:p>
          <a:r>
            <a:rPr lang="el-GR" sz="1800">
              <a:latin typeface="Roboto" pitchFamily="2" charset="0"/>
              <a:ea typeface="Roboto" pitchFamily="2" charset="0"/>
              <a:cs typeface="Calibri" panose="020F0502020204030204" pitchFamily="34" charset="0"/>
            </a:rPr>
            <a:t>Φυσικά πρόσωπα</a:t>
          </a:r>
          <a:endParaRPr lang="el-GR" sz="1800">
            <a:latin typeface="Roboto" pitchFamily="2" charset="0"/>
            <a:ea typeface="Roboto" pitchFamily="2" charset="0"/>
          </a:endParaRPr>
        </a:p>
      </dgm:t>
    </dgm:pt>
    <dgm:pt modelId="{49FF54B5-8366-42A7-AA6F-3167038CF316}" type="parTrans" cxnId="{E17AFC7B-1675-4411-A1F7-44E0FAA3887D}">
      <dgm:prSet/>
      <dgm:spPr/>
      <dgm:t>
        <a:bodyPr/>
        <a:lstStyle/>
        <a:p>
          <a:endParaRPr lang="el-GR" sz="1600">
            <a:latin typeface="Roboto" pitchFamily="2" charset="0"/>
            <a:ea typeface="Roboto" pitchFamily="2" charset="0"/>
          </a:endParaRPr>
        </a:p>
      </dgm:t>
    </dgm:pt>
    <dgm:pt modelId="{B9F498C5-60F3-4F88-BBF1-2BFCC4D397B0}" type="sibTrans" cxnId="{E17AFC7B-1675-4411-A1F7-44E0FAA3887D}">
      <dgm:prSet/>
      <dgm:spPr/>
      <dgm:t>
        <a:bodyPr/>
        <a:lstStyle/>
        <a:p>
          <a:endParaRPr lang="el-GR" sz="1600">
            <a:latin typeface="Roboto" pitchFamily="2" charset="0"/>
            <a:ea typeface="Roboto" pitchFamily="2" charset="0"/>
          </a:endParaRPr>
        </a:p>
      </dgm:t>
    </dgm:pt>
    <dgm:pt modelId="{E077A8A0-9988-4B7B-9C2A-5A8060A2CF6B}">
      <dgm:prSet phldrT="[Κείμενο]" custT="1"/>
      <dgm:spPr/>
      <dgm:t>
        <a:bodyPr/>
        <a:lstStyle/>
        <a:p>
          <a:r>
            <a:rPr lang="el-GR" sz="1800">
              <a:latin typeface="Roboto" pitchFamily="2" charset="0"/>
              <a:ea typeface="Roboto" pitchFamily="2" charset="0"/>
              <a:cs typeface="Calibri" panose="020F0502020204030204" pitchFamily="34" charset="0"/>
            </a:rPr>
            <a:t>ΝΠΔΔ και ΝΠΙΔ, μη κερδοσκοπικού χαρακτήρα</a:t>
          </a:r>
        </a:p>
      </dgm:t>
    </dgm:pt>
    <dgm:pt modelId="{097EE05C-4422-4873-9767-5D413FF6A410}" type="parTrans" cxnId="{EF9107F8-906C-4F2B-BE24-0774430D0DE7}">
      <dgm:prSet/>
      <dgm:spPr/>
      <dgm:t>
        <a:bodyPr/>
        <a:lstStyle/>
        <a:p>
          <a:endParaRPr lang="el-GR" sz="1600">
            <a:latin typeface="Roboto" pitchFamily="2" charset="0"/>
            <a:ea typeface="Roboto" pitchFamily="2" charset="0"/>
          </a:endParaRPr>
        </a:p>
      </dgm:t>
    </dgm:pt>
    <dgm:pt modelId="{69619CE8-4F5F-48A5-9B0A-78891E028DE9}" type="sibTrans" cxnId="{EF9107F8-906C-4F2B-BE24-0774430D0DE7}">
      <dgm:prSet/>
      <dgm:spPr/>
      <dgm:t>
        <a:bodyPr/>
        <a:lstStyle/>
        <a:p>
          <a:endParaRPr lang="el-GR" sz="1600">
            <a:latin typeface="Roboto" pitchFamily="2" charset="0"/>
            <a:ea typeface="Roboto" pitchFamily="2" charset="0"/>
          </a:endParaRPr>
        </a:p>
      </dgm:t>
    </dgm:pt>
    <dgm:pt modelId="{2B1BBED2-3A27-49BE-891C-4E592D3F1BD5}">
      <dgm:prSet custT="1"/>
      <dgm:spPr/>
      <dgm:t>
        <a:bodyPr/>
        <a:lstStyle/>
        <a:p>
          <a:r>
            <a:rPr lang="el-GR" sz="1800">
              <a:latin typeface="Roboto" pitchFamily="2" charset="0"/>
              <a:ea typeface="Roboto" pitchFamily="2" charset="0"/>
              <a:cs typeface="Calibri" panose="020F0502020204030204" pitchFamily="34" charset="0"/>
            </a:rPr>
            <a:t>ΟΤΑ Α’ και Β’ βαθμού, μΜΕ που ανήκουν σε αυτούς και ενώσεις ΟΤΑ</a:t>
          </a:r>
          <a:endParaRPr lang="el-GR" sz="1800">
            <a:latin typeface="Roboto" pitchFamily="2" charset="0"/>
            <a:ea typeface="Roboto" pitchFamily="2" charset="0"/>
          </a:endParaRPr>
        </a:p>
      </dgm:t>
    </dgm:pt>
    <dgm:pt modelId="{F244D37C-190D-4A6A-8741-304D39CD7E78}" type="parTrans" cxnId="{51CEF9B3-096C-4BEC-AEE7-D327BD9E4C9B}">
      <dgm:prSet/>
      <dgm:spPr/>
      <dgm:t>
        <a:bodyPr/>
        <a:lstStyle/>
        <a:p>
          <a:endParaRPr lang="el-GR" sz="1600">
            <a:latin typeface="Roboto" pitchFamily="2" charset="0"/>
            <a:ea typeface="Roboto" pitchFamily="2" charset="0"/>
          </a:endParaRPr>
        </a:p>
      </dgm:t>
    </dgm:pt>
    <dgm:pt modelId="{8CAB3CA9-D73D-4862-8E64-5C352B972526}" type="sibTrans" cxnId="{51CEF9B3-096C-4BEC-AEE7-D327BD9E4C9B}">
      <dgm:prSet/>
      <dgm:spPr/>
      <dgm:t>
        <a:bodyPr/>
        <a:lstStyle/>
        <a:p>
          <a:endParaRPr lang="el-GR" sz="1600">
            <a:latin typeface="Roboto" pitchFamily="2" charset="0"/>
            <a:ea typeface="Roboto" pitchFamily="2" charset="0"/>
          </a:endParaRPr>
        </a:p>
      </dgm:t>
    </dgm:pt>
    <dgm:pt modelId="{4229204C-CCF8-4C3E-9154-ECBEA49362D4}">
      <dgm:prSet custT="1"/>
      <dgm:spPr/>
      <dgm:t>
        <a:bodyPr/>
        <a:lstStyle/>
        <a:p>
          <a:r>
            <a:rPr lang="el-GR" sz="1800">
              <a:latin typeface="Roboto" pitchFamily="2" charset="0"/>
              <a:ea typeface="Roboto" pitchFamily="2" charset="0"/>
              <a:cs typeface="Calibri" panose="020F0502020204030204" pitchFamily="34" charset="0"/>
            </a:rPr>
            <a:t>Αγροτικοί και Αστικοί Συνεταιρισμοί</a:t>
          </a:r>
        </a:p>
      </dgm:t>
    </dgm:pt>
    <dgm:pt modelId="{A9D59650-7D02-44AF-8180-8DBEFF22AAF5}" type="parTrans" cxnId="{0A972F0D-A952-4F9E-A1B9-C5D3C1A0FA29}">
      <dgm:prSet/>
      <dgm:spPr/>
      <dgm:t>
        <a:bodyPr/>
        <a:lstStyle/>
        <a:p>
          <a:endParaRPr lang="el-GR" sz="1600">
            <a:latin typeface="Roboto" pitchFamily="2" charset="0"/>
            <a:ea typeface="Roboto" pitchFamily="2" charset="0"/>
          </a:endParaRPr>
        </a:p>
      </dgm:t>
    </dgm:pt>
    <dgm:pt modelId="{CB0D42A2-8830-4191-8CEB-D62C0B6AB1A7}" type="sibTrans" cxnId="{0A972F0D-A952-4F9E-A1B9-C5D3C1A0FA29}">
      <dgm:prSet/>
      <dgm:spPr/>
      <dgm:t>
        <a:bodyPr/>
        <a:lstStyle/>
        <a:p>
          <a:endParaRPr lang="el-GR" sz="1600">
            <a:latin typeface="Roboto" pitchFamily="2" charset="0"/>
            <a:ea typeface="Roboto" pitchFamily="2" charset="0"/>
          </a:endParaRPr>
        </a:p>
      </dgm:t>
    </dgm:pt>
    <dgm:pt modelId="{31A86B32-7C70-4601-9F70-AD62C1A66F5D}" type="pres">
      <dgm:prSet presAssocID="{2C2999FA-AC6C-4674-865E-6469D7585DA4}" presName="diagram" presStyleCnt="0">
        <dgm:presLayoutVars>
          <dgm:chPref val="1"/>
          <dgm:dir/>
          <dgm:animOne val="branch"/>
          <dgm:animLvl val="lvl"/>
          <dgm:resizeHandles/>
        </dgm:presLayoutVars>
      </dgm:prSet>
      <dgm:spPr/>
    </dgm:pt>
    <dgm:pt modelId="{CA5104E7-85DD-4A50-9D19-0E87BA2B9D5F}" type="pres">
      <dgm:prSet presAssocID="{2A24C2D6-AF1A-458A-AEAC-6F899FA9E380}" presName="root" presStyleCnt="0"/>
      <dgm:spPr/>
    </dgm:pt>
    <dgm:pt modelId="{5FEB16E0-AF77-43C6-B323-4C3E6DF7B347}" type="pres">
      <dgm:prSet presAssocID="{2A24C2D6-AF1A-458A-AEAC-6F899FA9E380}" presName="rootComposite" presStyleCnt="0"/>
      <dgm:spPr/>
    </dgm:pt>
    <dgm:pt modelId="{33E8C867-A7ED-4017-B68F-2255D33CB32C}" type="pres">
      <dgm:prSet presAssocID="{2A24C2D6-AF1A-458A-AEAC-6F899FA9E380}" presName="rootText" presStyleLbl="node1" presStyleIdx="0" presStyleCnt="1"/>
      <dgm:spPr/>
    </dgm:pt>
    <dgm:pt modelId="{8B06BD02-85D1-4C13-AF70-4D084C9CD672}" type="pres">
      <dgm:prSet presAssocID="{2A24C2D6-AF1A-458A-AEAC-6F899FA9E380}" presName="rootConnector" presStyleLbl="node1" presStyleIdx="0" presStyleCnt="1"/>
      <dgm:spPr/>
    </dgm:pt>
    <dgm:pt modelId="{A836760E-3610-43F0-8628-C9C59CFBE15E}" type="pres">
      <dgm:prSet presAssocID="{2A24C2D6-AF1A-458A-AEAC-6F899FA9E380}" presName="childShape" presStyleCnt="0"/>
      <dgm:spPr/>
    </dgm:pt>
    <dgm:pt modelId="{1AFA60C6-D52E-40A4-9650-44F7B547F076}" type="pres">
      <dgm:prSet presAssocID="{49FF54B5-8366-42A7-AA6F-3167038CF316}" presName="Name13" presStyleLbl="parChTrans1D2" presStyleIdx="0" presStyleCnt="4"/>
      <dgm:spPr/>
    </dgm:pt>
    <dgm:pt modelId="{93BDA268-7EB3-44FD-8C5C-5125BCF0C50F}" type="pres">
      <dgm:prSet presAssocID="{CDDE5580-57CF-4FC0-A8A7-5A113CCA93D6}" presName="childText" presStyleLbl="bgAcc1" presStyleIdx="0" presStyleCnt="4" custScaleX="327152">
        <dgm:presLayoutVars>
          <dgm:bulletEnabled val="1"/>
        </dgm:presLayoutVars>
      </dgm:prSet>
      <dgm:spPr/>
    </dgm:pt>
    <dgm:pt modelId="{74B56614-2817-456A-97FE-F3CA0F1EA62F}" type="pres">
      <dgm:prSet presAssocID="{097EE05C-4422-4873-9767-5D413FF6A410}" presName="Name13" presStyleLbl="parChTrans1D2" presStyleIdx="1" presStyleCnt="4"/>
      <dgm:spPr/>
    </dgm:pt>
    <dgm:pt modelId="{0F3BAA97-4F38-4F28-BEB7-543473C6B8C7}" type="pres">
      <dgm:prSet presAssocID="{E077A8A0-9988-4B7B-9C2A-5A8060A2CF6B}" presName="childText" presStyleLbl="bgAcc1" presStyleIdx="1" presStyleCnt="4" custScaleX="327152">
        <dgm:presLayoutVars>
          <dgm:bulletEnabled val="1"/>
        </dgm:presLayoutVars>
      </dgm:prSet>
      <dgm:spPr/>
    </dgm:pt>
    <dgm:pt modelId="{C1A90AF1-70E6-4F4D-A0A6-84C88D7677B8}" type="pres">
      <dgm:prSet presAssocID="{F244D37C-190D-4A6A-8741-304D39CD7E78}" presName="Name13" presStyleLbl="parChTrans1D2" presStyleIdx="2" presStyleCnt="4"/>
      <dgm:spPr/>
    </dgm:pt>
    <dgm:pt modelId="{BA866843-4E38-443F-91DC-3903C0D2615E}" type="pres">
      <dgm:prSet presAssocID="{2B1BBED2-3A27-49BE-891C-4E592D3F1BD5}" presName="childText" presStyleLbl="bgAcc1" presStyleIdx="2" presStyleCnt="4" custScaleX="327152">
        <dgm:presLayoutVars>
          <dgm:bulletEnabled val="1"/>
        </dgm:presLayoutVars>
      </dgm:prSet>
      <dgm:spPr/>
    </dgm:pt>
    <dgm:pt modelId="{5D3E457B-23BA-4E6C-8C69-BF0F59BE77FC}" type="pres">
      <dgm:prSet presAssocID="{A9D59650-7D02-44AF-8180-8DBEFF22AAF5}" presName="Name13" presStyleLbl="parChTrans1D2" presStyleIdx="3" presStyleCnt="4"/>
      <dgm:spPr/>
    </dgm:pt>
    <dgm:pt modelId="{D1F7A6C5-B718-4E77-91DF-850BA036E42F}" type="pres">
      <dgm:prSet presAssocID="{4229204C-CCF8-4C3E-9154-ECBEA49362D4}" presName="childText" presStyleLbl="bgAcc1" presStyleIdx="3" presStyleCnt="4" custScaleX="327152">
        <dgm:presLayoutVars>
          <dgm:bulletEnabled val="1"/>
        </dgm:presLayoutVars>
      </dgm:prSet>
      <dgm:spPr/>
    </dgm:pt>
  </dgm:ptLst>
  <dgm:cxnLst>
    <dgm:cxn modelId="{FA4F6806-5802-436F-B753-0F2069EECE9C}" type="presOf" srcId="{4229204C-CCF8-4C3E-9154-ECBEA49362D4}" destId="{D1F7A6C5-B718-4E77-91DF-850BA036E42F}" srcOrd="0" destOrd="0" presId="urn:microsoft.com/office/officeart/2005/8/layout/hierarchy3"/>
    <dgm:cxn modelId="{3C04CC06-BBFF-4553-B64D-C441B3C12CD2}" srcId="{2C2999FA-AC6C-4674-865E-6469D7585DA4}" destId="{2A24C2D6-AF1A-458A-AEAC-6F899FA9E380}" srcOrd="0" destOrd="0" parTransId="{AF2872C7-8A5A-43C7-8732-10C5335311DF}" sibTransId="{AF97C9A7-1BA1-4155-A56A-2FB724C1B0A6}"/>
    <dgm:cxn modelId="{0A972F0D-A952-4F9E-A1B9-C5D3C1A0FA29}" srcId="{2A24C2D6-AF1A-458A-AEAC-6F899FA9E380}" destId="{4229204C-CCF8-4C3E-9154-ECBEA49362D4}" srcOrd="3" destOrd="0" parTransId="{A9D59650-7D02-44AF-8180-8DBEFF22AAF5}" sibTransId="{CB0D42A2-8830-4191-8CEB-D62C0B6AB1A7}"/>
    <dgm:cxn modelId="{0A743B33-9CFD-4E6F-9FBA-451351AD2176}" type="presOf" srcId="{2B1BBED2-3A27-49BE-891C-4E592D3F1BD5}" destId="{BA866843-4E38-443F-91DC-3903C0D2615E}" srcOrd="0" destOrd="0" presId="urn:microsoft.com/office/officeart/2005/8/layout/hierarchy3"/>
    <dgm:cxn modelId="{DEE7343D-826C-42C3-AD01-F13621759A6F}" type="presOf" srcId="{CDDE5580-57CF-4FC0-A8A7-5A113CCA93D6}" destId="{93BDA268-7EB3-44FD-8C5C-5125BCF0C50F}" srcOrd="0" destOrd="0" presId="urn:microsoft.com/office/officeart/2005/8/layout/hierarchy3"/>
    <dgm:cxn modelId="{4AC57A4B-C43B-43DF-9833-03E306BB97C0}" type="presOf" srcId="{F244D37C-190D-4A6A-8741-304D39CD7E78}" destId="{C1A90AF1-70E6-4F4D-A0A6-84C88D7677B8}" srcOrd="0" destOrd="0" presId="urn:microsoft.com/office/officeart/2005/8/layout/hierarchy3"/>
    <dgm:cxn modelId="{0B29F950-CDAE-42F8-9A18-DF01C62A74EF}" type="presOf" srcId="{49FF54B5-8366-42A7-AA6F-3167038CF316}" destId="{1AFA60C6-D52E-40A4-9650-44F7B547F076}" srcOrd="0" destOrd="0" presId="urn:microsoft.com/office/officeart/2005/8/layout/hierarchy3"/>
    <dgm:cxn modelId="{E17AFC7B-1675-4411-A1F7-44E0FAA3887D}" srcId="{2A24C2D6-AF1A-458A-AEAC-6F899FA9E380}" destId="{CDDE5580-57CF-4FC0-A8A7-5A113CCA93D6}" srcOrd="0" destOrd="0" parTransId="{49FF54B5-8366-42A7-AA6F-3167038CF316}" sibTransId="{B9F498C5-60F3-4F88-BBF1-2BFCC4D397B0}"/>
    <dgm:cxn modelId="{A9E98888-920F-4A50-AD0F-2DFBB76885A2}" type="presOf" srcId="{2A24C2D6-AF1A-458A-AEAC-6F899FA9E380}" destId="{8B06BD02-85D1-4C13-AF70-4D084C9CD672}" srcOrd="1" destOrd="0" presId="urn:microsoft.com/office/officeart/2005/8/layout/hierarchy3"/>
    <dgm:cxn modelId="{476C6E91-0199-4C5F-A21C-0D57174F8AE1}" type="presOf" srcId="{2C2999FA-AC6C-4674-865E-6469D7585DA4}" destId="{31A86B32-7C70-4601-9F70-AD62C1A66F5D}" srcOrd="0" destOrd="0" presId="urn:microsoft.com/office/officeart/2005/8/layout/hierarchy3"/>
    <dgm:cxn modelId="{53A39E96-2DDA-432F-B779-062017E6C521}" type="presOf" srcId="{097EE05C-4422-4873-9767-5D413FF6A410}" destId="{74B56614-2817-456A-97FE-F3CA0F1EA62F}" srcOrd="0" destOrd="0" presId="urn:microsoft.com/office/officeart/2005/8/layout/hierarchy3"/>
    <dgm:cxn modelId="{B1DAA297-59D2-495C-BAB7-5BDE6652912D}" type="presOf" srcId="{E077A8A0-9988-4B7B-9C2A-5A8060A2CF6B}" destId="{0F3BAA97-4F38-4F28-BEB7-543473C6B8C7}" srcOrd="0" destOrd="0" presId="urn:microsoft.com/office/officeart/2005/8/layout/hierarchy3"/>
    <dgm:cxn modelId="{917998A7-0552-4C3E-B949-471B04137CAB}" type="presOf" srcId="{2A24C2D6-AF1A-458A-AEAC-6F899FA9E380}" destId="{33E8C867-A7ED-4017-B68F-2255D33CB32C}" srcOrd="0" destOrd="0" presId="urn:microsoft.com/office/officeart/2005/8/layout/hierarchy3"/>
    <dgm:cxn modelId="{51CEF9B3-096C-4BEC-AEE7-D327BD9E4C9B}" srcId="{2A24C2D6-AF1A-458A-AEAC-6F899FA9E380}" destId="{2B1BBED2-3A27-49BE-891C-4E592D3F1BD5}" srcOrd="2" destOrd="0" parTransId="{F244D37C-190D-4A6A-8741-304D39CD7E78}" sibTransId="{8CAB3CA9-D73D-4862-8E64-5C352B972526}"/>
    <dgm:cxn modelId="{43E207EE-63F2-4A5F-B185-8D5499E3EDC5}" type="presOf" srcId="{A9D59650-7D02-44AF-8180-8DBEFF22AAF5}" destId="{5D3E457B-23BA-4E6C-8C69-BF0F59BE77FC}" srcOrd="0" destOrd="0" presId="urn:microsoft.com/office/officeart/2005/8/layout/hierarchy3"/>
    <dgm:cxn modelId="{EF9107F8-906C-4F2B-BE24-0774430D0DE7}" srcId="{2A24C2D6-AF1A-458A-AEAC-6F899FA9E380}" destId="{E077A8A0-9988-4B7B-9C2A-5A8060A2CF6B}" srcOrd="1" destOrd="0" parTransId="{097EE05C-4422-4873-9767-5D413FF6A410}" sibTransId="{69619CE8-4F5F-48A5-9B0A-78891E028DE9}"/>
    <dgm:cxn modelId="{B846E465-8502-49FD-BD66-E6A15CD3A7FD}" type="presParOf" srcId="{31A86B32-7C70-4601-9F70-AD62C1A66F5D}" destId="{CA5104E7-85DD-4A50-9D19-0E87BA2B9D5F}" srcOrd="0" destOrd="0" presId="urn:microsoft.com/office/officeart/2005/8/layout/hierarchy3"/>
    <dgm:cxn modelId="{4C5976B2-45B3-4C61-A32B-8D9541A89D48}" type="presParOf" srcId="{CA5104E7-85DD-4A50-9D19-0E87BA2B9D5F}" destId="{5FEB16E0-AF77-43C6-B323-4C3E6DF7B347}" srcOrd="0" destOrd="0" presId="urn:microsoft.com/office/officeart/2005/8/layout/hierarchy3"/>
    <dgm:cxn modelId="{DC542B67-0985-467E-81F6-D9B127449782}" type="presParOf" srcId="{5FEB16E0-AF77-43C6-B323-4C3E6DF7B347}" destId="{33E8C867-A7ED-4017-B68F-2255D33CB32C}" srcOrd="0" destOrd="0" presId="urn:microsoft.com/office/officeart/2005/8/layout/hierarchy3"/>
    <dgm:cxn modelId="{AC1E019B-A89D-4E74-BA18-EAA362619310}" type="presParOf" srcId="{5FEB16E0-AF77-43C6-B323-4C3E6DF7B347}" destId="{8B06BD02-85D1-4C13-AF70-4D084C9CD672}" srcOrd="1" destOrd="0" presId="urn:microsoft.com/office/officeart/2005/8/layout/hierarchy3"/>
    <dgm:cxn modelId="{1CE8EF47-C0B9-4485-8767-08F192C9D7DB}" type="presParOf" srcId="{CA5104E7-85DD-4A50-9D19-0E87BA2B9D5F}" destId="{A836760E-3610-43F0-8628-C9C59CFBE15E}" srcOrd="1" destOrd="0" presId="urn:microsoft.com/office/officeart/2005/8/layout/hierarchy3"/>
    <dgm:cxn modelId="{965541DB-94A3-4C6B-8D06-463EA2D8AD9A}" type="presParOf" srcId="{A836760E-3610-43F0-8628-C9C59CFBE15E}" destId="{1AFA60C6-D52E-40A4-9650-44F7B547F076}" srcOrd="0" destOrd="0" presId="urn:microsoft.com/office/officeart/2005/8/layout/hierarchy3"/>
    <dgm:cxn modelId="{C5F1C3D2-DF73-48EA-9916-088CA4717E6D}" type="presParOf" srcId="{A836760E-3610-43F0-8628-C9C59CFBE15E}" destId="{93BDA268-7EB3-44FD-8C5C-5125BCF0C50F}" srcOrd="1" destOrd="0" presId="urn:microsoft.com/office/officeart/2005/8/layout/hierarchy3"/>
    <dgm:cxn modelId="{EA16DD01-5BDD-44EB-9454-DD4BC6DE09DD}" type="presParOf" srcId="{A836760E-3610-43F0-8628-C9C59CFBE15E}" destId="{74B56614-2817-456A-97FE-F3CA0F1EA62F}" srcOrd="2" destOrd="0" presId="urn:microsoft.com/office/officeart/2005/8/layout/hierarchy3"/>
    <dgm:cxn modelId="{B1A079F4-2C26-4DE9-B5FB-09BB74D07E5E}" type="presParOf" srcId="{A836760E-3610-43F0-8628-C9C59CFBE15E}" destId="{0F3BAA97-4F38-4F28-BEB7-543473C6B8C7}" srcOrd="3" destOrd="0" presId="urn:microsoft.com/office/officeart/2005/8/layout/hierarchy3"/>
    <dgm:cxn modelId="{0EC9C25A-D795-40DB-9A98-BC8F3BA19BE1}" type="presParOf" srcId="{A836760E-3610-43F0-8628-C9C59CFBE15E}" destId="{C1A90AF1-70E6-4F4D-A0A6-84C88D7677B8}" srcOrd="4" destOrd="0" presId="urn:microsoft.com/office/officeart/2005/8/layout/hierarchy3"/>
    <dgm:cxn modelId="{3B27E3EB-83E5-4D11-A9B9-35069BDF6C4F}" type="presParOf" srcId="{A836760E-3610-43F0-8628-C9C59CFBE15E}" destId="{BA866843-4E38-443F-91DC-3903C0D2615E}" srcOrd="5" destOrd="0" presId="urn:microsoft.com/office/officeart/2005/8/layout/hierarchy3"/>
    <dgm:cxn modelId="{97DAFCB3-7D68-42F2-A9DA-F8F82909C468}" type="presParOf" srcId="{A836760E-3610-43F0-8628-C9C59CFBE15E}" destId="{5D3E457B-23BA-4E6C-8C69-BF0F59BE77FC}" srcOrd="6" destOrd="0" presId="urn:microsoft.com/office/officeart/2005/8/layout/hierarchy3"/>
    <dgm:cxn modelId="{BAFDBA12-E089-4128-8E9C-85C9F0F188B6}" type="presParOf" srcId="{A836760E-3610-43F0-8628-C9C59CFBE15E}" destId="{D1F7A6C5-B718-4E77-91DF-850BA036E42F}" srcOrd="7" destOrd="0" presId="urn:microsoft.com/office/officeart/2005/8/layout/hierarchy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3172639-FEBB-4936-A802-033956F9B08E}" type="doc">
      <dgm:prSet loTypeId="urn:microsoft.com/office/officeart/2008/layout/VerticalCurvedList" loCatId="list" qsTypeId="urn:microsoft.com/office/officeart/2005/8/quickstyle/simple1" qsCatId="simple" csTypeId="urn:microsoft.com/office/officeart/2005/8/colors/accent1_4" csCatId="accent1" phldr="1"/>
      <dgm:spPr/>
      <dgm:t>
        <a:bodyPr/>
        <a:lstStyle/>
        <a:p>
          <a:endParaRPr lang="el-GR"/>
        </a:p>
      </dgm:t>
    </dgm:pt>
    <dgm:pt modelId="{72677C23-2913-4952-8F81-6069EED04242}">
      <dgm:prSet phldrT="[Text]" custT="1"/>
      <dgm:spPr>
        <a:solidFill>
          <a:schemeClr val="bg1"/>
        </a:solidFill>
        <a:ln>
          <a:solidFill>
            <a:srgbClr val="3D3D3C"/>
          </a:solidFill>
        </a:ln>
      </dgm:spPr>
      <dgm:t>
        <a:bodyPr/>
        <a:lstStyle/>
        <a:p>
          <a:pPr algn="just"/>
          <a:r>
            <a:rPr lang="el-GR" sz="1600">
              <a:solidFill>
                <a:schemeClr val="tx1"/>
              </a:solidFill>
              <a:latin typeface="Roboto" pitchFamily="2" charset="0"/>
              <a:ea typeface="Roboto" pitchFamily="2" charset="0"/>
              <a:cs typeface="Calibri" panose="020F0502020204030204" pitchFamily="34" charset="0"/>
            </a:rPr>
            <a:t>Οι αιτήσεις που υποβάλλονται από τις ΚΑΕ για τα ακόλουθα εξετάζονται κατά προτεραιότητα:</a:t>
          </a:r>
        </a:p>
        <a:p>
          <a:pPr algn="just"/>
          <a:r>
            <a:rPr lang="el-GR" sz="1600">
              <a:solidFill>
                <a:schemeClr val="tx1"/>
              </a:solidFill>
              <a:latin typeface="Roboto" pitchFamily="2" charset="0"/>
              <a:ea typeface="Roboto" pitchFamily="2" charset="0"/>
              <a:cs typeface="Calibri" panose="020F0502020204030204" pitchFamily="34" charset="0"/>
            </a:rPr>
            <a:t>- χορήγηση Βεβαίωσης Παραγωγού για σταθμούς ΑΠΕ και ΣΗΘΥΑ, εφόσον παρουσιάζουν εδαφική επικάλυψη με λοιπές αιτήσεις που έχουν υποβληθεί εντός του ίδιου κύκλου υποβολής αιτήσεων </a:t>
          </a:r>
        </a:p>
        <a:p>
          <a:r>
            <a:rPr lang="el-GR" sz="1600">
              <a:solidFill>
                <a:schemeClr val="tx1"/>
              </a:solidFill>
              <a:latin typeface="Roboto" pitchFamily="2" charset="0"/>
              <a:ea typeface="Roboto" pitchFamily="2" charset="0"/>
              <a:cs typeface="Calibri" panose="020F0502020204030204" pitchFamily="34" charset="0"/>
            </a:rPr>
            <a:t>- απόφαση περιβαλλοντικής αδειοδότησης</a:t>
          </a:r>
        </a:p>
        <a:p>
          <a:r>
            <a:rPr lang="el-GR" sz="1600">
              <a:solidFill>
                <a:schemeClr val="tx1"/>
              </a:solidFill>
              <a:latin typeface="Roboto" pitchFamily="2" charset="0"/>
              <a:ea typeface="Roboto" pitchFamily="2" charset="0"/>
              <a:cs typeface="Calibri" panose="020F0502020204030204" pitchFamily="34" charset="0"/>
            </a:rPr>
            <a:t>- έκδοση Αδειών Εγκατάστασης και Λειτουργίας </a:t>
          </a:r>
          <a:endParaRPr lang="el-GR" sz="1600">
            <a:solidFill>
              <a:schemeClr val="tx1"/>
            </a:solidFill>
            <a:highlight>
              <a:srgbClr val="FFFF00"/>
            </a:highlight>
            <a:latin typeface="Roboto" pitchFamily="2" charset="0"/>
            <a:ea typeface="Roboto" pitchFamily="2" charset="0"/>
            <a:cs typeface="Calibri" panose="020F0502020204030204" pitchFamily="34" charset="0"/>
          </a:endParaRPr>
        </a:p>
      </dgm:t>
    </dgm:pt>
    <dgm:pt modelId="{92AE6443-0772-44CA-AAB8-F8635C850ADD}" type="parTrans" cxnId="{75E2D075-B4DC-4372-89DA-8AC85FF7164A}">
      <dgm:prSet/>
      <dgm:spPr/>
      <dgm:t>
        <a:bodyPr/>
        <a:lstStyle/>
        <a:p>
          <a:endParaRPr lang="el-GR" sz="800">
            <a:latin typeface="Roboto" pitchFamily="2" charset="0"/>
            <a:ea typeface="Roboto" pitchFamily="2" charset="0"/>
            <a:cs typeface="Calibri" panose="020F0502020204030204" pitchFamily="34" charset="0"/>
          </a:endParaRPr>
        </a:p>
      </dgm:t>
    </dgm:pt>
    <dgm:pt modelId="{CD8EB409-7D36-4C92-8FB9-EB7D66D2727D}" type="sibTrans" cxnId="{75E2D075-B4DC-4372-89DA-8AC85FF7164A}">
      <dgm:prSet/>
      <dgm:spPr/>
      <dgm:t>
        <a:bodyPr/>
        <a:lstStyle/>
        <a:p>
          <a:endParaRPr lang="el-GR" sz="800">
            <a:latin typeface="Roboto" pitchFamily="2" charset="0"/>
            <a:ea typeface="Roboto" pitchFamily="2" charset="0"/>
            <a:cs typeface="Calibri" panose="020F0502020204030204" pitchFamily="34" charset="0"/>
          </a:endParaRPr>
        </a:p>
      </dgm:t>
    </dgm:pt>
    <dgm:pt modelId="{A4A0B402-6184-4EB3-BD09-0C29FA797CD8}">
      <dgm:prSet custT="1"/>
      <dgm:spPr>
        <a:solidFill>
          <a:schemeClr val="bg1"/>
        </a:solidFill>
        <a:ln>
          <a:solidFill>
            <a:srgbClr val="3D3D3C"/>
          </a:solidFill>
        </a:ln>
      </dgm:spPr>
      <dgm:t>
        <a:bodyPr/>
        <a:lstStyle/>
        <a:p>
          <a:pPr algn="just"/>
          <a:endParaRPr lang="el-GR" sz="1300">
            <a:solidFill>
              <a:schemeClr val="tx1"/>
            </a:solidFill>
            <a:latin typeface="Roboto" pitchFamily="2" charset="0"/>
            <a:ea typeface="Roboto" pitchFamily="2" charset="0"/>
            <a:cs typeface="Calibri" panose="020F0502020204030204" pitchFamily="34" charset="0"/>
          </a:endParaRPr>
        </a:p>
        <a:p>
          <a:pPr algn="just"/>
          <a:r>
            <a:rPr lang="el-GR" sz="1300">
              <a:solidFill>
                <a:schemeClr val="tx1"/>
              </a:solidFill>
              <a:latin typeface="Roboto" pitchFamily="2" charset="0"/>
              <a:ea typeface="Roboto" pitchFamily="2" charset="0"/>
              <a:cs typeface="Calibri" panose="020F0502020204030204" pitchFamily="34" charset="0"/>
            </a:rPr>
            <a:t>Επιπλέον:</a:t>
          </a:r>
        </a:p>
        <a:p>
          <a:r>
            <a:rPr lang="el-GR" sz="1300">
              <a:solidFill>
                <a:schemeClr val="tx1"/>
              </a:solidFill>
              <a:latin typeface="Roboto" pitchFamily="2" charset="0"/>
              <a:ea typeface="Roboto" pitchFamily="2" charset="0"/>
              <a:cs typeface="Calibri" panose="020F0502020204030204" pitchFamily="34" charset="0"/>
            </a:rPr>
            <a:t>- Οι ΚΑΕ αντιμετωπίζονται ως </a:t>
          </a:r>
          <a:r>
            <a:rPr lang="el-GR" sz="1300" err="1">
              <a:solidFill>
                <a:schemeClr val="tx1"/>
              </a:solidFill>
              <a:latin typeface="Roboto" pitchFamily="2" charset="0"/>
              <a:ea typeface="Roboto" pitchFamily="2" charset="0"/>
              <a:cs typeface="Calibri" panose="020F0502020204030204" pitchFamily="34" charset="0"/>
            </a:rPr>
            <a:t>ΚοινΣΕπ</a:t>
          </a:r>
          <a:endParaRPr lang="el-GR" sz="1300">
            <a:solidFill>
              <a:schemeClr val="tx1"/>
            </a:solidFill>
            <a:latin typeface="Roboto" pitchFamily="2" charset="0"/>
            <a:ea typeface="Roboto" pitchFamily="2" charset="0"/>
            <a:cs typeface="Calibri" panose="020F0502020204030204" pitchFamily="34" charset="0"/>
          </a:endParaRPr>
        </a:p>
        <a:p>
          <a:r>
            <a:rPr lang="el-GR" sz="1300">
              <a:solidFill>
                <a:schemeClr val="tx1"/>
              </a:solidFill>
              <a:latin typeface="Roboto" pitchFamily="2" charset="0"/>
              <a:ea typeface="Roboto" pitchFamily="2" charset="0"/>
              <a:cs typeface="Calibri" panose="020F0502020204030204" pitchFamily="34" charset="0"/>
            </a:rPr>
            <a:t>- Μπορούν να προκηρυχθούν προγράμματα εγκατάστασης ΑΠΕ </a:t>
          </a:r>
        </a:p>
        <a:p>
          <a:r>
            <a:rPr lang="el-GR" sz="1300">
              <a:solidFill>
                <a:schemeClr val="tx1"/>
              </a:solidFill>
              <a:latin typeface="Roboto" pitchFamily="2" charset="0"/>
              <a:ea typeface="Roboto" pitchFamily="2" charset="0"/>
              <a:cs typeface="Calibri" panose="020F0502020204030204" pitchFamily="34" charset="0"/>
            </a:rPr>
            <a:t>- Απαλλάσσονται από την υποβολή Εγγυητικής Επιστολής Πιστοποίησης Παραγωγού</a:t>
          </a:r>
        </a:p>
        <a:p>
          <a:r>
            <a:rPr lang="el-GR" sz="1300">
              <a:solidFill>
                <a:schemeClr val="tx1"/>
              </a:solidFill>
              <a:latin typeface="Roboto" pitchFamily="2" charset="0"/>
              <a:ea typeface="Roboto" pitchFamily="2" charset="0"/>
              <a:cs typeface="Calibri" panose="020F0502020204030204" pitchFamily="34" charset="0"/>
            </a:rPr>
            <a:t>- Απαλλάσσονται από την καταβολή του τέλους αίτησης</a:t>
          </a:r>
        </a:p>
        <a:p>
          <a:r>
            <a:rPr lang="el-GR" sz="1300">
              <a:solidFill>
                <a:schemeClr val="tx1"/>
              </a:solidFill>
              <a:latin typeface="Roboto" pitchFamily="2" charset="0"/>
              <a:ea typeface="Roboto" pitchFamily="2" charset="0"/>
              <a:cs typeface="Calibri" panose="020F0502020204030204" pitchFamily="34" charset="0"/>
            </a:rPr>
            <a:t>- Μπορούν να καθορίζονται μειωμένες τιμές εγγυήσεων για την συμμετοχή στην αγορά Η.Ε. και τη διαχείριση των δικτύων Η.Ε.</a:t>
          </a:r>
        </a:p>
        <a:p>
          <a:r>
            <a:rPr lang="el-GR" sz="1300">
              <a:solidFill>
                <a:schemeClr val="tx1"/>
              </a:solidFill>
              <a:latin typeface="Roboto" pitchFamily="2" charset="0"/>
              <a:ea typeface="Roboto" pitchFamily="2" charset="0"/>
              <a:cs typeface="Calibri" panose="020F0502020204030204" pitchFamily="34" charset="0"/>
            </a:rPr>
            <a:t>- Μπορούν να εφαρμόζονται ειδικοί όροι χρήσης των υπηρεσιών του </a:t>
          </a:r>
          <a:r>
            <a:rPr lang="el-GR" sz="1300" err="1">
              <a:solidFill>
                <a:schemeClr val="tx1"/>
              </a:solidFill>
              <a:latin typeface="Roboto" pitchFamily="2" charset="0"/>
              <a:ea typeface="Roboto" pitchFamily="2" charset="0"/>
              <a:cs typeface="Calibri" panose="020F0502020204030204" pitchFamily="34" charset="0"/>
            </a:rPr>
            <a:t>ΦοΣΕΤεΚ</a:t>
          </a:r>
          <a:r>
            <a:rPr lang="el-GR" sz="1300">
              <a:solidFill>
                <a:schemeClr val="tx1"/>
              </a:solidFill>
              <a:latin typeface="Roboto" pitchFamily="2" charset="0"/>
              <a:ea typeface="Roboto" pitchFamily="2" charset="0"/>
              <a:cs typeface="Calibri" panose="020F0502020204030204" pitchFamily="34" charset="0"/>
            </a:rPr>
            <a:t> για τους σταθμούς ΑΠΕ και ΣΗΘΥΑ των ΚΑΕ</a:t>
          </a:r>
        </a:p>
        <a:p>
          <a:r>
            <a:rPr lang="el-GR" sz="1300">
              <a:solidFill>
                <a:schemeClr val="tx1"/>
              </a:solidFill>
              <a:latin typeface="Roboto" pitchFamily="2" charset="0"/>
              <a:ea typeface="Roboto" pitchFamily="2" charset="0"/>
              <a:cs typeface="Calibri" panose="020F0502020204030204" pitchFamily="34" charset="0"/>
            </a:rPr>
            <a:t>- Η συμμετοχή σε ΚΑΕ ως μέλος δεν καθιστά υποχρεωτική την ασφάλιση στον Ηλεκτρονικό Εθνικό Φορέα Κοινωνικής Ασφάλισης.</a:t>
          </a:r>
        </a:p>
        <a:p>
          <a:pPr algn="just"/>
          <a:endParaRPr lang="el-GR" sz="1300">
            <a:solidFill>
              <a:schemeClr val="tx1"/>
            </a:solidFill>
            <a:latin typeface="Roboto" pitchFamily="2" charset="0"/>
            <a:ea typeface="Roboto" pitchFamily="2" charset="0"/>
            <a:cs typeface="Calibri" panose="020F0502020204030204" pitchFamily="34" charset="0"/>
          </a:endParaRPr>
        </a:p>
      </dgm:t>
    </dgm:pt>
    <dgm:pt modelId="{A56EAD7C-90E2-4174-8486-857C84105FB8}" type="parTrans" cxnId="{5FE97A48-C117-4C3A-868A-0A391C8EA265}">
      <dgm:prSet/>
      <dgm:spPr/>
      <dgm:t>
        <a:bodyPr/>
        <a:lstStyle/>
        <a:p>
          <a:endParaRPr lang="el-GR" sz="800">
            <a:latin typeface="Roboto" pitchFamily="2" charset="0"/>
            <a:ea typeface="Roboto" pitchFamily="2" charset="0"/>
            <a:cs typeface="Calibri" panose="020F0502020204030204" pitchFamily="34" charset="0"/>
          </a:endParaRPr>
        </a:p>
      </dgm:t>
    </dgm:pt>
    <dgm:pt modelId="{C0B9B0AE-7554-4E30-B096-18CF5377BCF7}" type="sibTrans" cxnId="{5FE97A48-C117-4C3A-868A-0A391C8EA265}">
      <dgm:prSet/>
      <dgm:spPr/>
      <dgm:t>
        <a:bodyPr/>
        <a:lstStyle/>
        <a:p>
          <a:endParaRPr lang="el-GR" sz="800">
            <a:latin typeface="Roboto" pitchFamily="2" charset="0"/>
            <a:ea typeface="Roboto" pitchFamily="2" charset="0"/>
            <a:cs typeface="Calibri" panose="020F0502020204030204" pitchFamily="34" charset="0"/>
          </a:endParaRPr>
        </a:p>
      </dgm:t>
    </dgm:pt>
    <dgm:pt modelId="{8154E2A3-1267-4317-9406-F526A3336F5D}" type="pres">
      <dgm:prSet presAssocID="{33172639-FEBB-4936-A802-033956F9B08E}" presName="Name0" presStyleCnt="0">
        <dgm:presLayoutVars>
          <dgm:chMax val="7"/>
          <dgm:chPref val="7"/>
          <dgm:dir/>
        </dgm:presLayoutVars>
      </dgm:prSet>
      <dgm:spPr/>
    </dgm:pt>
    <dgm:pt modelId="{F4A9EDE4-8971-48D1-84C9-358C81CE4CC9}" type="pres">
      <dgm:prSet presAssocID="{33172639-FEBB-4936-A802-033956F9B08E}" presName="Name1" presStyleCnt="0"/>
      <dgm:spPr/>
    </dgm:pt>
    <dgm:pt modelId="{6E10CBCC-9625-4E58-A9E5-748C10675ADA}" type="pres">
      <dgm:prSet presAssocID="{33172639-FEBB-4936-A802-033956F9B08E}" presName="cycle" presStyleCnt="0"/>
      <dgm:spPr/>
    </dgm:pt>
    <dgm:pt modelId="{0FE3D26F-6DBE-4BD5-9533-F22C51D79687}" type="pres">
      <dgm:prSet presAssocID="{33172639-FEBB-4936-A802-033956F9B08E}" presName="srcNode" presStyleLbl="node1" presStyleIdx="0" presStyleCnt="2"/>
      <dgm:spPr/>
    </dgm:pt>
    <dgm:pt modelId="{3918B143-85BC-442F-9B6E-867F6A23BCE0}" type="pres">
      <dgm:prSet presAssocID="{33172639-FEBB-4936-A802-033956F9B08E}" presName="conn" presStyleLbl="parChTrans1D2" presStyleIdx="0" presStyleCnt="1"/>
      <dgm:spPr/>
    </dgm:pt>
    <dgm:pt modelId="{ACB7A5CE-4F17-48C4-B46E-1F00B89155DD}" type="pres">
      <dgm:prSet presAssocID="{33172639-FEBB-4936-A802-033956F9B08E}" presName="extraNode" presStyleLbl="node1" presStyleIdx="0" presStyleCnt="2"/>
      <dgm:spPr/>
    </dgm:pt>
    <dgm:pt modelId="{0C63038D-4376-49FE-9634-EE63C7023AB3}" type="pres">
      <dgm:prSet presAssocID="{33172639-FEBB-4936-A802-033956F9B08E}" presName="dstNode" presStyleLbl="node1" presStyleIdx="0" presStyleCnt="2"/>
      <dgm:spPr/>
    </dgm:pt>
    <dgm:pt modelId="{11C507D0-0E67-48C7-882D-B520C21F0337}" type="pres">
      <dgm:prSet presAssocID="{72677C23-2913-4952-8F81-6069EED04242}" presName="text_1" presStyleLbl="node1" presStyleIdx="0" presStyleCnt="2" custScaleY="108849">
        <dgm:presLayoutVars>
          <dgm:bulletEnabled val="1"/>
        </dgm:presLayoutVars>
      </dgm:prSet>
      <dgm:spPr/>
    </dgm:pt>
    <dgm:pt modelId="{0D5A2570-8F77-4B8F-B40D-A291F1848FAF}" type="pres">
      <dgm:prSet presAssocID="{72677C23-2913-4952-8F81-6069EED04242}" presName="accent_1" presStyleCnt="0"/>
      <dgm:spPr/>
    </dgm:pt>
    <dgm:pt modelId="{B629BE0A-F1CF-4FB0-AB6F-11A32D2640BA}" type="pres">
      <dgm:prSet presAssocID="{72677C23-2913-4952-8F81-6069EED04242}" presName="accentRepeatNode" presStyleLbl="solidFgAcc1" presStyleIdx="0" presStyleCnt="2"/>
      <dgm:spPr>
        <a:solidFill>
          <a:srgbClr val="1F6091"/>
        </a:solidFill>
        <a:ln>
          <a:solidFill>
            <a:srgbClr val="3D3D3C"/>
          </a:solidFill>
        </a:ln>
      </dgm:spPr>
    </dgm:pt>
    <dgm:pt modelId="{5EC8180F-6A7E-418B-A375-8A3BFFBA177E}" type="pres">
      <dgm:prSet presAssocID="{A4A0B402-6184-4EB3-BD09-0C29FA797CD8}" presName="text_2" presStyleLbl="node1" presStyleIdx="1" presStyleCnt="2" custScaleY="167936">
        <dgm:presLayoutVars>
          <dgm:bulletEnabled val="1"/>
        </dgm:presLayoutVars>
      </dgm:prSet>
      <dgm:spPr/>
    </dgm:pt>
    <dgm:pt modelId="{4E3AEAC3-5604-41C8-95A5-590022DB07BA}" type="pres">
      <dgm:prSet presAssocID="{A4A0B402-6184-4EB3-BD09-0C29FA797CD8}" presName="accent_2" presStyleCnt="0"/>
      <dgm:spPr/>
    </dgm:pt>
    <dgm:pt modelId="{2C7FB996-ECAB-4F21-8A37-3E594CCCC19D}" type="pres">
      <dgm:prSet presAssocID="{A4A0B402-6184-4EB3-BD09-0C29FA797CD8}" presName="accentRepeatNode" presStyleLbl="solidFgAcc1" presStyleIdx="1" presStyleCnt="2"/>
      <dgm:spPr>
        <a:solidFill>
          <a:srgbClr val="708DA3"/>
        </a:solidFill>
        <a:ln>
          <a:solidFill>
            <a:srgbClr val="3D3D3C"/>
          </a:solidFill>
        </a:ln>
      </dgm:spPr>
    </dgm:pt>
  </dgm:ptLst>
  <dgm:cxnLst>
    <dgm:cxn modelId="{8B01D120-1E98-4D40-B4B8-6409FAA1B169}" type="presOf" srcId="{33172639-FEBB-4936-A802-033956F9B08E}" destId="{8154E2A3-1267-4317-9406-F526A3336F5D}" srcOrd="0" destOrd="0" presId="urn:microsoft.com/office/officeart/2008/layout/VerticalCurvedList"/>
    <dgm:cxn modelId="{BD627425-9390-4E16-A755-8ADC509990CB}" type="presOf" srcId="{72677C23-2913-4952-8F81-6069EED04242}" destId="{11C507D0-0E67-48C7-882D-B520C21F0337}" srcOrd="0" destOrd="0" presId="urn:microsoft.com/office/officeart/2008/layout/VerticalCurvedList"/>
    <dgm:cxn modelId="{2CE77963-317A-4DF3-A043-04D931308736}" type="presOf" srcId="{A4A0B402-6184-4EB3-BD09-0C29FA797CD8}" destId="{5EC8180F-6A7E-418B-A375-8A3BFFBA177E}" srcOrd="0" destOrd="0" presId="urn:microsoft.com/office/officeart/2008/layout/VerticalCurvedList"/>
    <dgm:cxn modelId="{5FE97A48-C117-4C3A-868A-0A391C8EA265}" srcId="{33172639-FEBB-4936-A802-033956F9B08E}" destId="{A4A0B402-6184-4EB3-BD09-0C29FA797CD8}" srcOrd="1" destOrd="0" parTransId="{A56EAD7C-90E2-4174-8486-857C84105FB8}" sibTransId="{C0B9B0AE-7554-4E30-B096-18CF5377BCF7}"/>
    <dgm:cxn modelId="{75E2D075-B4DC-4372-89DA-8AC85FF7164A}" srcId="{33172639-FEBB-4936-A802-033956F9B08E}" destId="{72677C23-2913-4952-8F81-6069EED04242}" srcOrd="0" destOrd="0" parTransId="{92AE6443-0772-44CA-AAB8-F8635C850ADD}" sibTransId="{CD8EB409-7D36-4C92-8FB9-EB7D66D2727D}"/>
    <dgm:cxn modelId="{9F9C8D95-AD1F-4CD4-85F5-A01B3975A2C2}" type="presOf" srcId="{CD8EB409-7D36-4C92-8FB9-EB7D66D2727D}" destId="{3918B143-85BC-442F-9B6E-867F6A23BCE0}" srcOrd="0" destOrd="0" presId="urn:microsoft.com/office/officeart/2008/layout/VerticalCurvedList"/>
    <dgm:cxn modelId="{B0165274-62AA-40FA-89E9-706311F51516}" type="presParOf" srcId="{8154E2A3-1267-4317-9406-F526A3336F5D}" destId="{F4A9EDE4-8971-48D1-84C9-358C81CE4CC9}" srcOrd="0" destOrd="0" presId="urn:microsoft.com/office/officeart/2008/layout/VerticalCurvedList"/>
    <dgm:cxn modelId="{3032EE95-A42E-4148-A165-0B17915756E9}" type="presParOf" srcId="{F4A9EDE4-8971-48D1-84C9-358C81CE4CC9}" destId="{6E10CBCC-9625-4E58-A9E5-748C10675ADA}" srcOrd="0" destOrd="0" presId="urn:microsoft.com/office/officeart/2008/layout/VerticalCurvedList"/>
    <dgm:cxn modelId="{88AD6370-A3FF-4A5E-AE19-000C663BADF8}" type="presParOf" srcId="{6E10CBCC-9625-4E58-A9E5-748C10675ADA}" destId="{0FE3D26F-6DBE-4BD5-9533-F22C51D79687}" srcOrd="0" destOrd="0" presId="urn:microsoft.com/office/officeart/2008/layout/VerticalCurvedList"/>
    <dgm:cxn modelId="{103CEBB6-56BC-4566-A34D-B1AFA05609E8}" type="presParOf" srcId="{6E10CBCC-9625-4E58-A9E5-748C10675ADA}" destId="{3918B143-85BC-442F-9B6E-867F6A23BCE0}" srcOrd="1" destOrd="0" presId="urn:microsoft.com/office/officeart/2008/layout/VerticalCurvedList"/>
    <dgm:cxn modelId="{FC137A65-8FC8-46F2-B18E-B1BBE3023F52}" type="presParOf" srcId="{6E10CBCC-9625-4E58-A9E5-748C10675ADA}" destId="{ACB7A5CE-4F17-48C4-B46E-1F00B89155DD}" srcOrd="2" destOrd="0" presId="urn:microsoft.com/office/officeart/2008/layout/VerticalCurvedList"/>
    <dgm:cxn modelId="{B1BC5434-521B-4A19-ABAE-C3A324FB9550}" type="presParOf" srcId="{6E10CBCC-9625-4E58-A9E5-748C10675ADA}" destId="{0C63038D-4376-49FE-9634-EE63C7023AB3}" srcOrd="3" destOrd="0" presId="urn:microsoft.com/office/officeart/2008/layout/VerticalCurvedList"/>
    <dgm:cxn modelId="{B6942F61-9877-4103-AB87-42D35BC941CC}" type="presParOf" srcId="{F4A9EDE4-8971-48D1-84C9-358C81CE4CC9}" destId="{11C507D0-0E67-48C7-882D-B520C21F0337}" srcOrd="1" destOrd="0" presId="urn:microsoft.com/office/officeart/2008/layout/VerticalCurvedList"/>
    <dgm:cxn modelId="{33B11434-F5AA-401C-8E3E-EEA0C44AF0B3}" type="presParOf" srcId="{F4A9EDE4-8971-48D1-84C9-358C81CE4CC9}" destId="{0D5A2570-8F77-4B8F-B40D-A291F1848FAF}" srcOrd="2" destOrd="0" presId="urn:microsoft.com/office/officeart/2008/layout/VerticalCurvedList"/>
    <dgm:cxn modelId="{79AE8F77-3433-451A-88C6-A3423ECA90AD}" type="presParOf" srcId="{0D5A2570-8F77-4B8F-B40D-A291F1848FAF}" destId="{B629BE0A-F1CF-4FB0-AB6F-11A32D2640BA}" srcOrd="0" destOrd="0" presId="urn:microsoft.com/office/officeart/2008/layout/VerticalCurvedList"/>
    <dgm:cxn modelId="{7011E03B-8560-4929-A8F4-3DE4E8CE3703}" type="presParOf" srcId="{F4A9EDE4-8971-48D1-84C9-358C81CE4CC9}" destId="{5EC8180F-6A7E-418B-A375-8A3BFFBA177E}" srcOrd="3" destOrd="0" presId="urn:microsoft.com/office/officeart/2008/layout/VerticalCurvedList"/>
    <dgm:cxn modelId="{C931B70D-D85F-48A1-A58B-FB3BAC860311}" type="presParOf" srcId="{F4A9EDE4-8971-48D1-84C9-358C81CE4CC9}" destId="{4E3AEAC3-5604-41C8-95A5-590022DB07BA}" srcOrd="4" destOrd="0" presId="urn:microsoft.com/office/officeart/2008/layout/VerticalCurvedList"/>
    <dgm:cxn modelId="{8014D6B6-DB92-47BE-8170-71C3071004F3}" type="presParOf" srcId="{4E3AEAC3-5604-41C8-95A5-590022DB07BA}" destId="{2C7FB996-ECAB-4F21-8A37-3E594CCCC19D}"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3172639-FEBB-4936-A802-033956F9B08E}" type="doc">
      <dgm:prSet loTypeId="urn:microsoft.com/office/officeart/2008/layout/VerticalCurvedList" loCatId="list" qsTypeId="urn:microsoft.com/office/officeart/2005/8/quickstyle/simple1" qsCatId="simple" csTypeId="urn:microsoft.com/office/officeart/2005/8/colors/accent1_4" csCatId="accent1" phldr="1"/>
      <dgm:spPr/>
      <dgm:t>
        <a:bodyPr/>
        <a:lstStyle/>
        <a:p>
          <a:endParaRPr lang="el-GR"/>
        </a:p>
      </dgm:t>
    </dgm:pt>
    <dgm:pt modelId="{72677C23-2913-4952-8F81-6069EED04242}">
      <dgm:prSet phldrT="[Text]" custT="1"/>
      <dgm:spPr>
        <a:solidFill>
          <a:schemeClr val="bg1"/>
        </a:solidFill>
        <a:ln>
          <a:solidFill>
            <a:srgbClr val="3D3D3C"/>
          </a:solidFill>
        </a:ln>
      </dgm:spPr>
      <dgm:t>
        <a:bodyPr/>
        <a:lstStyle/>
        <a:p>
          <a:pPr algn="just"/>
          <a:r>
            <a:rPr lang="el-GR" sz="1800">
              <a:solidFill>
                <a:schemeClr val="tx1"/>
              </a:solidFill>
              <a:latin typeface="Roboto" pitchFamily="2" charset="0"/>
              <a:ea typeface="Roboto" pitchFamily="2" charset="0"/>
              <a:cs typeface="Calibri" panose="020F0502020204030204" pitchFamily="34" charset="0"/>
            </a:rPr>
            <a:t>Οι ΕΚΠ έχουν πρόσβαση σε όλες τις αγορές ηλεκτρικής ενέργειας, είτε άμεσα είτε μέσω σωρευτικής εκπροσώπησης, χωρίς διακρίσεις</a:t>
          </a:r>
          <a:endParaRPr lang="el-GR" sz="1800">
            <a:solidFill>
              <a:schemeClr val="tx1"/>
            </a:solidFill>
            <a:highlight>
              <a:srgbClr val="FFFF00"/>
            </a:highlight>
            <a:latin typeface="Roboto" pitchFamily="2" charset="0"/>
            <a:ea typeface="Roboto" pitchFamily="2" charset="0"/>
            <a:cs typeface="Calibri" panose="020F0502020204030204" pitchFamily="34" charset="0"/>
          </a:endParaRPr>
        </a:p>
      </dgm:t>
    </dgm:pt>
    <dgm:pt modelId="{92AE6443-0772-44CA-AAB8-F8635C850ADD}" type="parTrans" cxnId="{75E2D075-B4DC-4372-89DA-8AC85FF7164A}">
      <dgm:prSet/>
      <dgm:spPr/>
      <dgm:t>
        <a:bodyPr/>
        <a:lstStyle/>
        <a:p>
          <a:endParaRPr lang="el-GR" sz="1800">
            <a:latin typeface="Roboto" pitchFamily="2" charset="0"/>
            <a:ea typeface="Roboto" pitchFamily="2" charset="0"/>
            <a:cs typeface="Calibri" panose="020F0502020204030204" pitchFamily="34" charset="0"/>
          </a:endParaRPr>
        </a:p>
      </dgm:t>
    </dgm:pt>
    <dgm:pt modelId="{CD8EB409-7D36-4C92-8FB9-EB7D66D2727D}" type="sibTrans" cxnId="{75E2D075-B4DC-4372-89DA-8AC85FF7164A}">
      <dgm:prSet/>
      <dgm:spPr/>
      <dgm:t>
        <a:bodyPr/>
        <a:lstStyle/>
        <a:p>
          <a:endParaRPr lang="el-GR" sz="1800">
            <a:latin typeface="Roboto" pitchFamily="2" charset="0"/>
            <a:ea typeface="Roboto" pitchFamily="2" charset="0"/>
            <a:cs typeface="Calibri" panose="020F0502020204030204" pitchFamily="34" charset="0"/>
          </a:endParaRPr>
        </a:p>
      </dgm:t>
    </dgm:pt>
    <dgm:pt modelId="{DA899CB1-3064-429A-93AA-D946FC7F798E}">
      <dgm:prSet custT="1"/>
      <dgm:spPr>
        <a:solidFill>
          <a:schemeClr val="bg1"/>
        </a:solidFill>
        <a:ln>
          <a:solidFill>
            <a:srgbClr val="3D3D3C"/>
          </a:solidFill>
        </a:ln>
      </dgm:spPr>
      <dgm:t>
        <a:bodyPr/>
        <a:lstStyle/>
        <a:p>
          <a:pPr algn="just"/>
          <a:r>
            <a:rPr lang="el-GR" sz="1800">
              <a:solidFill>
                <a:schemeClr val="tx1"/>
              </a:solidFill>
              <a:latin typeface="Roboto" pitchFamily="2" charset="0"/>
              <a:ea typeface="Roboto" pitchFamily="2" charset="0"/>
              <a:cs typeface="Calibri" panose="020F0502020204030204" pitchFamily="34" charset="0"/>
            </a:rPr>
            <a:t>Οι ΕΚΠ έχουν το δικαίωμα να κατέχουν, να εγκαθιστούν, να αγοράζουν ή να μισθώνουν δίκτυα διανομής και να τα διαχειρίζονται αυτόνομα στην περιοχή στην οποία δραστηριοποιούνται</a:t>
          </a:r>
          <a:endParaRPr lang="el-GR" sz="1800">
            <a:solidFill>
              <a:schemeClr val="tx1"/>
            </a:solidFill>
            <a:highlight>
              <a:srgbClr val="FFFF00"/>
            </a:highlight>
            <a:latin typeface="Roboto" pitchFamily="2" charset="0"/>
            <a:ea typeface="Roboto" pitchFamily="2" charset="0"/>
            <a:cs typeface="Calibri" panose="020F0502020204030204" pitchFamily="34" charset="0"/>
          </a:endParaRPr>
        </a:p>
      </dgm:t>
    </dgm:pt>
    <dgm:pt modelId="{FAA91C24-9BDD-4B71-8968-4B622F2C3AB1}" type="parTrans" cxnId="{312E1DDA-60FA-4BA4-92A7-8184218F83EE}">
      <dgm:prSet/>
      <dgm:spPr/>
      <dgm:t>
        <a:bodyPr/>
        <a:lstStyle/>
        <a:p>
          <a:endParaRPr lang="el-GR" sz="1800">
            <a:latin typeface="Roboto" pitchFamily="2" charset="0"/>
            <a:ea typeface="Roboto" pitchFamily="2" charset="0"/>
            <a:cs typeface="Calibri" panose="020F0502020204030204" pitchFamily="34" charset="0"/>
          </a:endParaRPr>
        </a:p>
      </dgm:t>
    </dgm:pt>
    <dgm:pt modelId="{8B886F2E-791B-4BA7-9F6F-D69F03FB0B89}" type="sibTrans" cxnId="{312E1DDA-60FA-4BA4-92A7-8184218F83EE}">
      <dgm:prSet/>
      <dgm:spPr/>
      <dgm:t>
        <a:bodyPr/>
        <a:lstStyle/>
        <a:p>
          <a:endParaRPr lang="el-GR" sz="1800">
            <a:latin typeface="Roboto" pitchFamily="2" charset="0"/>
            <a:ea typeface="Roboto" pitchFamily="2" charset="0"/>
            <a:cs typeface="Calibri" panose="020F0502020204030204" pitchFamily="34" charset="0"/>
          </a:endParaRPr>
        </a:p>
      </dgm:t>
    </dgm:pt>
    <dgm:pt modelId="{5E6594FF-7C62-43E8-93B6-0C407070129A}">
      <dgm:prSet custT="1"/>
      <dgm:spPr>
        <a:solidFill>
          <a:schemeClr val="bg1"/>
        </a:solidFill>
        <a:ln>
          <a:solidFill>
            <a:srgbClr val="3D3D3C"/>
          </a:solidFill>
        </a:ln>
      </dgm:spPr>
      <dgm:t>
        <a:bodyPr/>
        <a:lstStyle/>
        <a:p>
          <a:pPr algn="just"/>
          <a:r>
            <a:rPr lang="el-GR" sz="1800">
              <a:solidFill>
                <a:schemeClr val="tx1"/>
              </a:solidFill>
              <a:latin typeface="Roboto" pitchFamily="2" charset="0"/>
              <a:ea typeface="Roboto" pitchFamily="2" charset="0"/>
              <a:cs typeface="Calibri" panose="020F0502020204030204" pitchFamily="34" charset="0"/>
            </a:rPr>
            <a:t>Μπορούν να θεσπιστούν οικονομικά κίνητρα και μέτρα για τη στήριξη των ΕΚΠ.</a:t>
          </a:r>
        </a:p>
      </dgm:t>
    </dgm:pt>
    <dgm:pt modelId="{73B2C909-57BE-45FA-AE23-60E1C207E97E}" type="parTrans" cxnId="{376AC212-A477-424C-9029-05AAB63485BB}">
      <dgm:prSet/>
      <dgm:spPr/>
      <dgm:t>
        <a:bodyPr/>
        <a:lstStyle/>
        <a:p>
          <a:endParaRPr lang="el-GR" sz="1800">
            <a:latin typeface="Roboto" pitchFamily="2" charset="0"/>
            <a:ea typeface="Roboto" pitchFamily="2" charset="0"/>
            <a:cs typeface="Calibri" panose="020F0502020204030204" pitchFamily="34" charset="0"/>
          </a:endParaRPr>
        </a:p>
      </dgm:t>
    </dgm:pt>
    <dgm:pt modelId="{320C8D37-8130-464F-95C7-15A6828EF0E6}" type="sibTrans" cxnId="{376AC212-A477-424C-9029-05AAB63485BB}">
      <dgm:prSet/>
      <dgm:spPr/>
      <dgm:t>
        <a:bodyPr/>
        <a:lstStyle/>
        <a:p>
          <a:endParaRPr lang="el-GR" sz="1800">
            <a:latin typeface="Roboto" pitchFamily="2" charset="0"/>
            <a:ea typeface="Roboto" pitchFamily="2" charset="0"/>
            <a:cs typeface="Calibri" panose="020F0502020204030204" pitchFamily="34" charset="0"/>
          </a:endParaRPr>
        </a:p>
      </dgm:t>
    </dgm:pt>
    <dgm:pt modelId="{A4A0B402-6184-4EB3-BD09-0C29FA797CD8}">
      <dgm:prSet custT="1"/>
      <dgm:spPr>
        <a:solidFill>
          <a:schemeClr val="bg1"/>
        </a:solidFill>
        <a:ln>
          <a:solidFill>
            <a:srgbClr val="3D3D3C"/>
          </a:solidFill>
        </a:ln>
      </dgm:spPr>
      <dgm:t>
        <a:bodyPr/>
        <a:lstStyle/>
        <a:p>
          <a:pPr algn="just"/>
          <a:r>
            <a:rPr lang="el-GR" sz="1800">
              <a:solidFill>
                <a:schemeClr val="tx1"/>
              </a:solidFill>
              <a:latin typeface="Roboto" pitchFamily="2" charset="0"/>
              <a:ea typeface="Roboto" pitchFamily="2" charset="0"/>
              <a:cs typeface="Calibri" panose="020F0502020204030204" pitchFamily="34" charset="0"/>
            </a:rPr>
            <a:t>Η συμμετοχή ως μέλος σε ΕΚΠ δεν καθιστά υποχρεωτική την ασφάλιση στον Ηλεκτρονικό Εθνικό Φορέα Κοινωνικής Ασφάλισης.</a:t>
          </a:r>
        </a:p>
      </dgm:t>
    </dgm:pt>
    <dgm:pt modelId="{A56EAD7C-90E2-4174-8486-857C84105FB8}" type="parTrans" cxnId="{5FE97A48-C117-4C3A-868A-0A391C8EA265}">
      <dgm:prSet/>
      <dgm:spPr/>
      <dgm:t>
        <a:bodyPr/>
        <a:lstStyle/>
        <a:p>
          <a:endParaRPr lang="el-GR" sz="1800">
            <a:latin typeface="Roboto" pitchFamily="2" charset="0"/>
            <a:ea typeface="Roboto" pitchFamily="2" charset="0"/>
            <a:cs typeface="Calibri" panose="020F0502020204030204" pitchFamily="34" charset="0"/>
          </a:endParaRPr>
        </a:p>
      </dgm:t>
    </dgm:pt>
    <dgm:pt modelId="{C0B9B0AE-7554-4E30-B096-18CF5377BCF7}" type="sibTrans" cxnId="{5FE97A48-C117-4C3A-868A-0A391C8EA265}">
      <dgm:prSet/>
      <dgm:spPr/>
      <dgm:t>
        <a:bodyPr/>
        <a:lstStyle/>
        <a:p>
          <a:endParaRPr lang="el-GR" sz="1800">
            <a:latin typeface="Roboto" pitchFamily="2" charset="0"/>
            <a:ea typeface="Roboto" pitchFamily="2" charset="0"/>
            <a:cs typeface="Calibri" panose="020F0502020204030204" pitchFamily="34" charset="0"/>
          </a:endParaRPr>
        </a:p>
      </dgm:t>
    </dgm:pt>
    <dgm:pt modelId="{181D5709-A997-479E-A93D-0BCADFEA9230}">
      <dgm:prSet custT="1"/>
      <dgm:spPr>
        <a:solidFill>
          <a:schemeClr val="bg1"/>
        </a:solidFill>
        <a:ln>
          <a:solidFill>
            <a:srgbClr val="3D3D3C"/>
          </a:solidFill>
        </a:ln>
      </dgm:spPr>
      <dgm:t>
        <a:bodyPr/>
        <a:lstStyle/>
        <a:p>
          <a:pPr algn="just"/>
          <a:r>
            <a:rPr lang="el-GR" sz="1800">
              <a:solidFill>
                <a:schemeClr val="tx1"/>
              </a:solidFill>
              <a:latin typeface="Roboto" pitchFamily="2" charset="0"/>
              <a:ea typeface="Roboto" pitchFamily="2" charset="0"/>
              <a:cs typeface="Calibri" panose="020F0502020204030204" pitchFamily="34" charset="0"/>
            </a:rPr>
            <a:t>Οι ΕΚΠ μπορούν να διαχειρίζονται εντός της κοινότητας την ηλεκτρική ενέργεια που παράγεται από τις μονάδες παραγωγής τους, διατηρώντας παράλληλα τα δικαιώματα και τις υποχρεώσεις των μελών της κοινότητας ως καταναλωτών.</a:t>
          </a:r>
          <a:endParaRPr lang="el-GR" sz="1800">
            <a:solidFill>
              <a:schemeClr val="tx1"/>
            </a:solidFill>
            <a:highlight>
              <a:srgbClr val="FFFF00"/>
            </a:highlight>
            <a:latin typeface="Roboto" pitchFamily="2" charset="0"/>
            <a:ea typeface="Roboto" pitchFamily="2" charset="0"/>
            <a:cs typeface="Calibri" panose="020F0502020204030204" pitchFamily="34" charset="0"/>
          </a:endParaRPr>
        </a:p>
      </dgm:t>
    </dgm:pt>
    <dgm:pt modelId="{FC6D6B65-9C64-4145-B060-34BA47853996}" type="parTrans" cxnId="{DF3CEC5D-AA35-42B9-B950-96FB7962AA82}">
      <dgm:prSet/>
      <dgm:spPr/>
      <dgm:t>
        <a:bodyPr/>
        <a:lstStyle/>
        <a:p>
          <a:endParaRPr lang="el-GR" sz="1800">
            <a:latin typeface="Roboto" pitchFamily="2" charset="0"/>
            <a:ea typeface="Roboto" pitchFamily="2" charset="0"/>
            <a:cs typeface="Calibri" panose="020F0502020204030204" pitchFamily="34" charset="0"/>
          </a:endParaRPr>
        </a:p>
      </dgm:t>
    </dgm:pt>
    <dgm:pt modelId="{4563E568-A9C4-46E0-80DB-CD3976E88996}" type="sibTrans" cxnId="{DF3CEC5D-AA35-42B9-B950-96FB7962AA82}">
      <dgm:prSet/>
      <dgm:spPr/>
      <dgm:t>
        <a:bodyPr/>
        <a:lstStyle/>
        <a:p>
          <a:endParaRPr lang="el-GR" sz="1800">
            <a:latin typeface="Roboto" pitchFamily="2" charset="0"/>
            <a:ea typeface="Roboto" pitchFamily="2" charset="0"/>
            <a:cs typeface="Calibri" panose="020F0502020204030204" pitchFamily="34" charset="0"/>
          </a:endParaRPr>
        </a:p>
      </dgm:t>
    </dgm:pt>
    <dgm:pt modelId="{8154E2A3-1267-4317-9406-F526A3336F5D}" type="pres">
      <dgm:prSet presAssocID="{33172639-FEBB-4936-A802-033956F9B08E}" presName="Name0" presStyleCnt="0">
        <dgm:presLayoutVars>
          <dgm:chMax val="7"/>
          <dgm:chPref val="7"/>
          <dgm:dir/>
        </dgm:presLayoutVars>
      </dgm:prSet>
      <dgm:spPr/>
    </dgm:pt>
    <dgm:pt modelId="{F4A9EDE4-8971-48D1-84C9-358C81CE4CC9}" type="pres">
      <dgm:prSet presAssocID="{33172639-FEBB-4936-A802-033956F9B08E}" presName="Name1" presStyleCnt="0"/>
      <dgm:spPr/>
    </dgm:pt>
    <dgm:pt modelId="{6E10CBCC-9625-4E58-A9E5-748C10675ADA}" type="pres">
      <dgm:prSet presAssocID="{33172639-FEBB-4936-A802-033956F9B08E}" presName="cycle" presStyleCnt="0"/>
      <dgm:spPr/>
    </dgm:pt>
    <dgm:pt modelId="{0FE3D26F-6DBE-4BD5-9533-F22C51D79687}" type="pres">
      <dgm:prSet presAssocID="{33172639-FEBB-4936-A802-033956F9B08E}" presName="srcNode" presStyleLbl="node1" presStyleIdx="0" presStyleCnt="5"/>
      <dgm:spPr/>
    </dgm:pt>
    <dgm:pt modelId="{3918B143-85BC-442F-9B6E-867F6A23BCE0}" type="pres">
      <dgm:prSet presAssocID="{33172639-FEBB-4936-A802-033956F9B08E}" presName="conn" presStyleLbl="parChTrans1D2" presStyleIdx="0" presStyleCnt="1"/>
      <dgm:spPr/>
    </dgm:pt>
    <dgm:pt modelId="{ACB7A5CE-4F17-48C4-B46E-1F00B89155DD}" type="pres">
      <dgm:prSet presAssocID="{33172639-FEBB-4936-A802-033956F9B08E}" presName="extraNode" presStyleLbl="node1" presStyleIdx="0" presStyleCnt="5"/>
      <dgm:spPr/>
    </dgm:pt>
    <dgm:pt modelId="{0C63038D-4376-49FE-9634-EE63C7023AB3}" type="pres">
      <dgm:prSet presAssocID="{33172639-FEBB-4936-A802-033956F9B08E}" presName="dstNode" presStyleLbl="node1" presStyleIdx="0" presStyleCnt="5"/>
      <dgm:spPr/>
    </dgm:pt>
    <dgm:pt modelId="{11C507D0-0E67-48C7-882D-B520C21F0337}" type="pres">
      <dgm:prSet presAssocID="{72677C23-2913-4952-8F81-6069EED04242}" presName="text_1" presStyleLbl="node1" presStyleIdx="0" presStyleCnt="5" custScaleY="163519" custLinFactNeighborY="-7580">
        <dgm:presLayoutVars>
          <dgm:bulletEnabled val="1"/>
        </dgm:presLayoutVars>
      </dgm:prSet>
      <dgm:spPr/>
    </dgm:pt>
    <dgm:pt modelId="{0D5A2570-8F77-4B8F-B40D-A291F1848FAF}" type="pres">
      <dgm:prSet presAssocID="{72677C23-2913-4952-8F81-6069EED04242}" presName="accent_1" presStyleCnt="0"/>
      <dgm:spPr/>
    </dgm:pt>
    <dgm:pt modelId="{B629BE0A-F1CF-4FB0-AB6F-11A32D2640BA}" type="pres">
      <dgm:prSet presAssocID="{72677C23-2913-4952-8F81-6069EED04242}" presName="accentRepeatNode" presStyleLbl="solidFgAcc1" presStyleIdx="0" presStyleCnt="5" custLinFactNeighborY="-7580"/>
      <dgm:spPr>
        <a:solidFill>
          <a:srgbClr val="1F6091"/>
        </a:solidFill>
        <a:ln>
          <a:solidFill>
            <a:srgbClr val="3D3D3C"/>
          </a:solidFill>
        </a:ln>
      </dgm:spPr>
    </dgm:pt>
    <dgm:pt modelId="{2668D710-5B2B-48C1-AB57-6391F80E0359}" type="pres">
      <dgm:prSet presAssocID="{DA899CB1-3064-429A-93AA-D946FC7F798E}" presName="text_2" presStyleLbl="node1" presStyleIdx="1" presStyleCnt="5" custScaleY="124769">
        <dgm:presLayoutVars>
          <dgm:bulletEnabled val="1"/>
        </dgm:presLayoutVars>
      </dgm:prSet>
      <dgm:spPr/>
    </dgm:pt>
    <dgm:pt modelId="{BB03384B-D4DA-4B2E-9D36-3E5C5633F4AF}" type="pres">
      <dgm:prSet presAssocID="{DA899CB1-3064-429A-93AA-D946FC7F798E}" presName="accent_2" presStyleCnt="0"/>
      <dgm:spPr/>
    </dgm:pt>
    <dgm:pt modelId="{F81ED936-F9B1-4C80-8ECE-7A8151359837}" type="pres">
      <dgm:prSet presAssocID="{DA899CB1-3064-429A-93AA-D946FC7F798E}" presName="accentRepeatNode" presStyleLbl="solidFgAcc1" presStyleIdx="1" presStyleCnt="5"/>
      <dgm:spPr>
        <a:solidFill>
          <a:srgbClr val="13777A"/>
        </a:solidFill>
        <a:ln>
          <a:solidFill>
            <a:srgbClr val="3D3D3C"/>
          </a:solidFill>
        </a:ln>
      </dgm:spPr>
    </dgm:pt>
    <dgm:pt modelId="{135E19E3-71AF-4A29-9B53-10415BFB46D9}" type="pres">
      <dgm:prSet presAssocID="{5E6594FF-7C62-43E8-93B6-0C407070129A}" presName="text_3" presStyleLbl="node1" presStyleIdx="2" presStyleCnt="5" custScaleY="124769">
        <dgm:presLayoutVars>
          <dgm:bulletEnabled val="1"/>
        </dgm:presLayoutVars>
      </dgm:prSet>
      <dgm:spPr/>
    </dgm:pt>
    <dgm:pt modelId="{A7DCF2B1-B76F-4519-897A-18FA7156529F}" type="pres">
      <dgm:prSet presAssocID="{5E6594FF-7C62-43E8-93B6-0C407070129A}" presName="accent_3" presStyleCnt="0"/>
      <dgm:spPr/>
    </dgm:pt>
    <dgm:pt modelId="{CF409C74-0939-4500-B595-DD8123215C33}" type="pres">
      <dgm:prSet presAssocID="{5E6594FF-7C62-43E8-93B6-0C407070129A}" presName="accentRepeatNode" presStyleLbl="solidFgAcc1" presStyleIdx="2" presStyleCnt="5"/>
      <dgm:spPr>
        <a:solidFill>
          <a:srgbClr val="327AB8"/>
        </a:solidFill>
        <a:ln>
          <a:solidFill>
            <a:srgbClr val="3D3D3C"/>
          </a:solidFill>
        </a:ln>
      </dgm:spPr>
    </dgm:pt>
    <dgm:pt modelId="{ADC39333-9975-4D88-BCFA-9DA2FF70DE88}" type="pres">
      <dgm:prSet presAssocID="{A4A0B402-6184-4EB3-BD09-0C29FA797CD8}" presName="text_4" presStyleLbl="node1" presStyleIdx="3" presStyleCnt="5" custScaleY="124769" custLinFactNeighborY="843">
        <dgm:presLayoutVars>
          <dgm:bulletEnabled val="1"/>
        </dgm:presLayoutVars>
      </dgm:prSet>
      <dgm:spPr/>
    </dgm:pt>
    <dgm:pt modelId="{064EB7C0-218D-4988-81D2-ACB4D7F4AC32}" type="pres">
      <dgm:prSet presAssocID="{A4A0B402-6184-4EB3-BD09-0C29FA797CD8}" presName="accent_4" presStyleCnt="0"/>
      <dgm:spPr/>
    </dgm:pt>
    <dgm:pt modelId="{2C7FB996-ECAB-4F21-8A37-3E594CCCC19D}" type="pres">
      <dgm:prSet presAssocID="{A4A0B402-6184-4EB3-BD09-0C29FA797CD8}" presName="accentRepeatNode" presStyleLbl="solidFgAcc1" presStyleIdx="3" presStyleCnt="5"/>
      <dgm:spPr>
        <a:solidFill>
          <a:srgbClr val="708DA3"/>
        </a:solidFill>
        <a:ln>
          <a:solidFill>
            <a:srgbClr val="3D3D3C"/>
          </a:solidFill>
        </a:ln>
      </dgm:spPr>
    </dgm:pt>
    <dgm:pt modelId="{8047CBCE-E5EE-4DB3-BDD5-9C22119CB34D}" type="pres">
      <dgm:prSet presAssocID="{181D5709-A997-479E-A93D-0BCADFEA9230}" presName="text_5" presStyleLbl="node1" presStyleIdx="4" presStyleCnt="5" custScaleY="124769" custLinFactNeighborY="-472">
        <dgm:presLayoutVars>
          <dgm:bulletEnabled val="1"/>
        </dgm:presLayoutVars>
      </dgm:prSet>
      <dgm:spPr/>
    </dgm:pt>
    <dgm:pt modelId="{C92B5206-1B2D-4E26-81CA-C42F344694E1}" type="pres">
      <dgm:prSet presAssocID="{181D5709-A997-479E-A93D-0BCADFEA9230}" presName="accent_5" presStyleCnt="0"/>
      <dgm:spPr/>
    </dgm:pt>
    <dgm:pt modelId="{C1362CF0-24F8-48D1-8747-EB2093E8B0D8}" type="pres">
      <dgm:prSet presAssocID="{181D5709-A997-479E-A93D-0BCADFEA9230}" presName="accentRepeatNode" presStyleLbl="solidFgAcc1" presStyleIdx="4" presStyleCnt="5"/>
      <dgm:spPr>
        <a:solidFill>
          <a:srgbClr val="3D3D3C"/>
        </a:solidFill>
        <a:ln>
          <a:solidFill>
            <a:srgbClr val="3D3D3C"/>
          </a:solidFill>
        </a:ln>
      </dgm:spPr>
    </dgm:pt>
  </dgm:ptLst>
  <dgm:cxnLst>
    <dgm:cxn modelId="{377DA60D-E2EE-4E70-939A-9544E75FA1A0}" type="presOf" srcId="{A4A0B402-6184-4EB3-BD09-0C29FA797CD8}" destId="{ADC39333-9975-4D88-BCFA-9DA2FF70DE88}" srcOrd="0" destOrd="0" presId="urn:microsoft.com/office/officeart/2008/layout/VerticalCurvedList"/>
    <dgm:cxn modelId="{376AC212-A477-424C-9029-05AAB63485BB}" srcId="{33172639-FEBB-4936-A802-033956F9B08E}" destId="{5E6594FF-7C62-43E8-93B6-0C407070129A}" srcOrd="2" destOrd="0" parTransId="{73B2C909-57BE-45FA-AE23-60E1C207E97E}" sibTransId="{320C8D37-8130-464F-95C7-15A6828EF0E6}"/>
    <dgm:cxn modelId="{8B01D120-1E98-4D40-B4B8-6409FAA1B169}" type="presOf" srcId="{33172639-FEBB-4936-A802-033956F9B08E}" destId="{8154E2A3-1267-4317-9406-F526A3336F5D}" srcOrd="0" destOrd="0" presId="urn:microsoft.com/office/officeart/2008/layout/VerticalCurvedList"/>
    <dgm:cxn modelId="{BD627425-9390-4E16-A755-8ADC509990CB}" type="presOf" srcId="{72677C23-2913-4952-8F81-6069EED04242}" destId="{11C507D0-0E67-48C7-882D-B520C21F0337}" srcOrd="0" destOrd="0" presId="urn:microsoft.com/office/officeart/2008/layout/VerticalCurvedList"/>
    <dgm:cxn modelId="{AC3EDC2E-3256-4825-A0A1-8803C0ABDFC1}" type="presOf" srcId="{181D5709-A997-479E-A93D-0BCADFEA9230}" destId="{8047CBCE-E5EE-4DB3-BDD5-9C22119CB34D}" srcOrd="0" destOrd="0" presId="urn:microsoft.com/office/officeart/2008/layout/VerticalCurvedList"/>
    <dgm:cxn modelId="{DF3CEC5D-AA35-42B9-B950-96FB7962AA82}" srcId="{33172639-FEBB-4936-A802-033956F9B08E}" destId="{181D5709-A997-479E-A93D-0BCADFEA9230}" srcOrd="4" destOrd="0" parTransId="{FC6D6B65-9C64-4145-B060-34BA47853996}" sibTransId="{4563E568-A9C4-46E0-80DB-CD3976E88996}"/>
    <dgm:cxn modelId="{5FE97A48-C117-4C3A-868A-0A391C8EA265}" srcId="{33172639-FEBB-4936-A802-033956F9B08E}" destId="{A4A0B402-6184-4EB3-BD09-0C29FA797CD8}" srcOrd="3" destOrd="0" parTransId="{A56EAD7C-90E2-4174-8486-857C84105FB8}" sibTransId="{C0B9B0AE-7554-4E30-B096-18CF5377BCF7}"/>
    <dgm:cxn modelId="{38AC4E50-7BBB-4B98-8A61-2FA046DFB4BD}" type="presOf" srcId="{5E6594FF-7C62-43E8-93B6-0C407070129A}" destId="{135E19E3-71AF-4A29-9B53-10415BFB46D9}" srcOrd="0" destOrd="0" presId="urn:microsoft.com/office/officeart/2008/layout/VerticalCurvedList"/>
    <dgm:cxn modelId="{75E2D075-B4DC-4372-89DA-8AC85FF7164A}" srcId="{33172639-FEBB-4936-A802-033956F9B08E}" destId="{72677C23-2913-4952-8F81-6069EED04242}" srcOrd="0" destOrd="0" parTransId="{92AE6443-0772-44CA-AAB8-F8635C850ADD}" sibTransId="{CD8EB409-7D36-4C92-8FB9-EB7D66D2727D}"/>
    <dgm:cxn modelId="{9F9C8D95-AD1F-4CD4-85F5-A01B3975A2C2}" type="presOf" srcId="{CD8EB409-7D36-4C92-8FB9-EB7D66D2727D}" destId="{3918B143-85BC-442F-9B6E-867F6A23BCE0}" srcOrd="0" destOrd="0" presId="urn:microsoft.com/office/officeart/2008/layout/VerticalCurvedList"/>
    <dgm:cxn modelId="{2D7052C0-858F-4692-97C0-63B5F8AA89E5}" type="presOf" srcId="{DA899CB1-3064-429A-93AA-D946FC7F798E}" destId="{2668D710-5B2B-48C1-AB57-6391F80E0359}" srcOrd="0" destOrd="0" presId="urn:microsoft.com/office/officeart/2008/layout/VerticalCurvedList"/>
    <dgm:cxn modelId="{312E1DDA-60FA-4BA4-92A7-8184218F83EE}" srcId="{33172639-FEBB-4936-A802-033956F9B08E}" destId="{DA899CB1-3064-429A-93AA-D946FC7F798E}" srcOrd="1" destOrd="0" parTransId="{FAA91C24-9BDD-4B71-8968-4B622F2C3AB1}" sibTransId="{8B886F2E-791B-4BA7-9F6F-D69F03FB0B89}"/>
    <dgm:cxn modelId="{B0165274-62AA-40FA-89E9-706311F51516}" type="presParOf" srcId="{8154E2A3-1267-4317-9406-F526A3336F5D}" destId="{F4A9EDE4-8971-48D1-84C9-358C81CE4CC9}" srcOrd="0" destOrd="0" presId="urn:microsoft.com/office/officeart/2008/layout/VerticalCurvedList"/>
    <dgm:cxn modelId="{3032EE95-A42E-4148-A165-0B17915756E9}" type="presParOf" srcId="{F4A9EDE4-8971-48D1-84C9-358C81CE4CC9}" destId="{6E10CBCC-9625-4E58-A9E5-748C10675ADA}" srcOrd="0" destOrd="0" presId="urn:microsoft.com/office/officeart/2008/layout/VerticalCurvedList"/>
    <dgm:cxn modelId="{88AD6370-A3FF-4A5E-AE19-000C663BADF8}" type="presParOf" srcId="{6E10CBCC-9625-4E58-A9E5-748C10675ADA}" destId="{0FE3D26F-6DBE-4BD5-9533-F22C51D79687}" srcOrd="0" destOrd="0" presId="urn:microsoft.com/office/officeart/2008/layout/VerticalCurvedList"/>
    <dgm:cxn modelId="{103CEBB6-56BC-4566-A34D-B1AFA05609E8}" type="presParOf" srcId="{6E10CBCC-9625-4E58-A9E5-748C10675ADA}" destId="{3918B143-85BC-442F-9B6E-867F6A23BCE0}" srcOrd="1" destOrd="0" presId="urn:microsoft.com/office/officeart/2008/layout/VerticalCurvedList"/>
    <dgm:cxn modelId="{FC137A65-8FC8-46F2-B18E-B1BBE3023F52}" type="presParOf" srcId="{6E10CBCC-9625-4E58-A9E5-748C10675ADA}" destId="{ACB7A5CE-4F17-48C4-B46E-1F00B89155DD}" srcOrd="2" destOrd="0" presId="urn:microsoft.com/office/officeart/2008/layout/VerticalCurvedList"/>
    <dgm:cxn modelId="{B1BC5434-521B-4A19-ABAE-C3A324FB9550}" type="presParOf" srcId="{6E10CBCC-9625-4E58-A9E5-748C10675ADA}" destId="{0C63038D-4376-49FE-9634-EE63C7023AB3}" srcOrd="3" destOrd="0" presId="urn:microsoft.com/office/officeart/2008/layout/VerticalCurvedList"/>
    <dgm:cxn modelId="{B6942F61-9877-4103-AB87-42D35BC941CC}" type="presParOf" srcId="{F4A9EDE4-8971-48D1-84C9-358C81CE4CC9}" destId="{11C507D0-0E67-48C7-882D-B520C21F0337}" srcOrd="1" destOrd="0" presId="urn:microsoft.com/office/officeart/2008/layout/VerticalCurvedList"/>
    <dgm:cxn modelId="{33B11434-F5AA-401C-8E3E-EEA0C44AF0B3}" type="presParOf" srcId="{F4A9EDE4-8971-48D1-84C9-358C81CE4CC9}" destId="{0D5A2570-8F77-4B8F-B40D-A291F1848FAF}" srcOrd="2" destOrd="0" presId="urn:microsoft.com/office/officeart/2008/layout/VerticalCurvedList"/>
    <dgm:cxn modelId="{79AE8F77-3433-451A-88C6-A3423ECA90AD}" type="presParOf" srcId="{0D5A2570-8F77-4B8F-B40D-A291F1848FAF}" destId="{B629BE0A-F1CF-4FB0-AB6F-11A32D2640BA}" srcOrd="0" destOrd="0" presId="urn:microsoft.com/office/officeart/2008/layout/VerticalCurvedList"/>
    <dgm:cxn modelId="{1B2B402A-DE60-467D-960F-52B6D1AC0427}" type="presParOf" srcId="{F4A9EDE4-8971-48D1-84C9-358C81CE4CC9}" destId="{2668D710-5B2B-48C1-AB57-6391F80E0359}" srcOrd="3" destOrd="0" presId="urn:microsoft.com/office/officeart/2008/layout/VerticalCurvedList"/>
    <dgm:cxn modelId="{ACD1CF72-4337-4347-B929-F213C059844F}" type="presParOf" srcId="{F4A9EDE4-8971-48D1-84C9-358C81CE4CC9}" destId="{BB03384B-D4DA-4B2E-9D36-3E5C5633F4AF}" srcOrd="4" destOrd="0" presId="urn:microsoft.com/office/officeart/2008/layout/VerticalCurvedList"/>
    <dgm:cxn modelId="{0948E5F7-9BD0-4FE5-812F-F595D1D8DCF9}" type="presParOf" srcId="{BB03384B-D4DA-4B2E-9D36-3E5C5633F4AF}" destId="{F81ED936-F9B1-4C80-8ECE-7A8151359837}" srcOrd="0" destOrd="0" presId="urn:microsoft.com/office/officeart/2008/layout/VerticalCurvedList"/>
    <dgm:cxn modelId="{97DBFF6B-5FC2-4142-AE05-6E4B84C72449}" type="presParOf" srcId="{F4A9EDE4-8971-48D1-84C9-358C81CE4CC9}" destId="{135E19E3-71AF-4A29-9B53-10415BFB46D9}" srcOrd="5" destOrd="0" presId="urn:microsoft.com/office/officeart/2008/layout/VerticalCurvedList"/>
    <dgm:cxn modelId="{E09EB376-1A52-4F6C-A4B9-5A8B26BB4E0C}" type="presParOf" srcId="{F4A9EDE4-8971-48D1-84C9-358C81CE4CC9}" destId="{A7DCF2B1-B76F-4519-897A-18FA7156529F}" srcOrd="6" destOrd="0" presId="urn:microsoft.com/office/officeart/2008/layout/VerticalCurvedList"/>
    <dgm:cxn modelId="{08D77A2C-B5C6-40AF-AA86-1666739AB6D1}" type="presParOf" srcId="{A7DCF2B1-B76F-4519-897A-18FA7156529F}" destId="{CF409C74-0939-4500-B595-DD8123215C33}" srcOrd="0" destOrd="0" presId="urn:microsoft.com/office/officeart/2008/layout/VerticalCurvedList"/>
    <dgm:cxn modelId="{CC755AEF-E12B-44B5-8EF1-39D121AE3459}" type="presParOf" srcId="{F4A9EDE4-8971-48D1-84C9-358C81CE4CC9}" destId="{ADC39333-9975-4D88-BCFA-9DA2FF70DE88}" srcOrd="7" destOrd="0" presId="urn:microsoft.com/office/officeart/2008/layout/VerticalCurvedList"/>
    <dgm:cxn modelId="{BFB5DA8A-2E53-4ED2-9A58-04E843589116}" type="presParOf" srcId="{F4A9EDE4-8971-48D1-84C9-358C81CE4CC9}" destId="{064EB7C0-218D-4988-81D2-ACB4D7F4AC32}" srcOrd="8" destOrd="0" presId="urn:microsoft.com/office/officeart/2008/layout/VerticalCurvedList"/>
    <dgm:cxn modelId="{ADD5954E-5B23-4245-ACE2-D6D8FEC03C98}" type="presParOf" srcId="{064EB7C0-218D-4988-81D2-ACB4D7F4AC32}" destId="{2C7FB996-ECAB-4F21-8A37-3E594CCCC19D}" srcOrd="0" destOrd="0" presId="urn:microsoft.com/office/officeart/2008/layout/VerticalCurvedList"/>
    <dgm:cxn modelId="{6B269FBE-6D87-440E-9080-85FE6F718229}" type="presParOf" srcId="{F4A9EDE4-8971-48D1-84C9-358C81CE4CC9}" destId="{8047CBCE-E5EE-4DB3-BDD5-9C22119CB34D}" srcOrd="9" destOrd="0" presId="urn:microsoft.com/office/officeart/2008/layout/VerticalCurvedList"/>
    <dgm:cxn modelId="{08110DE3-B52F-4912-A21E-7CF98D355217}" type="presParOf" srcId="{F4A9EDE4-8971-48D1-84C9-358C81CE4CC9}" destId="{C92B5206-1B2D-4E26-81CA-C42F344694E1}" srcOrd="10" destOrd="0" presId="urn:microsoft.com/office/officeart/2008/layout/VerticalCurvedList"/>
    <dgm:cxn modelId="{6F731447-B439-49C1-9503-AC1A77D96DF4}" type="presParOf" srcId="{C92B5206-1B2D-4E26-81CA-C42F344694E1}" destId="{C1362CF0-24F8-48D1-8747-EB2093E8B0D8}"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E77A6E32-1A9F-42A5-A574-4D4D17486500}"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D06308FF-E429-45F3-BEC3-A21962D177BF}">
      <dgm:prSet/>
      <dgm:spPr>
        <a:solidFill>
          <a:srgbClr val="159699"/>
        </a:solidFill>
      </dgm:spPr>
      <dgm:t>
        <a:bodyPr/>
        <a:lstStyle/>
        <a:p>
          <a:r>
            <a:rPr lang="el-GR" b="1">
              <a:latin typeface="Century Gothic"/>
            </a:rPr>
            <a:t>Συλλογή δεδομένων κατανάλωσης ηλεκτρικής ενέργειας</a:t>
          </a:r>
          <a:endParaRPr lang="en-US" b="1">
            <a:latin typeface="Century Gothic"/>
          </a:endParaRPr>
        </a:p>
      </dgm:t>
    </dgm:pt>
    <dgm:pt modelId="{06A0676B-2837-43F7-B43D-EC2C1DAD0B40}" type="parTrans" cxnId="{3272874D-A1B1-498C-8BC1-752532C45B13}">
      <dgm:prSet/>
      <dgm:spPr/>
      <dgm:t>
        <a:bodyPr/>
        <a:lstStyle/>
        <a:p>
          <a:endParaRPr lang="en-US"/>
        </a:p>
      </dgm:t>
    </dgm:pt>
    <dgm:pt modelId="{8FB4DF2B-E413-4B11-95B4-8179D0345508}" type="sibTrans" cxnId="{3272874D-A1B1-498C-8BC1-752532C45B13}">
      <dgm:prSet/>
      <dgm:spPr/>
      <dgm:t>
        <a:bodyPr/>
        <a:lstStyle/>
        <a:p>
          <a:endParaRPr lang="en-US"/>
        </a:p>
      </dgm:t>
    </dgm:pt>
    <dgm:pt modelId="{AE21564F-5EAF-4DD8-A214-010B4055CB0F}">
      <dgm:prSet/>
      <dgm:spPr>
        <a:solidFill>
          <a:srgbClr val="159699"/>
        </a:solidFill>
      </dgm:spPr>
      <dgm:t>
        <a:bodyPr/>
        <a:lstStyle/>
        <a:p>
          <a:r>
            <a:rPr lang="el-GR" b="1">
              <a:latin typeface="Century Gothic"/>
            </a:rPr>
            <a:t>Σύσταση Ενεργειακής Κοινότητας</a:t>
          </a:r>
        </a:p>
      </dgm:t>
    </dgm:pt>
    <dgm:pt modelId="{D513286F-D395-4A6C-B522-E23B1FEF6F7F}" type="parTrans" cxnId="{37089CF6-E217-418E-89B1-8EB5517846CD}">
      <dgm:prSet/>
      <dgm:spPr/>
      <dgm:t>
        <a:bodyPr/>
        <a:lstStyle/>
        <a:p>
          <a:endParaRPr lang="en-US"/>
        </a:p>
      </dgm:t>
    </dgm:pt>
    <dgm:pt modelId="{9B92014F-E5A6-46FB-83A1-5C8F2861AF3A}" type="sibTrans" cxnId="{37089CF6-E217-418E-89B1-8EB5517846CD}">
      <dgm:prSet/>
      <dgm:spPr/>
      <dgm:t>
        <a:bodyPr/>
        <a:lstStyle/>
        <a:p>
          <a:endParaRPr lang="en-US"/>
        </a:p>
      </dgm:t>
    </dgm:pt>
    <dgm:pt modelId="{F64CEB83-7332-4DE9-A2B3-214D1711BE67}">
      <dgm:prSet/>
      <dgm:spPr>
        <a:solidFill>
          <a:srgbClr val="159699"/>
        </a:solidFill>
      </dgm:spPr>
      <dgm:t>
        <a:bodyPr/>
        <a:lstStyle/>
        <a:p>
          <a:r>
            <a:rPr lang="el-GR" b="1">
              <a:latin typeface="Century Gothic"/>
            </a:rPr>
            <a:t>Ορισμός Φορτίων Κατανάλωσης προς συμψηφισμό</a:t>
          </a:r>
          <a:endParaRPr lang="en-US" b="1">
            <a:latin typeface="Century Gothic"/>
          </a:endParaRPr>
        </a:p>
      </dgm:t>
    </dgm:pt>
    <dgm:pt modelId="{0AA97941-9C6C-49D7-9B4E-DF001892E6F2}" type="parTrans" cxnId="{02C1EEB1-F374-4329-8803-D9548AA1F002}">
      <dgm:prSet/>
      <dgm:spPr/>
      <dgm:t>
        <a:bodyPr/>
        <a:lstStyle/>
        <a:p>
          <a:endParaRPr lang="en-US"/>
        </a:p>
      </dgm:t>
    </dgm:pt>
    <dgm:pt modelId="{3247AC1D-09F6-4F30-A15D-29352FB8917F}" type="sibTrans" cxnId="{02C1EEB1-F374-4329-8803-D9548AA1F002}">
      <dgm:prSet/>
      <dgm:spPr/>
      <dgm:t>
        <a:bodyPr/>
        <a:lstStyle/>
        <a:p>
          <a:endParaRPr lang="en-US"/>
        </a:p>
      </dgm:t>
    </dgm:pt>
    <dgm:pt modelId="{A855F6A0-E0F4-48C6-8A83-F0DE81392B5E}">
      <dgm:prSet/>
      <dgm:spPr>
        <a:solidFill>
          <a:srgbClr val="159699"/>
        </a:solidFill>
      </dgm:spPr>
      <dgm:t>
        <a:bodyPr/>
        <a:lstStyle/>
        <a:p>
          <a:r>
            <a:rPr lang="el-GR" b="1" err="1">
              <a:latin typeface="Century Gothic"/>
            </a:rPr>
            <a:t>Αδειοδοτική</a:t>
          </a:r>
          <a:r>
            <a:rPr lang="el-GR" b="1">
              <a:latin typeface="Century Gothic"/>
            </a:rPr>
            <a:t> διαδικασία με τον ΔΕΔΔΗΕ</a:t>
          </a:r>
        </a:p>
      </dgm:t>
    </dgm:pt>
    <dgm:pt modelId="{04189192-DE62-4DB6-97EF-D8C4C2D24333}" type="parTrans" cxnId="{5D8484AB-4606-4AD9-886C-C3D3A2BBA9F3}">
      <dgm:prSet/>
      <dgm:spPr/>
      <dgm:t>
        <a:bodyPr/>
        <a:lstStyle/>
        <a:p>
          <a:endParaRPr lang="en-US"/>
        </a:p>
      </dgm:t>
    </dgm:pt>
    <dgm:pt modelId="{56B2E8D9-F915-4940-9051-CBBB9D100184}" type="sibTrans" cxnId="{5D8484AB-4606-4AD9-886C-C3D3A2BBA9F3}">
      <dgm:prSet/>
      <dgm:spPr/>
      <dgm:t>
        <a:bodyPr/>
        <a:lstStyle/>
        <a:p>
          <a:endParaRPr lang="en-US"/>
        </a:p>
      </dgm:t>
    </dgm:pt>
    <dgm:pt modelId="{B68C28D4-DDB2-4FF1-9B4F-74C9114F3388}">
      <dgm:prSet/>
      <dgm:spPr>
        <a:solidFill>
          <a:srgbClr val="159699"/>
        </a:solidFill>
      </dgm:spPr>
      <dgm:t>
        <a:bodyPr/>
        <a:lstStyle/>
        <a:p>
          <a:r>
            <a:rPr lang="el-GR" b="1">
              <a:latin typeface="Century Gothic"/>
            </a:rPr>
            <a:t>Χρηματοδότηση και υλοποίηση έργου</a:t>
          </a:r>
        </a:p>
      </dgm:t>
    </dgm:pt>
    <dgm:pt modelId="{E3AC0646-40DD-4E47-B7FE-77193CB38FFD}" type="parTrans" cxnId="{831B4D11-3F55-41C9-8F31-465A31218DC2}">
      <dgm:prSet/>
      <dgm:spPr/>
      <dgm:t>
        <a:bodyPr/>
        <a:lstStyle/>
        <a:p>
          <a:endParaRPr lang="en-US"/>
        </a:p>
      </dgm:t>
    </dgm:pt>
    <dgm:pt modelId="{03E0FAA8-7028-4636-BA4B-7881E9078348}" type="sibTrans" cxnId="{831B4D11-3F55-41C9-8F31-465A31218DC2}">
      <dgm:prSet/>
      <dgm:spPr/>
      <dgm:t>
        <a:bodyPr/>
        <a:lstStyle/>
        <a:p>
          <a:endParaRPr lang="en-US"/>
        </a:p>
      </dgm:t>
    </dgm:pt>
    <dgm:pt modelId="{F954A2D1-1B9E-4483-B686-538F2828162F}" type="pres">
      <dgm:prSet presAssocID="{E77A6E32-1A9F-42A5-A574-4D4D17486500}" presName="outerComposite" presStyleCnt="0">
        <dgm:presLayoutVars>
          <dgm:chMax val="5"/>
          <dgm:dir/>
          <dgm:resizeHandles val="exact"/>
        </dgm:presLayoutVars>
      </dgm:prSet>
      <dgm:spPr/>
    </dgm:pt>
    <dgm:pt modelId="{C867EC14-000B-4B56-B7BC-18994A5C9A34}" type="pres">
      <dgm:prSet presAssocID="{E77A6E32-1A9F-42A5-A574-4D4D17486500}" presName="dummyMaxCanvas" presStyleCnt="0">
        <dgm:presLayoutVars/>
      </dgm:prSet>
      <dgm:spPr/>
    </dgm:pt>
    <dgm:pt modelId="{D4A5C906-2E75-4505-80E8-8CACECF98F45}" type="pres">
      <dgm:prSet presAssocID="{E77A6E32-1A9F-42A5-A574-4D4D17486500}" presName="FiveNodes_1" presStyleLbl="node1" presStyleIdx="0" presStyleCnt="5">
        <dgm:presLayoutVars>
          <dgm:bulletEnabled val="1"/>
        </dgm:presLayoutVars>
      </dgm:prSet>
      <dgm:spPr/>
    </dgm:pt>
    <dgm:pt modelId="{8AF22CD4-04D7-4EBA-84AC-BD1191892A93}" type="pres">
      <dgm:prSet presAssocID="{E77A6E32-1A9F-42A5-A574-4D4D17486500}" presName="FiveNodes_2" presStyleLbl="node1" presStyleIdx="1" presStyleCnt="5">
        <dgm:presLayoutVars>
          <dgm:bulletEnabled val="1"/>
        </dgm:presLayoutVars>
      </dgm:prSet>
      <dgm:spPr/>
    </dgm:pt>
    <dgm:pt modelId="{4DC602DA-08E1-4DB1-9688-D0C80265F94F}" type="pres">
      <dgm:prSet presAssocID="{E77A6E32-1A9F-42A5-A574-4D4D17486500}" presName="FiveNodes_3" presStyleLbl="node1" presStyleIdx="2" presStyleCnt="5">
        <dgm:presLayoutVars>
          <dgm:bulletEnabled val="1"/>
        </dgm:presLayoutVars>
      </dgm:prSet>
      <dgm:spPr/>
    </dgm:pt>
    <dgm:pt modelId="{1A7E7B62-0B0E-48CE-B416-A0D678C4D38E}" type="pres">
      <dgm:prSet presAssocID="{E77A6E32-1A9F-42A5-A574-4D4D17486500}" presName="FiveNodes_4" presStyleLbl="node1" presStyleIdx="3" presStyleCnt="5">
        <dgm:presLayoutVars>
          <dgm:bulletEnabled val="1"/>
        </dgm:presLayoutVars>
      </dgm:prSet>
      <dgm:spPr/>
    </dgm:pt>
    <dgm:pt modelId="{435E41CE-78D4-40E9-9753-3916296BA656}" type="pres">
      <dgm:prSet presAssocID="{E77A6E32-1A9F-42A5-A574-4D4D17486500}" presName="FiveNodes_5" presStyleLbl="node1" presStyleIdx="4" presStyleCnt="5">
        <dgm:presLayoutVars>
          <dgm:bulletEnabled val="1"/>
        </dgm:presLayoutVars>
      </dgm:prSet>
      <dgm:spPr/>
    </dgm:pt>
    <dgm:pt modelId="{FC9CF926-6219-48F9-ADB0-51E703504889}" type="pres">
      <dgm:prSet presAssocID="{E77A6E32-1A9F-42A5-A574-4D4D17486500}" presName="FiveConn_1-2" presStyleLbl="fgAccFollowNode1" presStyleIdx="0" presStyleCnt="4">
        <dgm:presLayoutVars>
          <dgm:bulletEnabled val="1"/>
        </dgm:presLayoutVars>
      </dgm:prSet>
      <dgm:spPr/>
    </dgm:pt>
    <dgm:pt modelId="{CA37D239-5F86-425D-A7F5-006168DD8583}" type="pres">
      <dgm:prSet presAssocID="{E77A6E32-1A9F-42A5-A574-4D4D17486500}" presName="FiveConn_2-3" presStyleLbl="fgAccFollowNode1" presStyleIdx="1" presStyleCnt="4">
        <dgm:presLayoutVars>
          <dgm:bulletEnabled val="1"/>
        </dgm:presLayoutVars>
      </dgm:prSet>
      <dgm:spPr/>
    </dgm:pt>
    <dgm:pt modelId="{9596313F-41A4-4D06-815B-B2E6B5BC8835}" type="pres">
      <dgm:prSet presAssocID="{E77A6E32-1A9F-42A5-A574-4D4D17486500}" presName="FiveConn_3-4" presStyleLbl="fgAccFollowNode1" presStyleIdx="2" presStyleCnt="4">
        <dgm:presLayoutVars>
          <dgm:bulletEnabled val="1"/>
        </dgm:presLayoutVars>
      </dgm:prSet>
      <dgm:spPr/>
    </dgm:pt>
    <dgm:pt modelId="{52053ADF-73EF-4034-B763-FD88944CF3AC}" type="pres">
      <dgm:prSet presAssocID="{E77A6E32-1A9F-42A5-A574-4D4D17486500}" presName="FiveConn_4-5" presStyleLbl="fgAccFollowNode1" presStyleIdx="3" presStyleCnt="4">
        <dgm:presLayoutVars>
          <dgm:bulletEnabled val="1"/>
        </dgm:presLayoutVars>
      </dgm:prSet>
      <dgm:spPr/>
    </dgm:pt>
    <dgm:pt modelId="{329D9510-EA0A-43CA-A2EE-ABCF4251F317}" type="pres">
      <dgm:prSet presAssocID="{E77A6E32-1A9F-42A5-A574-4D4D17486500}" presName="FiveNodes_1_text" presStyleLbl="node1" presStyleIdx="4" presStyleCnt="5">
        <dgm:presLayoutVars>
          <dgm:bulletEnabled val="1"/>
        </dgm:presLayoutVars>
      </dgm:prSet>
      <dgm:spPr/>
    </dgm:pt>
    <dgm:pt modelId="{ABB86BCF-7803-40BC-814D-825888A5941F}" type="pres">
      <dgm:prSet presAssocID="{E77A6E32-1A9F-42A5-A574-4D4D17486500}" presName="FiveNodes_2_text" presStyleLbl="node1" presStyleIdx="4" presStyleCnt="5">
        <dgm:presLayoutVars>
          <dgm:bulletEnabled val="1"/>
        </dgm:presLayoutVars>
      </dgm:prSet>
      <dgm:spPr/>
    </dgm:pt>
    <dgm:pt modelId="{2505299F-89D7-44BE-BFC8-915A25113665}" type="pres">
      <dgm:prSet presAssocID="{E77A6E32-1A9F-42A5-A574-4D4D17486500}" presName="FiveNodes_3_text" presStyleLbl="node1" presStyleIdx="4" presStyleCnt="5">
        <dgm:presLayoutVars>
          <dgm:bulletEnabled val="1"/>
        </dgm:presLayoutVars>
      </dgm:prSet>
      <dgm:spPr/>
    </dgm:pt>
    <dgm:pt modelId="{2A7E4450-98B0-4761-99CF-295D21D97BB5}" type="pres">
      <dgm:prSet presAssocID="{E77A6E32-1A9F-42A5-A574-4D4D17486500}" presName="FiveNodes_4_text" presStyleLbl="node1" presStyleIdx="4" presStyleCnt="5">
        <dgm:presLayoutVars>
          <dgm:bulletEnabled val="1"/>
        </dgm:presLayoutVars>
      </dgm:prSet>
      <dgm:spPr/>
    </dgm:pt>
    <dgm:pt modelId="{BE616CD6-82F3-4278-A5C1-D7C7F73CE681}" type="pres">
      <dgm:prSet presAssocID="{E77A6E32-1A9F-42A5-A574-4D4D17486500}" presName="FiveNodes_5_text" presStyleLbl="node1" presStyleIdx="4" presStyleCnt="5">
        <dgm:presLayoutVars>
          <dgm:bulletEnabled val="1"/>
        </dgm:presLayoutVars>
      </dgm:prSet>
      <dgm:spPr/>
    </dgm:pt>
  </dgm:ptLst>
  <dgm:cxnLst>
    <dgm:cxn modelId="{C8FC2600-F101-46C0-BAE9-6E3B8D39BAE9}" type="presOf" srcId="{D06308FF-E429-45F3-BEC3-A21962D177BF}" destId="{D4A5C906-2E75-4505-80E8-8CACECF98F45}" srcOrd="0" destOrd="0" presId="urn:microsoft.com/office/officeart/2005/8/layout/vProcess5"/>
    <dgm:cxn modelId="{25A8F00A-2ED7-4CBE-8D0D-D146BBF84B22}" type="presOf" srcId="{A855F6A0-E0F4-48C6-8A83-F0DE81392B5E}" destId="{2A7E4450-98B0-4761-99CF-295D21D97BB5}" srcOrd="1" destOrd="0" presId="urn:microsoft.com/office/officeart/2005/8/layout/vProcess5"/>
    <dgm:cxn modelId="{831B4D11-3F55-41C9-8F31-465A31218DC2}" srcId="{E77A6E32-1A9F-42A5-A574-4D4D17486500}" destId="{B68C28D4-DDB2-4FF1-9B4F-74C9114F3388}" srcOrd="4" destOrd="0" parTransId="{E3AC0646-40DD-4E47-B7FE-77193CB38FFD}" sibTransId="{03E0FAA8-7028-4636-BA4B-7881E9078348}"/>
    <dgm:cxn modelId="{5FA28E11-3A67-4DD7-88E5-234F36BA122E}" type="presOf" srcId="{56B2E8D9-F915-4940-9051-CBBB9D100184}" destId="{52053ADF-73EF-4034-B763-FD88944CF3AC}" srcOrd="0" destOrd="0" presId="urn:microsoft.com/office/officeart/2005/8/layout/vProcess5"/>
    <dgm:cxn modelId="{6F21D21D-22F4-42CA-9B18-EC6D9DB69E32}" type="presOf" srcId="{8FB4DF2B-E413-4B11-95B4-8179D0345508}" destId="{FC9CF926-6219-48F9-ADB0-51E703504889}" srcOrd="0" destOrd="0" presId="urn:microsoft.com/office/officeart/2005/8/layout/vProcess5"/>
    <dgm:cxn modelId="{ECCDBE20-199C-4A2A-B29D-EA4BA42098D1}" type="presOf" srcId="{AE21564F-5EAF-4DD8-A214-010B4055CB0F}" destId="{2505299F-89D7-44BE-BFC8-915A25113665}" srcOrd="1" destOrd="0" presId="urn:microsoft.com/office/officeart/2005/8/layout/vProcess5"/>
    <dgm:cxn modelId="{63798236-C03C-4993-B5E0-F14B151756B0}" type="presOf" srcId="{3247AC1D-09F6-4F30-A15D-29352FB8917F}" destId="{CA37D239-5F86-425D-A7F5-006168DD8583}" srcOrd="0" destOrd="0" presId="urn:microsoft.com/office/officeart/2005/8/layout/vProcess5"/>
    <dgm:cxn modelId="{7AD7A260-8851-43B7-96C2-6D708E534D4D}" type="presOf" srcId="{F64CEB83-7332-4DE9-A2B3-214D1711BE67}" destId="{ABB86BCF-7803-40BC-814D-825888A5941F}" srcOrd="1" destOrd="0" presId="urn:microsoft.com/office/officeart/2005/8/layout/vProcess5"/>
    <dgm:cxn modelId="{7BC40341-704C-4142-AAEB-13613F75BE9B}" type="presOf" srcId="{E77A6E32-1A9F-42A5-A574-4D4D17486500}" destId="{F954A2D1-1B9E-4483-B686-538F2828162F}" srcOrd="0" destOrd="0" presId="urn:microsoft.com/office/officeart/2005/8/layout/vProcess5"/>
    <dgm:cxn modelId="{2678EC68-B884-443E-BA22-D2FD00100922}" type="presOf" srcId="{B68C28D4-DDB2-4FF1-9B4F-74C9114F3388}" destId="{BE616CD6-82F3-4278-A5C1-D7C7F73CE681}" srcOrd="1" destOrd="0" presId="urn:microsoft.com/office/officeart/2005/8/layout/vProcess5"/>
    <dgm:cxn modelId="{3272874D-A1B1-498C-8BC1-752532C45B13}" srcId="{E77A6E32-1A9F-42A5-A574-4D4D17486500}" destId="{D06308FF-E429-45F3-BEC3-A21962D177BF}" srcOrd="0" destOrd="0" parTransId="{06A0676B-2837-43F7-B43D-EC2C1DAD0B40}" sibTransId="{8FB4DF2B-E413-4B11-95B4-8179D0345508}"/>
    <dgm:cxn modelId="{BC267A6E-3CEF-4037-9E26-B6AC914F4F96}" type="presOf" srcId="{AE21564F-5EAF-4DD8-A214-010B4055CB0F}" destId="{4DC602DA-08E1-4DB1-9688-D0C80265F94F}" srcOrd="0" destOrd="0" presId="urn:microsoft.com/office/officeart/2005/8/layout/vProcess5"/>
    <dgm:cxn modelId="{8E540650-8B98-43DE-8073-A3BF76244F81}" type="presOf" srcId="{B68C28D4-DDB2-4FF1-9B4F-74C9114F3388}" destId="{435E41CE-78D4-40E9-9753-3916296BA656}" srcOrd="0" destOrd="0" presId="urn:microsoft.com/office/officeart/2005/8/layout/vProcess5"/>
    <dgm:cxn modelId="{5D8484AB-4606-4AD9-886C-C3D3A2BBA9F3}" srcId="{E77A6E32-1A9F-42A5-A574-4D4D17486500}" destId="{A855F6A0-E0F4-48C6-8A83-F0DE81392B5E}" srcOrd="3" destOrd="0" parTransId="{04189192-DE62-4DB6-97EF-D8C4C2D24333}" sibTransId="{56B2E8D9-F915-4940-9051-CBBB9D100184}"/>
    <dgm:cxn modelId="{02C1EEB1-F374-4329-8803-D9548AA1F002}" srcId="{E77A6E32-1A9F-42A5-A574-4D4D17486500}" destId="{F64CEB83-7332-4DE9-A2B3-214D1711BE67}" srcOrd="1" destOrd="0" parTransId="{0AA97941-9C6C-49D7-9B4E-DF001892E6F2}" sibTransId="{3247AC1D-09F6-4F30-A15D-29352FB8917F}"/>
    <dgm:cxn modelId="{D93A23C0-5A84-498C-9A3A-2EA96814BFEC}" type="presOf" srcId="{D06308FF-E429-45F3-BEC3-A21962D177BF}" destId="{329D9510-EA0A-43CA-A2EE-ABCF4251F317}" srcOrd="1" destOrd="0" presId="urn:microsoft.com/office/officeart/2005/8/layout/vProcess5"/>
    <dgm:cxn modelId="{71F600CF-3BDF-4560-89BB-862F9D79FFC8}" type="presOf" srcId="{9B92014F-E5A6-46FB-83A1-5C8F2861AF3A}" destId="{9596313F-41A4-4D06-815B-B2E6B5BC8835}" srcOrd="0" destOrd="0" presId="urn:microsoft.com/office/officeart/2005/8/layout/vProcess5"/>
    <dgm:cxn modelId="{955B5ED1-81A0-4636-B0E4-C21B98FFB7CC}" type="presOf" srcId="{A855F6A0-E0F4-48C6-8A83-F0DE81392B5E}" destId="{1A7E7B62-0B0E-48CE-B416-A0D678C4D38E}" srcOrd="0" destOrd="0" presId="urn:microsoft.com/office/officeart/2005/8/layout/vProcess5"/>
    <dgm:cxn modelId="{600095F2-758C-4D69-877B-F6ADA6034CEC}" type="presOf" srcId="{F64CEB83-7332-4DE9-A2B3-214D1711BE67}" destId="{8AF22CD4-04D7-4EBA-84AC-BD1191892A93}" srcOrd="0" destOrd="0" presId="urn:microsoft.com/office/officeart/2005/8/layout/vProcess5"/>
    <dgm:cxn modelId="{37089CF6-E217-418E-89B1-8EB5517846CD}" srcId="{E77A6E32-1A9F-42A5-A574-4D4D17486500}" destId="{AE21564F-5EAF-4DD8-A214-010B4055CB0F}" srcOrd="2" destOrd="0" parTransId="{D513286F-D395-4A6C-B522-E23B1FEF6F7F}" sibTransId="{9B92014F-E5A6-46FB-83A1-5C8F2861AF3A}"/>
    <dgm:cxn modelId="{54C53645-2000-4001-B7C6-99C783184412}" type="presParOf" srcId="{F954A2D1-1B9E-4483-B686-538F2828162F}" destId="{C867EC14-000B-4B56-B7BC-18994A5C9A34}" srcOrd="0" destOrd="0" presId="urn:microsoft.com/office/officeart/2005/8/layout/vProcess5"/>
    <dgm:cxn modelId="{0A46E86B-14E8-45B4-8F93-8E3F5907CF43}" type="presParOf" srcId="{F954A2D1-1B9E-4483-B686-538F2828162F}" destId="{D4A5C906-2E75-4505-80E8-8CACECF98F45}" srcOrd="1" destOrd="0" presId="urn:microsoft.com/office/officeart/2005/8/layout/vProcess5"/>
    <dgm:cxn modelId="{D66B113E-6A08-4CF1-81F4-571363BAED17}" type="presParOf" srcId="{F954A2D1-1B9E-4483-B686-538F2828162F}" destId="{8AF22CD4-04D7-4EBA-84AC-BD1191892A93}" srcOrd="2" destOrd="0" presId="urn:microsoft.com/office/officeart/2005/8/layout/vProcess5"/>
    <dgm:cxn modelId="{26756380-48BB-4A33-83E0-14D242879AC2}" type="presParOf" srcId="{F954A2D1-1B9E-4483-B686-538F2828162F}" destId="{4DC602DA-08E1-4DB1-9688-D0C80265F94F}" srcOrd="3" destOrd="0" presId="urn:microsoft.com/office/officeart/2005/8/layout/vProcess5"/>
    <dgm:cxn modelId="{4D5BE5E1-ACBF-4F85-99CD-5295459925EC}" type="presParOf" srcId="{F954A2D1-1B9E-4483-B686-538F2828162F}" destId="{1A7E7B62-0B0E-48CE-B416-A0D678C4D38E}" srcOrd="4" destOrd="0" presId="urn:microsoft.com/office/officeart/2005/8/layout/vProcess5"/>
    <dgm:cxn modelId="{F32F91D6-0B11-4F70-BF26-B7D69EB3E3FA}" type="presParOf" srcId="{F954A2D1-1B9E-4483-B686-538F2828162F}" destId="{435E41CE-78D4-40E9-9753-3916296BA656}" srcOrd="5" destOrd="0" presId="urn:microsoft.com/office/officeart/2005/8/layout/vProcess5"/>
    <dgm:cxn modelId="{842F6D65-8BD6-4C57-83C0-DD26476E0A7E}" type="presParOf" srcId="{F954A2D1-1B9E-4483-B686-538F2828162F}" destId="{FC9CF926-6219-48F9-ADB0-51E703504889}" srcOrd="6" destOrd="0" presId="urn:microsoft.com/office/officeart/2005/8/layout/vProcess5"/>
    <dgm:cxn modelId="{3BBA88E1-7002-4796-9E7A-830134A6A3B2}" type="presParOf" srcId="{F954A2D1-1B9E-4483-B686-538F2828162F}" destId="{CA37D239-5F86-425D-A7F5-006168DD8583}" srcOrd="7" destOrd="0" presId="urn:microsoft.com/office/officeart/2005/8/layout/vProcess5"/>
    <dgm:cxn modelId="{47215102-CABE-43A9-BD57-C0C3EF817766}" type="presParOf" srcId="{F954A2D1-1B9E-4483-B686-538F2828162F}" destId="{9596313F-41A4-4D06-815B-B2E6B5BC8835}" srcOrd="8" destOrd="0" presId="urn:microsoft.com/office/officeart/2005/8/layout/vProcess5"/>
    <dgm:cxn modelId="{51280ABB-6A57-4DBE-A173-14B2E917AC25}" type="presParOf" srcId="{F954A2D1-1B9E-4483-B686-538F2828162F}" destId="{52053ADF-73EF-4034-B763-FD88944CF3AC}" srcOrd="9" destOrd="0" presId="urn:microsoft.com/office/officeart/2005/8/layout/vProcess5"/>
    <dgm:cxn modelId="{D5BA79E3-6439-4F51-A2BA-B88DD4D30FC8}" type="presParOf" srcId="{F954A2D1-1B9E-4483-B686-538F2828162F}" destId="{329D9510-EA0A-43CA-A2EE-ABCF4251F317}" srcOrd="10" destOrd="0" presId="urn:microsoft.com/office/officeart/2005/8/layout/vProcess5"/>
    <dgm:cxn modelId="{65941B56-0E11-4A8F-8E6F-D0E3DBA71E6E}" type="presParOf" srcId="{F954A2D1-1B9E-4483-B686-538F2828162F}" destId="{ABB86BCF-7803-40BC-814D-825888A5941F}" srcOrd="11" destOrd="0" presId="urn:microsoft.com/office/officeart/2005/8/layout/vProcess5"/>
    <dgm:cxn modelId="{B4EB1B33-5C8C-4018-9D70-4F7D858D595F}" type="presParOf" srcId="{F954A2D1-1B9E-4483-B686-538F2828162F}" destId="{2505299F-89D7-44BE-BFC8-915A25113665}" srcOrd="12" destOrd="0" presId="urn:microsoft.com/office/officeart/2005/8/layout/vProcess5"/>
    <dgm:cxn modelId="{850C2F75-DBB0-416F-A74B-5CA80C589982}" type="presParOf" srcId="{F954A2D1-1B9E-4483-B686-538F2828162F}" destId="{2A7E4450-98B0-4761-99CF-295D21D97BB5}" srcOrd="13" destOrd="0" presId="urn:microsoft.com/office/officeart/2005/8/layout/vProcess5"/>
    <dgm:cxn modelId="{2D50FC2F-BB18-45CE-A3C6-6C6631A80726}" type="presParOf" srcId="{F954A2D1-1B9E-4483-B686-538F2828162F}" destId="{BE616CD6-82F3-4278-A5C1-D7C7F73CE681}" srcOrd="14" destOrd="0" presId="urn:microsoft.com/office/officeart/2005/8/layout/vProcess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898B6824-D821-40E5-85EC-A419498C98C5}" type="doc">
      <dgm:prSet loTypeId="urn:microsoft.com/office/officeart/2005/8/layout/process2" loCatId="process" qsTypeId="urn:microsoft.com/office/officeart/2005/8/quickstyle/3d4" qsCatId="3D" csTypeId="urn:microsoft.com/office/officeart/2005/8/colors/accent1_2" csCatId="accent1" phldr="1"/>
      <dgm:spPr/>
    </dgm:pt>
    <dgm:pt modelId="{DB824F92-F536-4D8F-A513-E665D948A86C}">
      <dgm:prSet phldrT="[Κείμενο]" custT="1"/>
      <dgm:spPr/>
      <dgm:t>
        <a:bodyPr/>
        <a:lstStyle/>
        <a:p>
          <a:r>
            <a:rPr lang="el-GR" sz="1800" b="0">
              <a:latin typeface="Roboto" pitchFamily="2" charset="0"/>
              <a:ea typeface="Roboto" pitchFamily="2" charset="0"/>
              <a:cs typeface="Calibri" panose="020F0502020204030204" pitchFamily="34" charset="0"/>
            </a:rPr>
            <a:t>Σύνταξη σχεδίου Καταστατικού και Ιδρυτική Γενική Συνέλευση</a:t>
          </a:r>
          <a:endParaRPr lang="el-GR" sz="1800" b="0">
            <a:latin typeface="Roboto" pitchFamily="2" charset="0"/>
            <a:ea typeface="Roboto" pitchFamily="2" charset="0"/>
          </a:endParaRPr>
        </a:p>
      </dgm:t>
    </dgm:pt>
    <dgm:pt modelId="{B0C60876-F566-4AA6-95B8-12EFF5088A39}" type="parTrans" cxnId="{118803F6-4B27-42C6-8953-5C6B49A28C2A}">
      <dgm:prSet/>
      <dgm:spPr/>
      <dgm:t>
        <a:bodyPr/>
        <a:lstStyle/>
        <a:p>
          <a:endParaRPr lang="el-GR" sz="1800">
            <a:latin typeface="Roboto" pitchFamily="2" charset="0"/>
            <a:ea typeface="Roboto" pitchFamily="2" charset="0"/>
          </a:endParaRPr>
        </a:p>
      </dgm:t>
    </dgm:pt>
    <dgm:pt modelId="{BB578135-A35D-45BD-9B8A-1A4D0DC97A09}" type="sibTrans" cxnId="{118803F6-4B27-42C6-8953-5C6B49A28C2A}">
      <dgm:prSet custT="1"/>
      <dgm:spPr/>
      <dgm:t>
        <a:bodyPr/>
        <a:lstStyle/>
        <a:p>
          <a:r>
            <a:rPr lang="el-GR" sz="1800">
              <a:solidFill>
                <a:schemeClr val="tx1"/>
              </a:solidFill>
              <a:latin typeface="Roboto" pitchFamily="2" charset="0"/>
              <a:ea typeface="Roboto" pitchFamily="2" charset="0"/>
            </a:rPr>
            <a:t>3 μήνες</a:t>
          </a:r>
        </a:p>
      </dgm:t>
    </dgm:pt>
    <dgm:pt modelId="{993CF690-C6AE-4082-8815-AAE316BFC151}">
      <dgm:prSet phldrT="[Κείμενο]" custT="1"/>
      <dgm:spPr/>
      <dgm:t>
        <a:bodyPr/>
        <a:lstStyle/>
        <a:p>
          <a:r>
            <a:rPr lang="el-GR" sz="1800" b="0">
              <a:latin typeface="Roboto" pitchFamily="2" charset="0"/>
              <a:ea typeface="Roboto" pitchFamily="2" charset="0"/>
              <a:cs typeface="Calibri" panose="020F0502020204030204" pitchFamily="34" charset="0"/>
            </a:rPr>
            <a:t>Κατάθεση φακέλου για εγγραφή της Κοινότητας στο Ειρηνοδικείο</a:t>
          </a:r>
          <a:endParaRPr lang="el-GR" sz="1800" b="0">
            <a:latin typeface="Roboto" pitchFamily="2" charset="0"/>
            <a:ea typeface="Roboto" pitchFamily="2" charset="0"/>
          </a:endParaRPr>
        </a:p>
      </dgm:t>
    </dgm:pt>
    <dgm:pt modelId="{B37C7890-4403-4479-84AA-273FFEED989A}" type="parTrans" cxnId="{52F267AE-DB17-4A35-A6A7-293FEBDE9147}">
      <dgm:prSet/>
      <dgm:spPr/>
      <dgm:t>
        <a:bodyPr/>
        <a:lstStyle/>
        <a:p>
          <a:endParaRPr lang="el-GR" sz="1800">
            <a:latin typeface="Roboto" pitchFamily="2" charset="0"/>
            <a:ea typeface="Roboto" pitchFamily="2" charset="0"/>
          </a:endParaRPr>
        </a:p>
      </dgm:t>
    </dgm:pt>
    <dgm:pt modelId="{4A782CF2-4F76-4A4B-AEF0-9C3C6B384BE9}" type="sibTrans" cxnId="{52F267AE-DB17-4A35-A6A7-293FEBDE9147}">
      <dgm:prSet custT="1"/>
      <dgm:spPr/>
      <dgm:t>
        <a:bodyPr/>
        <a:lstStyle/>
        <a:p>
          <a:r>
            <a:rPr lang="el-GR" sz="1400">
              <a:solidFill>
                <a:schemeClr val="tx1"/>
              </a:solidFill>
              <a:latin typeface="Roboto" pitchFamily="2" charset="0"/>
              <a:ea typeface="Roboto" pitchFamily="2" charset="0"/>
            </a:rPr>
            <a:t>2 εβδομάδες</a:t>
          </a:r>
        </a:p>
      </dgm:t>
    </dgm:pt>
    <dgm:pt modelId="{4D4B6CCC-40C0-4268-B111-042B034A702A}">
      <dgm:prSet phldrT="[Κείμενο]" custT="1"/>
      <dgm:spPr/>
      <dgm:t>
        <a:bodyPr/>
        <a:lstStyle/>
        <a:p>
          <a:r>
            <a:rPr lang="el-GR" sz="1800" b="0">
              <a:latin typeface="Roboto" pitchFamily="2" charset="0"/>
              <a:ea typeface="Roboto" pitchFamily="2" charset="0"/>
              <a:cs typeface="Calibri" panose="020F0502020204030204" pitchFamily="34" charset="0"/>
            </a:rPr>
            <a:t>Καταχώρηση της Κοινότητας στο Γενικό Εμπορικό Μητρώο (ΓΕΜΗ)</a:t>
          </a:r>
          <a:endParaRPr lang="el-GR" sz="1800" b="0">
            <a:latin typeface="Roboto" pitchFamily="2" charset="0"/>
            <a:ea typeface="Roboto" pitchFamily="2" charset="0"/>
          </a:endParaRPr>
        </a:p>
      </dgm:t>
    </dgm:pt>
    <dgm:pt modelId="{D6C808BF-90F1-4F4C-8786-26D5A7F6940F}" type="parTrans" cxnId="{AF450DF0-A9A6-4061-91C9-13FCD4E9ED22}">
      <dgm:prSet/>
      <dgm:spPr/>
      <dgm:t>
        <a:bodyPr/>
        <a:lstStyle/>
        <a:p>
          <a:endParaRPr lang="el-GR" sz="1800">
            <a:latin typeface="Roboto" pitchFamily="2" charset="0"/>
            <a:ea typeface="Roboto" pitchFamily="2" charset="0"/>
          </a:endParaRPr>
        </a:p>
      </dgm:t>
    </dgm:pt>
    <dgm:pt modelId="{DD6F0C74-64A8-40B5-A1CC-5ADF5FA81DE4}" type="sibTrans" cxnId="{AF450DF0-A9A6-4061-91C9-13FCD4E9ED22}">
      <dgm:prSet custT="1"/>
      <dgm:spPr/>
      <dgm:t>
        <a:bodyPr/>
        <a:lstStyle/>
        <a:p>
          <a:r>
            <a:rPr lang="el-GR" sz="1400">
              <a:solidFill>
                <a:schemeClr val="tx1"/>
              </a:solidFill>
              <a:latin typeface="Roboto" pitchFamily="2" charset="0"/>
              <a:ea typeface="Roboto" pitchFamily="2" charset="0"/>
            </a:rPr>
            <a:t>1 εβδομάδα</a:t>
          </a:r>
        </a:p>
      </dgm:t>
    </dgm:pt>
    <dgm:pt modelId="{E923D21E-500A-44E6-A3E3-3ACC59CA12FC}">
      <dgm:prSet custT="1"/>
      <dgm:spPr/>
      <dgm:t>
        <a:bodyPr/>
        <a:lstStyle/>
        <a:p>
          <a:r>
            <a:rPr lang="el-GR" sz="1800" b="0">
              <a:latin typeface="Roboto" pitchFamily="2" charset="0"/>
              <a:ea typeface="Roboto" pitchFamily="2" charset="0"/>
            </a:rPr>
            <a:t>Τραπεζικός λογαριασμός, Έδρα και Λογιστής της Κοινότητας</a:t>
          </a:r>
        </a:p>
      </dgm:t>
    </dgm:pt>
    <dgm:pt modelId="{4F4BBCA4-B6BC-4A11-B5A5-9D3687607630}" type="parTrans" cxnId="{D8EC12EF-8F29-4A23-BFE3-CFF9B15D72E1}">
      <dgm:prSet/>
      <dgm:spPr/>
      <dgm:t>
        <a:bodyPr/>
        <a:lstStyle/>
        <a:p>
          <a:endParaRPr lang="el-GR" sz="1800">
            <a:latin typeface="Roboto" pitchFamily="2" charset="0"/>
            <a:ea typeface="Roboto" pitchFamily="2" charset="0"/>
          </a:endParaRPr>
        </a:p>
      </dgm:t>
    </dgm:pt>
    <dgm:pt modelId="{2B6F9AA5-0F35-4299-B9BC-7C7D2C7419DC}" type="sibTrans" cxnId="{D8EC12EF-8F29-4A23-BFE3-CFF9B15D72E1}">
      <dgm:prSet custT="1"/>
      <dgm:spPr/>
      <dgm:t>
        <a:bodyPr/>
        <a:lstStyle/>
        <a:p>
          <a:r>
            <a:rPr lang="el-GR" sz="1200">
              <a:solidFill>
                <a:schemeClr val="tx1"/>
              </a:solidFill>
              <a:latin typeface="Roboto" pitchFamily="2" charset="0"/>
              <a:ea typeface="Roboto" pitchFamily="2" charset="0"/>
            </a:rPr>
            <a:t>Λίγες μέρες</a:t>
          </a:r>
        </a:p>
      </dgm:t>
    </dgm:pt>
    <dgm:pt modelId="{F78CACFE-755E-459C-85F4-BA0DD337A309}">
      <dgm:prSet custT="1"/>
      <dgm:spPr/>
      <dgm:t>
        <a:bodyPr/>
        <a:lstStyle/>
        <a:p>
          <a:r>
            <a:rPr lang="el-GR" sz="1800" b="0">
              <a:latin typeface="Roboto" pitchFamily="2" charset="0"/>
              <a:ea typeface="Roboto" pitchFamily="2" charset="0"/>
              <a:cs typeface="Calibri" panose="020F0502020204030204" pitchFamily="34" charset="0"/>
            </a:rPr>
            <a:t>Εγγραφή στην Εφορία για έναρξη εργασιών και ΑΦΜ</a:t>
          </a:r>
        </a:p>
      </dgm:t>
    </dgm:pt>
    <dgm:pt modelId="{8AAA4240-044D-4F62-A66F-BD0AF2D65D08}" type="parTrans" cxnId="{DD86EC32-082C-4FA6-AFF0-EDFAB2A07826}">
      <dgm:prSet/>
      <dgm:spPr/>
      <dgm:t>
        <a:bodyPr/>
        <a:lstStyle/>
        <a:p>
          <a:endParaRPr lang="el-GR" sz="1800">
            <a:latin typeface="Roboto" pitchFamily="2" charset="0"/>
            <a:ea typeface="Roboto" pitchFamily="2" charset="0"/>
          </a:endParaRPr>
        </a:p>
      </dgm:t>
    </dgm:pt>
    <dgm:pt modelId="{F0E982EE-0A3D-4230-9D42-4FF024497037}" type="sibTrans" cxnId="{DD86EC32-082C-4FA6-AFF0-EDFAB2A07826}">
      <dgm:prSet custT="1"/>
      <dgm:spPr/>
      <dgm:t>
        <a:bodyPr/>
        <a:lstStyle/>
        <a:p>
          <a:r>
            <a:rPr lang="el-GR" sz="1200">
              <a:solidFill>
                <a:schemeClr val="tx1"/>
              </a:solidFill>
              <a:latin typeface="Roboto" pitchFamily="2" charset="0"/>
              <a:ea typeface="Roboto" pitchFamily="2" charset="0"/>
            </a:rPr>
            <a:t>Λίγες μέρες</a:t>
          </a:r>
        </a:p>
      </dgm:t>
    </dgm:pt>
    <dgm:pt modelId="{B34F396C-DBDF-4DA6-ADA4-391521B6836E}">
      <dgm:prSet custT="1"/>
      <dgm:spPr/>
      <dgm:t>
        <a:bodyPr/>
        <a:lstStyle/>
        <a:p>
          <a:r>
            <a:rPr lang="el-GR" sz="1800" b="0">
              <a:latin typeface="Roboto" pitchFamily="2" charset="0"/>
              <a:ea typeface="Roboto" pitchFamily="2" charset="0"/>
              <a:cs typeface="Calibri" panose="020F0502020204030204" pitchFamily="34" charset="0"/>
            </a:rPr>
            <a:t>Γενική Συνέλευση της Κοινότητας για σχέδιο επιχειρηματικής δράσης</a:t>
          </a:r>
        </a:p>
      </dgm:t>
    </dgm:pt>
    <dgm:pt modelId="{13B87323-C82D-40F9-9527-E44ADD4120D4}" type="parTrans" cxnId="{A413E788-823D-470F-8D3E-4DD3FBB9E291}">
      <dgm:prSet/>
      <dgm:spPr/>
      <dgm:t>
        <a:bodyPr/>
        <a:lstStyle/>
        <a:p>
          <a:endParaRPr lang="el-GR">
            <a:latin typeface="Roboto" pitchFamily="2" charset="0"/>
            <a:ea typeface="Roboto" pitchFamily="2" charset="0"/>
          </a:endParaRPr>
        </a:p>
      </dgm:t>
    </dgm:pt>
    <dgm:pt modelId="{BDEA367B-ADF2-4D71-B41E-EE040CD915D6}" type="sibTrans" cxnId="{A413E788-823D-470F-8D3E-4DD3FBB9E291}">
      <dgm:prSet/>
      <dgm:spPr/>
      <dgm:t>
        <a:bodyPr/>
        <a:lstStyle/>
        <a:p>
          <a:endParaRPr lang="el-GR">
            <a:latin typeface="Roboto" pitchFamily="2" charset="0"/>
            <a:ea typeface="Roboto" pitchFamily="2" charset="0"/>
          </a:endParaRPr>
        </a:p>
      </dgm:t>
    </dgm:pt>
    <dgm:pt modelId="{5ACB37C0-2FD2-429B-AE26-4D9E043F9F63}" type="pres">
      <dgm:prSet presAssocID="{898B6824-D821-40E5-85EC-A419498C98C5}" presName="linearFlow" presStyleCnt="0">
        <dgm:presLayoutVars>
          <dgm:resizeHandles val="exact"/>
        </dgm:presLayoutVars>
      </dgm:prSet>
      <dgm:spPr/>
    </dgm:pt>
    <dgm:pt modelId="{E8A5B0F4-9D98-428E-8445-811500ADD734}" type="pres">
      <dgm:prSet presAssocID="{DB824F92-F536-4D8F-A513-E665D948A86C}" presName="node" presStyleLbl="node1" presStyleIdx="0" presStyleCnt="6" custScaleX="253627" custScaleY="27648">
        <dgm:presLayoutVars>
          <dgm:bulletEnabled val="1"/>
        </dgm:presLayoutVars>
      </dgm:prSet>
      <dgm:spPr/>
    </dgm:pt>
    <dgm:pt modelId="{8F87DF32-1734-476C-89FE-A8135DE3EDC3}" type="pres">
      <dgm:prSet presAssocID="{BB578135-A35D-45BD-9B8A-1A4D0DC97A09}" presName="sibTrans" presStyleLbl="sibTrans2D1" presStyleIdx="0" presStyleCnt="5" custScaleY="460698"/>
      <dgm:spPr/>
    </dgm:pt>
    <dgm:pt modelId="{EFE54C21-FE1C-4596-991F-9B92A4E34EF9}" type="pres">
      <dgm:prSet presAssocID="{BB578135-A35D-45BD-9B8A-1A4D0DC97A09}" presName="connectorText" presStyleLbl="sibTrans2D1" presStyleIdx="0" presStyleCnt="5"/>
      <dgm:spPr/>
    </dgm:pt>
    <dgm:pt modelId="{C5557B7F-53E0-4EDB-94CC-085193114E86}" type="pres">
      <dgm:prSet presAssocID="{993CF690-C6AE-4082-8815-AAE316BFC151}" presName="node" presStyleLbl="node1" presStyleIdx="1" presStyleCnt="6" custScaleX="253627" custScaleY="29568">
        <dgm:presLayoutVars>
          <dgm:bulletEnabled val="1"/>
        </dgm:presLayoutVars>
      </dgm:prSet>
      <dgm:spPr/>
    </dgm:pt>
    <dgm:pt modelId="{6EE7655B-9DFB-4935-8503-0CDFB63EC598}" type="pres">
      <dgm:prSet presAssocID="{4A782CF2-4F76-4A4B-AEF0-9C3C6B384BE9}" presName="sibTrans" presStyleLbl="sibTrans2D1" presStyleIdx="1" presStyleCnt="5" custScaleY="349495"/>
      <dgm:spPr/>
    </dgm:pt>
    <dgm:pt modelId="{AE93AAD1-156A-4DCB-85A4-C509B2DAB3B4}" type="pres">
      <dgm:prSet presAssocID="{4A782CF2-4F76-4A4B-AEF0-9C3C6B384BE9}" presName="connectorText" presStyleLbl="sibTrans2D1" presStyleIdx="1" presStyleCnt="5"/>
      <dgm:spPr/>
    </dgm:pt>
    <dgm:pt modelId="{486A35BC-A09F-4ED5-83A6-37F3F6BFCA72}" type="pres">
      <dgm:prSet presAssocID="{4D4B6CCC-40C0-4268-B111-042B034A702A}" presName="node" presStyleLbl="node1" presStyleIdx="2" presStyleCnt="6" custScaleX="251815" custScaleY="32602">
        <dgm:presLayoutVars>
          <dgm:bulletEnabled val="1"/>
        </dgm:presLayoutVars>
      </dgm:prSet>
      <dgm:spPr/>
    </dgm:pt>
    <dgm:pt modelId="{933572ED-75CB-4D72-8DE4-B116AE2CE390}" type="pres">
      <dgm:prSet presAssocID="{DD6F0C74-64A8-40B5-A1CC-5ADF5FA81DE4}" presName="sibTrans" presStyleLbl="sibTrans2D1" presStyleIdx="2" presStyleCnt="5" custScaleY="312427"/>
      <dgm:spPr/>
    </dgm:pt>
    <dgm:pt modelId="{FDFED5C5-84C6-4D42-A1F1-9233ADEEEAC1}" type="pres">
      <dgm:prSet presAssocID="{DD6F0C74-64A8-40B5-A1CC-5ADF5FA81DE4}" presName="connectorText" presStyleLbl="sibTrans2D1" presStyleIdx="2" presStyleCnt="5"/>
      <dgm:spPr/>
    </dgm:pt>
    <dgm:pt modelId="{2AED101C-621C-4A8F-A16F-927A1694DF8C}" type="pres">
      <dgm:prSet presAssocID="{F78CACFE-755E-459C-85F4-BA0DD337A309}" presName="node" presStyleLbl="node1" presStyleIdx="3" presStyleCnt="6" custScaleX="252721" custScaleY="37458">
        <dgm:presLayoutVars>
          <dgm:bulletEnabled val="1"/>
        </dgm:presLayoutVars>
      </dgm:prSet>
      <dgm:spPr/>
    </dgm:pt>
    <dgm:pt modelId="{3CA336B7-470B-4C83-908D-791F83E8F453}" type="pres">
      <dgm:prSet presAssocID="{F0E982EE-0A3D-4230-9D42-4FF024497037}" presName="sibTrans" presStyleLbl="sibTrans2D1" presStyleIdx="3" presStyleCnt="5" custScaleX="111369" custScaleY="217111"/>
      <dgm:spPr/>
    </dgm:pt>
    <dgm:pt modelId="{65B25B93-3BF9-4F65-BF91-6D59FF7FB830}" type="pres">
      <dgm:prSet presAssocID="{F0E982EE-0A3D-4230-9D42-4FF024497037}" presName="connectorText" presStyleLbl="sibTrans2D1" presStyleIdx="3" presStyleCnt="5"/>
      <dgm:spPr/>
    </dgm:pt>
    <dgm:pt modelId="{D0C189E7-2E19-4255-AA46-F0027918A996}" type="pres">
      <dgm:prSet presAssocID="{E923D21E-500A-44E6-A3E3-3ACC59CA12FC}" presName="node" presStyleLbl="node1" presStyleIdx="4" presStyleCnt="6" custScaleX="253627" custScaleY="33249">
        <dgm:presLayoutVars>
          <dgm:bulletEnabled val="1"/>
        </dgm:presLayoutVars>
      </dgm:prSet>
      <dgm:spPr/>
    </dgm:pt>
    <dgm:pt modelId="{C3508E12-8331-4BF2-B7A4-BECAB0EB2723}" type="pres">
      <dgm:prSet presAssocID="{2B6F9AA5-0F35-4299-B9BC-7C7D2C7419DC}" presName="sibTrans" presStyleLbl="sibTrans2D1" presStyleIdx="4" presStyleCnt="5" custScaleX="129614" custScaleY="232997"/>
      <dgm:spPr/>
    </dgm:pt>
    <dgm:pt modelId="{080153A8-DC26-4396-B2BD-0C5DF5E1F8EB}" type="pres">
      <dgm:prSet presAssocID="{2B6F9AA5-0F35-4299-B9BC-7C7D2C7419DC}" presName="connectorText" presStyleLbl="sibTrans2D1" presStyleIdx="4" presStyleCnt="5"/>
      <dgm:spPr/>
    </dgm:pt>
    <dgm:pt modelId="{DC42030E-4134-4C17-BC6E-037E06BDF088}" type="pres">
      <dgm:prSet presAssocID="{B34F396C-DBDF-4DA6-ADA4-391521B6836E}" presName="node" presStyleLbl="node1" presStyleIdx="5" presStyleCnt="6" custScaleX="253627" custScaleY="36012">
        <dgm:presLayoutVars>
          <dgm:bulletEnabled val="1"/>
        </dgm:presLayoutVars>
      </dgm:prSet>
      <dgm:spPr/>
    </dgm:pt>
  </dgm:ptLst>
  <dgm:cxnLst>
    <dgm:cxn modelId="{C08BC904-B0F3-456D-811A-7829B8243C50}" type="presOf" srcId="{DD6F0C74-64A8-40B5-A1CC-5ADF5FA81DE4}" destId="{FDFED5C5-84C6-4D42-A1F1-9233ADEEEAC1}" srcOrd="1" destOrd="0" presId="urn:microsoft.com/office/officeart/2005/8/layout/process2"/>
    <dgm:cxn modelId="{032D5E09-544A-46B7-BD1E-AF5E97215323}" type="presOf" srcId="{4A782CF2-4F76-4A4B-AEF0-9C3C6B384BE9}" destId="{AE93AAD1-156A-4DCB-85A4-C509B2DAB3B4}" srcOrd="1" destOrd="0" presId="urn:microsoft.com/office/officeart/2005/8/layout/process2"/>
    <dgm:cxn modelId="{8A22E00A-0E5A-41FE-A911-B3E23787D896}" type="presOf" srcId="{DD6F0C74-64A8-40B5-A1CC-5ADF5FA81DE4}" destId="{933572ED-75CB-4D72-8DE4-B116AE2CE390}" srcOrd="0" destOrd="0" presId="urn:microsoft.com/office/officeart/2005/8/layout/process2"/>
    <dgm:cxn modelId="{3D2D8011-A596-4039-9C60-1E80DD6BE396}" type="presOf" srcId="{DB824F92-F536-4D8F-A513-E665D948A86C}" destId="{E8A5B0F4-9D98-428E-8445-811500ADD734}" srcOrd="0" destOrd="0" presId="urn:microsoft.com/office/officeart/2005/8/layout/process2"/>
    <dgm:cxn modelId="{0503561E-ED09-40C6-8B3D-2B8141B4726B}" type="presOf" srcId="{F0E982EE-0A3D-4230-9D42-4FF024497037}" destId="{65B25B93-3BF9-4F65-BF91-6D59FF7FB830}" srcOrd="1" destOrd="0" presId="urn:microsoft.com/office/officeart/2005/8/layout/process2"/>
    <dgm:cxn modelId="{DD86EC32-082C-4FA6-AFF0-EDFAB2A07826}" srcId="{898B6824-D821-40E5-85EC-A419498C98C5}" destId="{F78CACFE-755E-459C-85F4-BA0DD337A309}" srcOrd="3" destOrd="0" parTransId="{8AAA4240-044D-4F62-A66F-BD0AF2D65D08}" sibTransId="{F0E982EE-0A3D-4230-9D42-4FF024497037}"/>
    <dgm:cxn modelId="{CDB2353D-207F-4DD6-9D33-DCC235D07A10}" type="presOf" srcId="{2B6F9AA5-0F35-4299-B9BC-7C7D2C7419DC}" destId="{080153A8-DC26-4396-B2BD-0C5DF5E1F8EB}" srcOrd="1" destOrd="0" presId="urn:microsoft.com/office/officeart/2005/8/layout/process2"/>
    <dgm:cxn modelId="{95EB7D5C-EF89-46FA-81A1-3D5699F29E24}" type="presOf" srcId="{B34F396C-DBDF-4DA6-ADA4-391521B6836E}" destId="{DC42030E-4134-4C17-BC6E-037E06BDF088}" srcOrd="0" destOrd="0" presId="urn:microsoft.com/office/officeart/2005/8/layout/process2"/>
    <dgm:cxn modelId="{BD56ED49-7F15-4CB4-87CD-017D0DDC8F5D}" type="presOf" srcId="{E923D21E-500A-44E6-A3E3-3ACC59CA12FC}" destId="{D0C189E7-2E19-4255-AA46-F0027918A996}" srcOrd="0" destOrd="0" presId="urn:microsoft.com/office/officeart/2005/8/layout/process2"/>
    <dgm:cxn modelId="{EA9AA552-7276-4714-8865-EE309811D701}" type="presOf" srcId="{BB578135-A35D-45BD-9B8A-1A4D0DC97A09}" destId="{EFE54C21-FE1C-4596-991F-9B92A4E34EF9}" srcOrd="1" destOrd="0" presId="urn:microsoft.com/office/officeart/2005/8/layout/process2"/>
    <dgm:cxn modelId="{A413E788-823D-470F-8D3E-4DD3FBB9E291}" srcId="{898B6824-D821-40E5-85EC-A419498C98C5}" destId="{B34F396C-DBDF-4DA6-ADA4-391521B6836E}" srcOrd="5" destOrd="0" parTransId="{13B87323-C82D-40F9-9527-E44ADD4120D4}" sibTransId="{BDEA367B-ADF2-4D71-B41E-EE040CD915D6}"/>
    <dgm:cxn modelId="{6CB87B99-D32A-44B2-AD2E-AC32CB204F1B}" type="presOf" srcId="{F78CACFE-755E-459C-85F4-BA0DD337A309}" destId="{2AED101C-621C-4A8F-A16F-927A1694DF8C}" srcOrd="0" destOrd="0" presId="urn:microsoft.com/office/officeart/2005/8/layout/process2"/>
    <dgm:cxn modelId="{261B1AA5-76B0-482D-810E-4691DCB08DBC}" type="presOf" srcId="{BB578135-A35D-45BD-9B8A-1A4D0DC97A09}" destId="{8F87DF32-1734-476C-89FE-A8135DE3EDC3}" srcOrd="0" destOrd="0" presId="urn:microsoft.com/office/officeart/2005/8/layout/process2"/>
    <dgm:cxn modelId="{52F267AE-DB17-4A35-A6A7-293FEBDE9147}" srcId="{898B6824-D821-40E5-85EC-A419498C98C5}" destId="{993CF690-C6AE-4082-8815-AAE316BFC151}" srcOrd="1" destOrd="0" parTransId="{B37C7890-4403-4479-84AA-273FFEED989A}" sibTransId="{4A782CF2-4F76-4A4B-AEF0-9C3C6B384BE9}"/>
    <dgm:cxn modelId="{8D942EB3-FA59-4F08-94BC-075EC3BA12BD}" type="presOf" srcId="{4A782CF2-4F76-4A4B-AEF0-9C3C6B384BE9}" destId="{6EE7655B-9DFB-4935-8503-0CDFB63EC598}" srcOrd="0" destOrd="0" presId="urn:microsoft.com/office/officeart/2005/8/layout/process2"/>
    <dgm:cxn modelId="{F19F46D2-869B-405D-86B1-D982D739CB9C}" type="presOf" srcId="{4D4B6CCC-40C0-4268-B111-042B034A702A}" destId="{486A35BC-A09F-4ED5-83A6-37F3F6BFCA72}" srcOrd="0" destOrd="0" presId="urn:microsoft.com/office/officeart/2005/8/layout/process2"/>
    <dgm:cxn modelId="{42DE6BDC-C6A2-4693-8438-CB2E79E381B0}" type="presOf" srcId="{2B6F9AA5-0F35-4299-B9BC-7C7D2C7419DC}" destId="{C3508E12-8331-4BF2-B7A4-BECAB0EB2723}" srcOrd="0" destOrd="0" presId="urn:microsoft.com/office/officeart/2005/8/layout/process2"/>
    <dgm:cxn modelId="{B8A559E7-1C78-4F6E-BFB6-2424B5A78D2F}" type="presOf" srcId="{F0E982EE-0A3D-4230-9D42-4FF024497037}" destId="{3CA336B7-470B-4C83-908D-791F83E8F453}" srcOrd="0" destOrd="0" presId="urn:microsoft.com/office/officeart/2005/8/layout/process2"/>
    <dgm:cxn modelId="{D8EC12EF-8F29-4A23-BFE3-CFF9B15D72E1}" srcId="{898B6824-D821-40E5-85EC-A419498C98C5}" destId="{E923D21E-500A-44E6-A3E3-3ACC59CA12FC}" srcOrd="4" destOrd="0" parTransId="{4F4BBCA4-B6BC-4A11-B5A5-9D3687607630}" sibTransId="{2B6F9AA5-0F35-4299-B9BC-7C7D2C7419DC}"/>
    <dgm:cxn modelId="{AF450DF0-A9A6-4061-91C9-13FCD4E9ED22}" srcId="{898B6824-D821-40E5-85EC-A419498C98C5}" destId="{4D4B6CCC-40C0-4268-B111-042B034A702A}" srcOrd="2" destOrd="0" parTransId="{D6C808BF-90F1-4F4C-8786-26D5A7F6940F}" sibTransId="{DD6F0C74-64A8-40B5-A1CC-5ADF5FA81DE4}"/>
    <dgm:cxn modelId="{118803F6-4B27-42C6-8953-5C6B49A28C2A}" srcId="{898B6824-D821-40E5-85EC-A419498C98C5}" destId="{DB824F92-F536-4D8F-A513-E665D948A86C}" srcOrd="0" destOrd="0" parTransId="{B0C60876-F566-4AA6-95B8-12EFF5088A39}" sibTransId="{BB578135-A35D-45BD-9B8A-1A4D0DC97A09}"/>
    <dgm:cxn modelId="{755A32F8-5A6F-4A05-81D7-5F901B321713}" type="presOf" srcId="{898B6824-D821-40E5-85EC-A419498C98C5}" destId="{5ACB37C0-2FD2-429B-AE26-4D9E043F9F63}" srcOrd="0" destOrd="0" presId="urn:microsoft.com/office/officeart/2005/8/layout/process2"/>
    <dgm:cxn modelId="{CC0252FB-9DEA-44D4-A97A-9CC0420C80AD}" type="presOf" srcId="{993CF690-C6AE-4082-8815-AAE316BFC151}" destId="{C5557B7F-53E0-4EDB-94CC-085193114E86}" srcOrd="0" destOrd="0" presId="urn:microsoft.com/office/officeart/2005/8/layout/process2"/>
    <dgm:cxn modelId="{1BD7CDCB-F01C-4315-A88D-446B4C7F2743}" type="presParOf" srcId="{5ACB37C0-2FD2-429B-AE26-4D9E043F9F63}" destId="{E8A5B0F4-9D98-428E-8445-811500ADD734}" srcOrd="0" destOrd="0" presId="urn:microsoft.com/office/officeart/2005/8/layout/process2"/>
    <dgm:cxn modelId="{0ECE6C06-F117-447D-AF59-0298BF38ADDD}" type="presParOf" srcId="{5ACB37C0-2FD2-429B-AE26-4D9E043F9F63}" destId="{8F87DF32-1734-476C-89FE-A8135DE3EDC3}" srcOrd="1" destOrd="0" presId="urn:microsoft.com/office/officeart/2005/8/layout/process2"/>
    <dgm:cxn modelId="{FF69E1AF-5F60-40F0-A4D5-E65066C20C2B}" type="presParOf" srcId="{8F87DF32-1734-476C-89FE-A8135DE3EDC3}" destId="{EFE54C21-FE1C-4596-991F-9B92A4E34EF9}" srcOrd="0" destOrd="0" presId="urn:microsoft.com/office/officeart/2005/8/layout/process2"/>
    <dgm:cxn modelId="{97469886-90E7-46B5-980C-10209D903C5B}" type="presParOf" srcId="{5ACB37C0-2FD2-429B-AE26-4D9E043F9F63}" destId="{C5557B7F-53E0-4EDB-94CC-085193114E86}" srcOrd="2" destOrd="0" presId="urn:microsoft.com/office/officeart/2005/8/layout/process2"/>
    <dgm:cxn modelId="{0CD75D58-5754-45E3-94E7-DA07BDCC6A6F}" type="presParOf" srcId="{5ACB37C0-2FD2-429B-AE26-4D9E043F9F63}" destId="{6EE7655B-9DFB-4935-8503-0CDFB63EC598}" srcOrd="3" destOrd="0" presId="urn:microsoft.com/office/officeart/2005/8/layout/process2"/>
    <dgm:cxn modelId="{1175CA93-9FD1-449F-999F-277137023CFA}" type="presParOf" srcId="{6EE7655B-9DFB-4935-8503-0CDFB63EC598}" destId="{AE93AAD1-156A-4DCB-85A4-C509B2DAB3B4}" srcOrd="0" destOrd="0" presId="urn:microsoft.com/office/officeart/2005/8/layout/process2"/>
    <dgm:cxn modelId="{7AFF958A-7A25-40DC-9D5C-B7C53DBCDA6B}" type="presParOf" srcId="{5ACB37C0-2FD2-429B-AE26-4D9E043F9F63}" destId="{486A35BC-A09F-4ED5-83A6-37F3F6BFCA72}" srcOrd="4" destOrd="0" presId="urn:microsoft.com/office/officeart/2005/8/layout/process2"/>
    <dgm:cxn modelId="{782F8D2E-8D13-44F0-91E4-1DBCBE626423}" type="presParOf" srcId="{5ACB37C0-2FD2-429B-AE26-4D9E043F9F63}" destId="{933572ED-75CB-4D72-8DE4-B116AE2CE390}" srcOrd="5" destOrd="0" presId="urn:microsoft.com/office/officeart/2005/8/layout/process2"/>
    <dgm:cxn modelId="{C2F651B2-12D3-48F6-8C43-DD8A5CB6BAAC}" type="presParOf" srcId="{933572ED-75CB-4D72-8DE4-B116AE2CE390}" destId="{FDFED5C5-84C6-4D42-A1F1-9233ADEEEAC1}" srcOrd="0" destOrd="0" presId="urn:microsoft.com/office/officeart/2005/8/layout/process2"/>
    <dgm:cxn modelId="{B1DC3B62-0CAB-4323-B425-9BBC0AB09197}" type="presParOf" srcId="{5ACB37C0-2FD2-429B-AE26-4D9E043F9F63}" destId="{2AED101C-621C-4A8F-A16F-927A1694DF8C}" srcOrd="6" destOrd="0" presId="urn:microsoft.com/office/officeart/2005/8/layout/process2"/>
    <dgm:cxn modelId="{D0062C14-AEE5-4E68-82CE-364971DDF3A1}" type="presParOf" srcId="{5ACB37C0-2FD2-429B-AE26-4D9E043F9F63}" destId="{3CA336B7-470B-4C83-908D-791F83E8F453}" srcOrd="7" destOrd="0" presId="urn:microsoft.com/office/officeart/2005/8/layout/process2"/>
    <dgm:cxn modelId="{95C16AAF-D064-4C60-A9BD-78C067BC131E}" type="presParOf" srcId="{3CA336B7-470B-4C83-908D-791F83E8F453}" destId="{65B25B93-3BF9-4F65-BF91-6D59FF7FB830}" srcOrd="0" destOrd="0" presId="urn:microsoft.com/office/officeart/2005/8/layout/process2"/>
    <dgm:cxn modelId="{8246A2F7-88AD-4D0A-AFC7-3C64B5C369C3}" type="presParOf" srcId="{5ACB37C0-2FD2-429B-AE26-4D9E043F9F63}" destId="{D0C189E7-2E19-4255-AA46-F0027918A996}" srcOrd="8" destOrd="0" presId="urn:microsoft.com/office/officeart/2005/8/layout/process2"/>
    <dgm:cxn modelId="{495868DC-2156-41A1-8CE1-20FB98C18C7B}" type="presParOf" srcId="{5ACB37C0-2FD2-429B-AE26-4D9E043F9F63}" destId="{C3508E12-8331-4BF2-B7A4-BECAB0EB2723}" srcOrd="9" destOrd="0" presId="urn:microsoft.com/office/officeart/2005/8/layout/process2"/>
    <dgm:cxn modelId="{4DAC5F1A-E9C6-4535-9DC9-EBF78FE7947F}" type="presParOf" srcId="{C3508E12-8331-4BF2-B7A4-BECAB0EB2723}" destId="{080153A8-DC26-4396-B2BD-0C5DF5E1F8EB}" srcOrd="0" destOrd="0" presId="urn:microsoft.com/office/officeart/2005/8/layout/process2"/>
    <dgm:cxn modelId="{B24E5760-D461-489B-85A6-A88E39273616}" type="presParOf" srcId="{5ACB37C0-2FD2-429B-AE26-4D9E043F9F63}" destId="{DC42030E-4134-4C17-BC6E-037E06BDF088}" srcOrd="10"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C2999FA-AC6C-4674-865E-6469D7585DA4}"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l-GR"/>
        </a:p>
      </dgm:t>
    </dgm:pt>
    <dgm:pt modelId="{2A24C2D6-AF1A-458A-AEAC-6F899FA9E380}">
      <dgm:prSet phldrT="[Κείμενο]" custT="1"/>
      <dgm:spPr/>
      <dgm:t>
        <a:bodyPr/>
        <a:lstStyle/>
        <a:p>
          <a:r>
            <a:rPr lang="el-GR" sz="2000">
              <a:latin typeface="Roboto" pitchFamily="2" charset="0"/>
              <a:ea typeface="Roboto" pitchFamily="2" charset="0"/>
            </a:rPr>
            <a:t>ΕΚΠ</a:t>
          </a:r>
        </a:p>
      </dgm:t>
    </dgm:pt>
    <dgm:pt modelId="{AF2872C7-8A5A-43C7-8732-10C5335311DF}" type="parTrans" cxnId="{3C04CC06-BBFF-4553-B64D-C441B3C12CD2}">
      <dgm:prSet/>
      <dgm:spPr/>
      <dgm:t>
        <a:bodyPr/>
        <a:lstStyle/>
        <a:p>
          <a:endParaRPr lang="el-GR" sz="1600">
            <a:latin typeface="Roboto" pitchFamily="2" charset="0"/>
            <a:ea typeface="Roboto" pitchFamily="2" charset="0"/>
          </a:endParaRPr>
        </a:p>
      </dgm:t>
    </dgm:pt>
    <dgm:pt modelId="{AF97C9A7-1BA1-4155-A56A-2FB724C1B0A6}" type="sibTrans" cxnId="{3C04CC06-BBFF-4553-B64D-C441B3C12CD2}">
      <dgm:prSet/>
      <dgm:spPr/>
      <dgm:t>
        <a:bodyPr/>
        <a:lstStyle/>
        <a:p>
          <a:endParaRPr lang="el-GR" sz="1600">
            <a:latin typeface="Roboto" pitchFamily="2" charset="0"/>
            <a:ea typeface="Roboto" pitchFamily="2" charset="0"/>
          </a:endParaRPr>
        </a:p>
      </dgm:t>
    </dgm:pt>
    <dgm:pt modelId="{CDDE5580-57CF-4FC0-A8A7-5A113CCA93D6}">
      <dgm:prSet phldrT="[Κείμενο]" custT="1"/>
      <dgm:spPr/>
      <dgm:t>
        <a:bodyPr/>
        <a:lstStyle/>
        <a:p>
          <a:r>
            <a:rPr lang="el-GR" sz="1800">
              <a:latin typeface="Roboto" pitchFamily="2" charset="0"/>
              <a:ea typeface="Roboto" pitchFamily="2" charset="0"/>
              <a:cs typeface="Calibri" panose="020F0502020204030204" pitchFamily="34" charset="0"/>
            </a:rPr>
            <a:t>Φυσικά πρόσωπα</a:t>
          </a:r>
          <a:endParaRPr lang="el-GR" sz="1800">
            <a:latin typeface="Roboto" pitchFamily="2" charset="0"/>
            <a:ea typeface="Roboto" pitchFamily="2" charset="0"/>
          </a:endParaRPr>
        </a:p>
      </dgm:t>
    </dgm:pt>
    <dgm:pt modelId="{49FF54B5-8366-42A7-AA6F-3167038CF316}" type="parTrans" cxnId="{E17AFC7B-1675-4411-A1F7-44E0FAA3887D}">
      <dgm:prSet/>
      <dgm:spPr/>
      <dgm:t>
        <a:bodyPr/>
        <a:lstStyle/>
        <a:p>
          <a:endParaRPr lang="el-GR" sz="1600">
            <a:latin typeface="Roboto" pitchFamily="2" charset="0"/>
            <a:ea typeface="Roboto" pitchFamily="2" charset="0"/>
          </a:endParaRPr>
        </a:p>
      </dgm:t>
    </dgm:pt>
    <dgm:pt modelId="{B9F498C5-60F3-4F88-BBF1-2BFCC4D397B0}" type="sibTrans" cxnId="{E17AFC7B-1675-4411-A1F7-44E0FAA3887D}">
      <dgm:prSet/>
      <dgm:spPr/>
      <dgm:t>
        <a:bodyPr/>
        <a:lstStyle/>
        <a:p>
          <a:endParaRPr lang="el-GR" sz="1600">
            <a:latin typeface="Roboto" pitchFamily="2" charset="0"/>
            <a:ea typeface="Roboto" pitchFamily="2" charset="0"/>
          </a:endParaRPr>
        </a:p>
      </dgm:t>
    </dgm:pt>
    <dgm:pt modelId="{E077A8A0-9988-4B7B-9C2A-5A8060A2CF6B}">
      <dgm:prSet phldrT="[Κείμενο]" custT="1"/>
      <dgm:spPr/>
      <dgm:t>
        <a:bodyPr/>
        <a:lstStyle/>
        <a:p>
          <a:r>
            <a:rPr lang="el-GR" sz="1800">
              <a:latin typeface="Roboto" pitchFamily="2" charset="0"/>
              <a:ea typeface="Roboto" pitchFamily="2" charset="0"/>
              <a:cs typeface="Calibri" panose="020F0502020204030204" pitchFamily="34" charset="0"/>
            </a:rPr>
            <a:t>ΝΠΔΔ και ΝΠΙΔ</a:t>
          </a:r>
        </a:p>
      </dgm:t>
    </dgm:pt>
    <dgm:pt modelId="{097EE05C-4422-4873-9767-5D413FF6A410}" type="parTrans" cxnId="{EF9107F8-906C-4F2B-BE24-0774430D0DE7}">
      <dgm:prSet/>
      <dgm:spPr/>
      <dgm:t>
        <a:bodyPr/>
        <a:lstStyle/>
        <a:p>
          <a:endParaRPr lang="el-GR" sz="1600">
            <a:latin typeface="Roboto" pitchFamily="2" charset="0"/>
            <a:ea typeface="Roboto" pitchFamily="2" charset="0"/>
          </a:endParaRPr>
        </a:p>
      </dgm:t>
    </dgm:pt>
    <dgm:pt modelId="{69619CE8-4F5F-48A5-9B0A-78891E028DE9}" type="sibTrans" cxnId="{EF9107F8-906C-4F2B-BE24-0774430D0DE7}">
      <dgm:prSet/>
      <dgm:spPr/>
      <dgm:t>
        <a:bodyPr/>
        <a:lstStyle/>
        <a:p>
          <a:endParaRPr lang="el-GR" sz="1600">
            <a:latin typeface="Roboto" pitchFamily="2" charset="0"/>
            <a:ea typeface="Roboto" pitchFamily="2" charset="0"/>
          </a:endParaRPr>
        </a:p>
      </dgm:t>
    </dgm:pt>
    <dgm:pt modelId="{2B1BBED2-3A27-49BE-891C-4E592D3F1BD5}">
      <dgm:prSet custT="1"/>
      <dgm:spPr/>
      <dgm:t>
        <a:bodyPr/>
        <a:lstStyle/>
        <a:p>
          <a:r>
            <a:rPr lang="el-GR" sz="1800">
              <a:latin typeface="Roboto" pitchFamily="2" charset="0"/>
              <a:ea typeface="Roboto" pitchFamily="2" charset="0"/>
              <a:cs typeface="Calibri" panose="020F0502020204030204" pitchFamily="34" charset="0"/>
            </a:rPr>
            <a:t>ΟΤΑ Α’ και Β’ βαθμού, επιχειρήσεις που ανήκουν σε αυτούς και ενώσεις ΟΤΑ</a:t>
          </a:r>
          <a:endParaRPr lang="el-GR" sz="1800">
            <a:latin typeface="Roboto" pitchFamily="2" charset="0"/>
            <a:ea typeface="Roboto" pitchFamily="2" charset="0"/>
          </a:endParaRPr>
        </a:p>
      </dgm:t>
    </dgm:pt>
    <dgm:pt modelId="{F244D37C-190D-4A6A-8741-304D39CD7E78}" type="parTrans" cxnId="{51CEF9B3-096C-4BEC-AEE7-D327BD9E4C9B}">
      <dgm:prSet/>
      <dgm:spPr/>
      <dgm:t>
        <a:bodyPr/>
        <a:lstStyle/>
        <a:p>
          <a:endParaRPr lang="el-GR" sz="1600">
            <a:latin typeface="Roboto" pitchFamily="2" charset="0"/>
            <a:ea typeface="Roboto" pitchFamily="2" charset="0"/>
          </a:endParaRPr>
        </a:p>
      </dgm:t>
    </dgm:pt>
    <dgm:pt modelId="{8CAB3CA9-D73D-4862-8E64-5C352B972526}" type="sibTrans" cxnId="{51CEF9B3-096C-4BEC-AEE7-D327BD9E4C9B}">
      <dgm:prSet/>
      <dgm:spPr/>
      <dgm:t>
        <a:bodyPr/>
        <a:lstStyle/>
        <a:p>
          <a:endParaRPr lang="el-GR" sz="1600">
            <a:latin typeface="Roboto" pitchFamily="2" charset="0"/>
            <a:ea typeface="Roboto" pitchFamily="2" charset="0"/>
          </a:endParaRPr>
        </a:p>
      </dgm:t>
    </dgm:pt>
    <dgm:pt modelId="{4229204C-CCF8-4C3E-9154-ECBEA49362D4}">
      <dgm:prSet custT="1"/>
      <dgm:spPr/>
      <dgm:t>
        <a:bodyPr/>
        <a:lstStyle/>
        <a:p>
          <a:r>
            <a:rPr lang="el-GR" sz="1800">
              <a:latin typeface="Roboto" pitchFamily="2" charset="0"/>
              <a:ea typeface="Roboto" pitchFamily="2" charset="0"/>
              <a:cs typeface="Calibri" panose="020F0502020204030204" pitchFamily="34" charset="0"/>
            </a:rPr>
            <a:t>Αγροτικοί και Αστικοί Συνεταιρισμοί</a:t>
          </a:r>
        </a:p>
      </dgm:t>
    </dgm:pt>
    <dgm:pt modelId="{A9D59650-7D02-44AF-8180-8DBEFF22AAF5}" type="parTrans" cxnId="{0A972F0D-A952-4F9E-A1B9-C5D3C1A0FA29}">
      <dgm:prSet/>
      <dgm:spPr/>
      <dgm:t>
        <a:bodyPr/>
        <a:lstStyle/>
        <a:p>
          <a:endParaRPr lang="el-GR" sz="1600">
            <a:latin typeface="Roboto" pitchFamily="2" charset="0"/>
            <a:ea typeface="Roboto" pitchFamily="2" charset="0"/>
          </a:endParaRPr>
        </a:p>
      </dgm:t>
    </dgm:pt>
    <dgm:pt modelId="{CB0D42A2-8830-4191-8CEB-D62C0B6AB1A7}" type="sibTrans" cxnId="{0A972F0D-A952-4F9E-A1B9-C5D3C1A0FA29}">
      <dgm:prSet/>
      <dgm:spPr/>
      <dgm:t>
        <a:bodyPr/>
        <a:lstStyle/>
        <a:p>
          <a:endParaRPr lang="el-GR" sz="1600">
            <a:latin typeface="Roboto" pitchFamily="2" charset="0"/>
            <a:ea typeface="Roboto" pitchFamily="2" charset="0"/>
          </a:endParaRPr>
        </a:p>
      </dgm:t>
    </dgm:pt>
    <dgm:pt modelId="{02F9A2C1-DF84-422D-BE93-6866402E0D23}">
      <dgm:prSet custT="1"/>
      <dgm:spPr/>
      <dgm:t>
        <a:bodyPr/>
        <a:lstStyle/>
        <a:p>
          <a:r>
            <a:rPr lang="el-GR" sz="1800" kern="1200">
              <a:solidFill>
                <a:prstClr val="black">
                  <a:hueOff val="0"/>
                  <a:satOff val="0"/>
                  <a:lumOff val="0"/>
                  <a:alphaOff val="0"/>
                </a:prstClr>
              </a:solidFill>
              <a:latin typeface="Roboto" pitchFamily="2" charset="0"/>
              <a:ea typeface="Roboto" pitchFamily="2" charset="0"/>
              <a:cs typeface="Calibri" panose="020F0502020204030204" pitchFamily="34" charset="0"/>
            </a:rPr>
            <a:t>μΜΕ</a:t>
          </a:r>
        </a:p>
      </dgm:t>
    </dgm:pt>
    <dgm:pt modelId="{5DC43AFD-1596-410E-B618-F67CB68C1EFB}" type="parTrans" cxnId="{71498177-2ED8-4461-982C-D6E84257F339}">
      <dgm:prSet/>
      <dgm:spPr/>
      <dgm:t>
        <a:bodyPr/>
        <a:lstStyle/>
        <a:p>
          <a:endParaRPr lang="el-GR" sz="1600"/>
        </a:p>
      </dgm:t>
    </dgm:pt>
    <dgm:pt modelId="{F54FBDB5-691F-4A3A-8BB2-65EC1923E3C4}" type="sibTrans" cxnId="{71498177-2ED8-4461-982C-D6E84257F339}">
      <dgm:prSet/>
      <dgm:spPr/>
      <dgm:t>
        <a:bodyPr/>
        <a:lstStyle/>
        <a:p>
          <a:endParaRPr lang="el-GR" sz="1600"/>
        </a:p>
      </dgm:t>
    </dgm:pt>
    <dgm:pt modelId="{31A86B32-7C70-4601-9F70-AD62C1A66F5D}" type="pres">
      <dgm:prSet presAssocID="{2C2999FA-AC6C-4674-865E-6469D7585DA4}" presName="diagram" presStyleCnt="0">
        <dgm:presLayoutVars>
          <dgm:chPref val="1"/>
          <dgm:dir/>
          <dgm:animOne val="branch"/>
          <dgm:animLvl val="lvl"/>
          <dgm:resizeHandles/>
        </dgm:presLayoutVars>
      </dgm:prSet>
      <dgm:spPr/>
    </dgm:pt>
    <dgm:pt modelId="{CA5104E7-85DD-4A50-9D19-0E87BA2B9D5F}" type="pres">
      <dgm:prSet presAssocID="{2A24C2D6-AF1A-458A-AEAC-6F899FA9E380}" presName="root" presStyleCnt="0"/>
      <dgm:spPr/>
    </dgm:pt>
    <dgm:pt modelId="{5FEB16E0-AF77-43C6-B323-4C3E6DF7B347}" type="pres">
      <dgm:prSet presAssocID="{2A24C2D6-AF1A-458A-AEAC-6F899FA9E380}" presName="rootComposite" presStyleCnt="0"/>
      <dgm:spPr/>
    </dgm:pt>
    <dgm:pt modelId="{33E8C867-A7ED-4017-B68F-2255D33CB32C}" type="pres">
      <dgm:prSet presAssocID="{2A24C2D6-AF1A-458A-AEAC-6F899FA9E380}" presName="rootText" presStyleLbl="node1" presStyleIdx="0" presStyleCnt="1"/>
      <dgm:spPr/>
    </dgm:pt>
    <dgm:pt modelId="{8B06BD02-85D1-4C13-AF70-4D084C9CD672}" type="pres">
      <dgm:prSet presAssocID="{2A24C2D6-AF1A-458A-AEAC-6F899FA9E380}" presName="rootConnector" presStyleLbl="node1" presStyleIdx="0" presStyleCnt="1"/>
      <dgm:spPr/>
    </dgm:pt>
    <dgm:pt modelId="{A836760E-3610-43F0-8628-C9C59CFBE15E}" type="pres">
      <dgm:prSet presAssocID="{2A24C2D6-AF1A-458A-AEAC-6F899FA9E380}" presName="childShape" presStyleCnt="0"/>
      <dgm:spPr/>
    </dgm:pt>
    <dgm:pt modelId="{1AFA60C6-D52E-40A4-9650-44F7B547F076}" type="pres">
      <dgm:prSet presAssocID="{49FF54B5-8366-42A7-AA6F-3167038CF316}" presName="Name13" presStyleLbl="parChTrans1D2" presStyleIdx="0" presStyleCnt="5"/>
      <dgm:spPr/>
    </dgm:pt>
    <dgm:pt modelId="{93BDA268-7EB3-44FD-8C5C-5125BCF0C50F}" type="pres">
      <dgm:prSet presAssocID="{CDDE5580-57CF-4FC0-A8A7-5A113CCA93D6}" presName="childText" presStyleLbl="bgAcc1" presStyleIdx="0" presStyleCnt="5" custScaleX="327152">
        <dgm:presLayoutVars>
          <dgm:bulletEnabled val="1"/>
        </dgm:presLayoutVars>
      </dgm:prSet>
      <dgm:spPr/>
    </dgm:pt>
    <dgm:pt modelId="{74B56614-2817-456A-97FE-F3CA0F1EA62F}" type="pres">
      <dgm:prSet presAssocID="{097EE05C-4422-4873-9767-5D413FF6A410}" presName="Name13" presStyleLbl="parChTrans1D2" presStyleIdx="1" presStyleCnt="5"/>
      <dgm:spPr/>
    </dgm:pt>
    <dgm:pt modelId="{0F3BAA97-4F38-4F28-BEB7-543473C6B8C7}" type="pres">
      <dgm:prSet presAssocID="{E077A8A0-9988-4B7B-9C2A-5A8060A2CF6B}" presName="childText" presStyleLbl="bgAcc1" presStyleIdx="1" presStyleCnt="5" custScaleX="327152">
        <dgm:presLayoutVars>
          <dgm:bulletEnabled val="1"/>
        </dgm:presLayoutVars>
      </dgm:prSet>
      <dgm:spPr/>
    </dgm:pt>
    <dgm:pt modelId="{C1A90AF1-70E6-4F4D-A0A6-84C88D7677B8}" type="pres">
      <dgm:prSet presAssocID="{F244D37C-190D-4A6A-8741-304D39CD7E78}" presName="Name13" presStyleLbl="parChTrans1D2" presStyleIdx="2" presStyleCnt="5"/>
      <dgm:spPr/>
    </dgm:pt>
    <dgm:pt modelId="{BA866843-4E38-443F-91DC-3903C0D2615E}" type="pres">
      <dgm:prSet presAssocID="{2B1BBED2-3A27-49BE-891C-4E592D3F1BD5}" presName="childText" presStyleLbl="bgAcc1" presStyleIdx="2" presStyleCnt="5" custScaleX="327152">
        <dgm:presLayoutVars>
          <dgm:bulletEnabled val="1"/>
        </dgm:presLayoutVars>
      </dgm:prSet>
      <dgm:spPr/>
    </dgm:pt>
    <dgm:pt modelId="{5D3E457B-23BA-4E6C-8C69-BF0F59BE77FC}" type="pres">
      <dgm:prSet presAssocID="{A9D59650-7D02-44AF-8180-8DBEFF22AAF5}" presName="Name13" presStyleLbl="parChTrans1D2" presStyleIdx="3" presStyleCnt="5"/>
      <dgm:spPr/>
    </dgm:pt>
    <dgm:pt modelId="{D1F7A6C5-B718-4E77-91DF-850BA036E42F}" type="pres">
      <dgm:prSet presAssocID="{4229204C-CCF8-4C3E-9154-ECBEA49362D4}" presName="childText" presStyleLbl="bgAcc1" presStyleIdx="3" presStyleCnt="5" custScaleX="327152">
        <dgm:presLayoutVars>
          <dgm:bulletEnabled val="1"/>
        </dgm:presLayoutVars>
      </dgm:prSet>
      <dgm:spPr/>
    </dgm:pt>
    <dgm:pt modelId="{0D5CB5C1-73D8-466B-AEBE-FA1E6F087C7A}" type="pres">
      <dgm:prSet presAssocID="{5DC43AFD-1596-410E-B618-F67CB68C1EFB}" presName="Name13" presStyleLbl="parChTrans1D2" presStyleIdx="4" presStyleCnt="5"/>
      <dgm:spPr/>
    </dgm:pt>
    <dgm:pt modelId="{DD4C446F-AC66-4565-BE0F-35C11FBAD20F}" type="pres">
      <dgm:prSet presAssocID="{02F9A2C1-DF84-422D-BE93-6866402E0D23}" presName="childText" presStyleLbl="bgAcc1" presStyleIdx="4" presStyleCnt="5" custScaleX="327152">
        <dgm:presLayoutVars>
          <dgm:bulletEnabled val="1"/>
        </dgm:presLayoutVars>
      </dgm:prSet>
      <dgm:spPr/>
    </dgm:pt>
  </dgm:ptLst>
  <dgm:cxnLst>
    <dgm:cxn modelId="{FA4F6806-5802-436F-B753-0F2069EECE9C}" type="presOf" srcId="{4229204C-CCF8-4C3E-9154-ECBEA49362D4}" destId="{D1F7A6C5-B718-4E77-91DF-850BA036E42F}" srcOrd="0" destOrd="0" presId="urn:microsoft.com/office/officeart/2005/8/layout/hierarchy3"/>
    <dgm:cxn modelId="{3C04CC06-BBFF-4553-B64D-C441B3C12CD2}" srcId="{2C2999FA-AC6C-4674-865E-6469D7585DA4}" destId="{2A24C2D6-AF1A-458A-AEAC-6F899FA9E380}" srcOrd="0" destOrd="0" parTransId="{AF2872C7-8A5A-43C7-8732-10C5335311DF}" sibTransId="{AF97C9A7-1BA1-4155-A56A-2FB724C1B0A6}"/>
    <dgm:cxn modelId="{0A972F0D-A952-4F9E-A1B9-C5D3C1A0FA29}" srcId="{2A24C2D6-AF1A-458A-AEAC-6F899FA9E380}" destId="{4229204C-CCF8-4C3E-9154-ECBEA49362D4}" srcOrd="3" destOrd="0" parTransId="{A9D59650-7D02-44AF-8180-8DBEFF22AAF5}" sibTransId="{CB0D42A2-8830-4191-8CEB-D62C0B6AB1A7}"/>
    <dgm:cxn modelId="{0A743B33-9CFD-4E6F-9FBA-451351AD2176}" type="presOf" srcId="{2B1BBED2-3A27-49BE-891C-4E592D3F1BD5}" destId="{BA866843-4E38-443F-91DC-3903C0D2615E}" srcOrd="0" destOrd="0" presId="urn:microsoft.com/office/officeart/2005/8/layout/hierarchy3"/>
    <dgm:cxn modelId="{DEE7343D-826C-42C3-AD01-F13621759A6F}" type="presOf" srcId="{CDDE5580-57CF-4FC0-A8A7-5A113CCA93D6}" destId="{93BDA268-7EB3-44FD-8C5C-5125BCF0C50F}" srcOrd="0" destOrd="0" presId="urn:microsoft.com/office/officeart/2005/8/layout/hierarchy3"/>
    <dgm:cxn modelId="{4AC57A4B-C43B-43DF-9833-03E306BB97C0}" type="presOf" srcId="{F244D37C-190D-4A6A-8741-304D39CD7E78}" destId="{C1A90AF1-70E6-4F4D-A0A6-84C88D7677B8}" srcOrd="0" destOrd="0" presId="urn:microsoft.com/office/officeart/2005/8/layout/hierarchy3"/>
    <dgm:cxn modelId="{0B29F950-CDAE-42F8-9A18-DF01C62A74EF}" type="presOf" srcId="{49FF54B5-8366-42A7-AA6F-3167038CF316}" destId="{1AFA60C6-D52E-40A4-9650-44F7B547F076}" srcOrd="0" destOrd="0" presId="urn:microsoft.com/office/officeart/2005/8/layout/hierarchy3"/>
    <dgm:cxn modelId="{0938D271-5C2C-44A6-B508-A7C1892B33AA}" type="presOf" srcId="{5DC43AFD-1596-410E-B618-F67CB68C1EFB}" destId="{0D5CB5C1-73D8-466B-AEBE-FA1E6F087C7A}" srcOrd="0" destOrd="0" presId="urn:microsoft.com/office/officeart/2005/8/layout/hierarchy3"/>
    <dgm:cxn modelId="{71498177-2ED8-4461-982C-D6E84257F339}" srcId="{2A24C2D6-AF1A-458A-AEAC-6F899FA9E380}" destId="{02F9A2C1-DF84-422D-BE93-6866402E0D23}" srcOrd="4" destOrd="0" parTransId="{5DC43AFD-1596-410E-B618-F67CB68C1EFB}" sibTransId="{F54FBDB5-691F-4A3A-8BB2-65EC1923E3C4}"/>
    <dgm:cxn modelId="{E17AFC7B-1675-4411-A1F7-44E0FAA3887D}" srcId="{2A24C2D6-AF1A-458A-AEAC-6F899FA9E380}" destId="{CDDE5580-57CF-4FC0-A8A7-5A113CCA93D6}" srcOrd="0" destOrd="0" parTransId="{49FF54B5-8366-42A7-AA6F-3167038CF316}" sibTransId="{B9F498C5-60F3-4F88-BBF1-2BFCC4D397B0}"/>
    <dgm:cxn modelId="{A9E98888-920F-4A50-AD0F-2DFBB76885A2}" type="presOf" srcId="{2A24C2D6-AF1A-458A-AEAC-6F899FA9E380}" destId="{8B06BD02-85D1-4C13-AF70-4D084C9CD672}" srcOrd="1" destOrd="0" presId="urn:microsoft.com/office/officeart/2005/8/layout/hierarchy3"/>
    <dgm:cxn modelId="{476C6E91-0199-4C5F-A21C-0D57174F8AE1}" type="presOf" srcId="{2C2999FA-AC6C-4674-865E-6469D7585DA4}" destId="{31A86B32-7C70-4601-9F70-AD62C1A66F5D}" srcOrd="0" destOrd="0" presId="urn:microsoft.com/office/officeart/2005/8/layout/hierarchy3"/>
    <dgm:cxn modelId="{53A39E96-2DDA-432F-B779-062017E6C521}" type="presOf" srcId="{097EE05C-4422-4873-9767-5D413FF6A410}" destId="{74B56614-2817-456A-97FE-F3CA0F1EA62F}" srcOrd="0" destOrd="0" presId="urn:microsoft.com/office/officeart/2005/8/layout/hierarchy3"/>
    <dgm:cxn modelId="{B1DAA297-59D2-495C-BAB7-5BDE6652912D}" type="presOf" srcId="{E077A8A0-9988-4B7B-9C2A-5A8060A2CF6B}" destId="{0F3BAA97-4F38-4F28-BEB7-543473C6B8C7}" srcOrd="0" destOrd="0" presId="urn:microsoft.com/office/officeart/2005/8/layout/hierarchy3"/>
    <dgm:cxn modelId="{917998A7-0552-4C3E-B949-471B04137CAB}" type="presOf" srcId="{2A24C2D6-AF1A-458A-AEAC-6F899FA9E380}" destId="{33E8C867-A7ED-4017-B68F-2255D33CB32C}" srcOrd="0" destOrd="0" presId="urn:microsoft.com/office/officeart/2005/8/layout/hierarchy3"/>
    <dgm:cxn modelId="{51CEF9B3-096C-4BEC-AEE7-D327BD9E4C9B}" srcId="{2A24C2D6-AF1A-458A-AEAC-6F899FA9E380}" destId="{2B1BBED2-3A27-49BE-891C-4E592D3F1BD5}" srcOrd="2" destOrd="0" parTransId="{F244D37C-190D-4A6A-8741-304D39CD7E78}" sibTransId="{8CAB3CA9-D73D-4862-8E64-5C352B972526}"/>
    <dgm:cxn modelId="{AD628FBD-5A25-4609-82AD-7E12A5432B2E}" type="presOf" srcId="{02F9A2C1-DF84-422D-BE93-6866402E0D23}" destId="{DD4C446F-AC66-4565-BE0F-35C11FBAD20F}" srcOrd="0" destOrd="0" presId="urn:microsoft.com/office/officeart/2005/8/layout/hierarchy3"/>
    <dgm:cxn modelId="{43E207EE-63F2-4A5F-B185-8D5499E3EDC5}" type="presOf" srcId="{A9D59650-7D02-44AF-8180-8DBEFF22AAF5}" destId="{5D3E457B-23BA-4E6C-8C69-BF0F59BE77FC}" srcOrd="0" destOrd="0" presId="urn:microsoft.com/office/officeart/2005/8/layout/hierarchy3"/>
    <dgm:cxn modelId="{EF9107F8-906C-4F2B-BE24-0774430D0DE7}" srcId="{2A24C2D6-AF1A-458A-AEAC-6F899FA9E380}" destId="{E077A8A0-9988-4B7B-9C2A-5A8060A2CF6B}" srcOrd="1" destOrd="0" parTransId="{097EE05C-4422-4873-9767-5D413FF6A410}" sibTransId="{69619CE8-4F5F-48A5-9B0A-78891E028DE9}"/>
    <dgm:cxn modelId="{B846E465-8502-49FD-BD66-E6A15CD3A7FD}" type="presParOf" srcId="{31A86B32-7C70-4601-9F70-AD62C1A66F5D}" destId="{CA5104E7-85DD-4A50-9D19-0E87BA2B9D5F}" srcOrd="0" destOrd="0" presId="urn:microsoft.com/office/officeart/2005/8/layout/hierarchy3"/>
    <dgm:cxn modelId="{4C5976B2-45B3-4C61-A32B-8D9541A89D48}" type="presParOf" srcId="{CA5104E7-85DD-4A50-9D19-0E87BA2B9D5F}" destId="{5FEB16E0-AF77-43C6-B323-4C3E6DF7B347}" srcOrd="0" destOrd="0" presId="urn:microsoft.com/office/officeart/2005/8/layout/hierarchy3"/>
    <dgm:cxn modelId="{DC542B67-0985-467E-81F6-D9B127449782}" type="presParOf" srcId="{5FEB16E0-AF77-43C6-B323-4C3E6DF7B347}" destId="{33E8C867-A7ED-4017-B68F-2255D33CB32C}" srcOrd="0" destOrd="0" presId="urn:microsoft.com/office/officeart/2005/8/layout/hierarchy3"/>
    <dgm:cxn modelId="{AC1E019B-A89D-4E74-BA18-EAA362619310}" type="presParOf" srcId="{5FEB16E0-AF77-43C6-B323-4C3E6DF7B347}" destId="{8B06BD02-85D1-4C13-AF70-4D084C9CD672}" srcOrd="1" destOrd="0" presId="urn:microsoft.com/office/officeart/2005/8/layout/hierarchy3"/>
    <dgm:cxn modelId="{1CE8EF47-C0B9-4485-8767-08F192C9D7DB}" type="presParOf" srcId="{CA5104E7-85DD-4A50-9D19-0E87BA2B9D5F}" destId="{A836760E-3610-43F0-8628-C9C59CFBE15E}" srcOrd="1" destOrd="0" presId="urn:microsoft.com/office/officeart/2005/8/layout/hierarchy3"/>
    <dgm:cxn modelId="{965541DB-94A3-4C6B-8D06-463EA2D8AD9A}" type="presParOf" srcId="{A836760E-3610-43F0-8628-C9C59CFBE15E}" destId="{1AFA60C6-D52E-40A4-9650-44F7B547F076}" srcOrd="0" destOrd="0" presId="urn:microsoft.com/office/officeart/2005/8/layout/hierarchy3"/>
    <dgm:cxn modelId="{C5F1C3D2-DF73-48EA-9916-088CA4717E6D}" type="presParOf" srcId="{A836760E-3610-43F0-8628-C9C59CFBE15E}" destId="{93BDA268-7EB3-44FD-8C5C-5125BCF0C50F}" srcOrd="1" destOrd="0" presId="urn:microsoft.com/office/officeart/2005/8/layout/hierarchy3"/>
    <dgm:cxn modelId="{EA16DD01-5BDD-44EB-9454-DD4BC6DE09DD}" type="presParOf" srcId="{A836760E-3610-43F0-8628-C9C59CFBE15E}" destId="{74B56614-2817-456A-97FE-F3CA0F1EA62F}" srcOrd="2" destOrd="0" presId="urn:microsoft.com/office/officeart/2005/8/layout/hierarchy3"/>
    <dgm:cxn modelId="{B1A079F4-2C26-4DE9-B5FB-09BB74D07E5E}" type="presParOf" srcId="{A836760E-3610-43F0-8628-C9C59CFBE15E}" destId="{0F3BAA97-4F38-4F28-BEB7-543473C6B8C7}" srcOrd="3" destOrd="0" presId="urn:microsoft.com/office/officeart/2005/8/layout/hierarchy3"/>
    <dgm:cxn modelId="{0EC9C25A-D795-40DB-9A98-BC8F3BA19BE1}" type="presParOf" srcId="{A836760E-3610-43F0-8628-C9C59CFBE15E}" destId="{C1A90AF1-70E6-4F4D-A0A6-84C88D7677B8}" srcOrd="4" destOrd="0" presId="urn:microsoft.com/office/officeart/2005/8/layout/hierarchy3"/>
    <dgm:cxn modelId="{3B27E3EB-83E5-4D11-A9B9-35069BDF6C4F}" type="presParOf" srcId="{A836760E-3610-43F0-8628-C9C59CFBE15E}" destId="{BA866843-4E38-443F-91DC-3903C0D2615E}" srcOrd="5" destOrd="0" presId="urn:microsoft.com/office/officeart/2005/8/layout/hierarchy3"/>
    <dgm:cxn modelId="{97DAFCB3-7D68-42F2-A9DA-F8F82909C468}" type="presParOf" srcId="{A836760E-3610-43F0-8628-C9C59CFBE15E}" destId="{5D3E457B-23BA-4E6C-8C69-BF0F59BE77FC}" srcOrd="6" destOrd="0" presId="urn:microsoft.com/office/officeart/2005/8/layout/hierarchy3"/>
    <dgm:cxn modelId="{BAFDBA12-E089-4128-8E9C-85C9F0F188B6}" type="presParOf" srcId="{A836760E-3610-43F0-8628-C9C59CFBE15E}" destId="{D1F7A6C5-B718-4E77-91DF-850BA036E42F}" srcOrd="7" destOrd="0" presId="urn:microsoft.com/office/officeart/2005/8/layout/hierarchy3"/>
    <dgm:cxn modelId="{FEB6F1EB-7A6C-4904-884E-0ED8BB0F0D96}" type="presParOf" srcId="{A836760E-3610-43F0-8628-C9C59CFBE15E}" destId="{0D5CB5C1-73D8-466B-AEBE-FA1E6F087C7A}" srcOrd="8" destOrd="0" presId="urn:microsoft.com/office/officeart/2005/8/layout/hierarchy3"/>
    <dgm:cxn modelId="{F4DE74A5-8168-44E5-944D-AC693FF3C4B1}" type="presParOf" srcId="{A836760E-3610-43F0-8628-C9C59CFBE15E}" destId="{DD4C446F-AC66-4565-BE0F-35C11FBAD20F}" srcOrd="9" destOrd="0" presId="urn:microsoft.com/office/officeart/2005/8/layout/hierarchy3"/>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303742C-3FE0-4953-B5A8-87059A7D9C2C}" type="doc">
      <dgm:prSet loTypeId="urn:microsoft.com/office/officeart/2008/layout/HalfCircleOrganizationChart" loCatId="hierarchy" qsTypeId="urn:microsoft.com/office/officeart/2005/8/quickstyle/simple1" qsCatId="simple" csTypeId="urn:microsoft.com/office/officeart/2005/8/colors/colorful5" csCatId="colorful" phldr="1"/>
      <dgm:spPr/>
      <dgm:t>
        <a:bodyPr/>
        <a:lstStyle/>
        <a:p>
          <a:endParaRPr lang="el-GR"/>
        </a:p>
      </dgm:t>
    </dgm:pt>
    <dgm:pt modelId="{12AC39E6-316B-4CE4-AB46-8440E7BA9DFE}">
      <dgm:prSet phldrT="[Text]" custT="1"/>
      <dgm:spPr>
        <a:noFill/>
      </dgm:spPr>
      <dgm:t>
        <a:bodyPr/>
        <a:lstStyle/>
        <a:p>
          <a:pPr algn="ctr">
            <a:spcAft>
              <a:spcPts val="0"/>
            </a:spcAft>
          </a:pPr>
          <a:r>
            <a:rPr lang="el-GR" sz="1600" b="1" u="sng">
              <a:latin typeface="Roboto" pitchFamily="2" charset="0"/>
              <a:ea typeface="Roboto" pitchFamily="2" charset="0"/>
              <a:cs typeface="Calibri" panose="020F0502020204030204" pitchFamily="34" charset="0"/>
            </a:rPr>
            <a:t>Κριτήριο Εντοπιότητας </a:t>
          </a:r>
        </a:p>
        <a:p>
          <a:pPr algn="ctr">
            <a:spcAft>
              <a:spcPts val="0"/>
            </a:spcAft>
          </a:pPr>
          <a:r>
            <a:rPr lang="el-GR" sz="1600">
              <a:latin typeface="Roboto" pitchFamily="2" charset="0"/>
              <a:ea typeface="Roboto" pitchFamily="2" charset="0"/>
              <a:cs typeface="Calibri" panose="020F0502020204030204" pitchFamily="34" charset="0"/>
            </a:rPr>
            <a:t>Τουλάχιστον το 50% +1των μελών πρέπει να έχουν εγγύτητα στην περιοχή συγκεκριμένα: </a:t>
          </a:r>
        </a:p>
      </dgm:t>
    </dgm:pt>
    <dgm:pt modelId="{F1287EEE-BD31-40C5-A15E-426473C29DFB}" type="parTrans" cxnId="{AB7B2766-5BC1-485E-8CDA-F1CD42A4D108}">
      <dgm:prSet/>
      <dgm:spPr/>
      <dgm:t>
        <a:bodyPr/>
        <a:lstStyle/>
        <a:p>
          <a:endParaRPr lang="el-GR" sz="1600">
            <a:latin typeface="Roboto" pitchFamily="2" charset="0"/>
            <a:ea typeface="Roboto" pitchFamily="2" charset="0"/>
            <a:cs typeface="Calibri" panose="020F0502020204030204" pitchFamily="34" charset="0"/>
          </a:endParaRPr>
        </a:p>
      </dgm:t>
    </dgm:pt>
    <dgm:pt modelId="{25B87D00-7D43-4395-AEE8-A5FA79C6DD0F}" type="sibTrans" cxnId="{AB7B2766-5BC1-485E-8CDA-F1CD42A4D108}">
      <dgm:prSet/>
      <dgm:spPr/>
      <dgm:t>
        <a:bodyPr/>
        <a:lstStyle/>
        <a:p>
          <a:endParaRPr lang="el-GR" sz="1600">
            <a:latin typeface="Roboto" pitchFamily="2" charset="0"/>
            <a:ea typeface="Roboto" pitchFamily="2" charset="0"/>
            <a:cs typeface="Calibri" panose="020F0502020204030204" pitchFamily="34" charset="0"/>
          </a:endParaRPr>
        </a:p>
      </dgm:t>
    </dgm:pt>
    <dgm:pt modelId="{CD3C7148-1B88-4103-B8F2-5304F8FB9E46}">
      <dgm:prSet phldrT="[Text]" custT="1"/>
      <dgm:spPr/>
      <dgm:t>
        <a:bodyPr/>
        <a:lstStyle/>
        <a:p>
          <a:r>
            <a:rPr lang="el-GR" sz="1600" u="sng">
              <a:latin typeface="Roboto" pitchFamily="2" charset="0"/>
              <a:ea typeface="Roboto" pitchFamily="2" charset="0"/>
              <a:cs typeface="Calibri" panose="020F0502020204030204" pitchFamily="34" charset="0"/>
            </a:rPr>
            <a:t>Φυσικά πρόσωπα </a:t>
          </a:r>
          <a:r>
            <a:rPr lang="el-GR" sz="1600">
              <a:latin typeface="Roboto" pitchFamily="2" charset="0"/>
              <a:ea typeface="Roboto" pitchFamily="2" charset="0"/>
              <a:cs typeface="Calibri" panose="020F0502020204030204" pitchFamily="34" charset="0"/>
            </a:rPr>
            <a:t>: </a:t>
          </a:r>
        </a:p>
        <a:p>
          <a:r>
            <a:rPr lang="el-GR" sz="1600">
              <a:latin typeface="Roboto" pitchFamily="2" charset="0"/>
              <a:ea typeface="Roboto" pitchFamily="2" charset="0"/>
              <a:cs typeface="Calibri" panose="020F0502020204030204" pitchFamily="34" charset="0"/>
            </a:rPr>
            <a:t>μόνιμη κατοικία ή πλήρη ή ψιλή κυριότητα ή επικαρπία σε ακίνητο, το οποίο βρίσκεται σε περιφέρεια που δραστηριοποιείται η ΚΑΕ ή αναπτύσσεται το έργο ΑΠΕ</a:t>
          </a:r>
        </a:p>
        <a:p>
          <a:endParaRPr lang="el-GR" sz="1600">
            <a:latin typeface="Roboto" pitchFamily="2" charset="0"/>
            <a:ea typeface="Roboto" pitchFamily="2" charset="0"/>
            <a:cs typeface="Calibri" panose="020F0502020204030204" pitchFamily="34" charset="0"/>
          </a:endParaRPr>
        </a:p>
      </dgm:t>
    </dgm:pt>
    <dgm:pt modelId="{5F5BFE98-036E-4990-AADB-B6579395C8B4}" type="parTrans" cxnId="{DB41BFCE-340E-4C29-ABC8-0E2D78581E3B}">
      <dgm:prSet/>
      <dgm:spPr>
        <a:ln>
          <a:solidFill>
            <a:srgbClr val="327AB8"/>
          </a:solidFill>
        </a:ln>
      </dgm:spPr>
      <dgm:t>
        <a:bodyPr/>
        <a:lstStyle/>
        <a:p>
          <a:endParaRPr lang="el-GR" sz="1600">
            <a:latin typeface="Roboto" pitchFamily="2" charset="0"/>
            <a:ea typeface="Roboto" pitchFamily="2" charset="0"/>
            <a:cs typeface="Calibri" panose="020F0502020204030204" pitchFamily="34" charset="0"/>
          </a:endParaRPr>
        </a:p>
      </dgm:t>
    </dgm:pt>
    <dgm:pt modelId="{57E659A7-567C-4221-A542-15D1FBF84625}" type="sibTrans" cxnId="{DB41BFCE-340E-4C29-ABC8-0E2D78581E3B}">
      <dgm:prSet/>
      <dgm:spPr/>
      <dgm:t>
        <a:bodyPr/>
        <a:lstStyle/>
        <a:p>
          <a:endParaRPr lang="el-GR" sz="1600">
            <a:latin typeface="Roboto" pitchFamily="2" charset="0"/>
            <a:ea typeface="Roboto" pitchFamily="2" charset="0"/>
            <a:cs typeface="Calibri" panose="020F0502020204030204" pitchFamily="34" charset="0"/>
          </a:endParaRPr>
        </a:p>
      </dgm:t>
    </dgm:pt>
    <dgm:pt modelId="{418CF1BB-3564-4FEC-A6B5-87F73CD6A7C5}">
      <dgm:prSet phldrT="[Text]" custT="1"/>
      <dgm:spPr/>
      <dgm:t>
        <a:bodyPr/>
        <a:lstStyle/>
        <a:p>
          <a:r>
            <a:rPr lang="el-GR" sz="1600" u="sng">
              <a:latin typeface="Roboto" pitchFamily="2" charset="0"/>
              <a:ea typeface="Roboto" pitchFamily="2" charset="0"/>
              <a:cs typeface="Calibri" panose="020F0502020204030204" pitchFamily="34" charset="0"/>
            </a:rPr>
            <a:t>Νομικά πρόσωπα</a:t>
          </a:r>
          <a:r>
            <a:rPr lang="el-GR" sz="1600">
              <a:latin typeface="Roboto" pitchFamily="2" charset="0"/>
              <a:ea typeface="Roboto" pitchFamily="2" charset="0"/>
              <a:cs typeface="Calibri" panose="020F0502020204030204" pitchFamily="34" charset="0"/>
            </a:rPr>
            <a:t>: </a:t>
          </a:r>
        </a:p>
        <a:p>
          <a:r>
            <a:rPr lang="el-GR" sz="1600">
              <a:latin typeface="Roboto" pitchFamily="2" charset="0"/>
              <a:ea typeface="Roboto" pitchFamily="2" charset="0"/>
              <a:cs typeface="Calibri" panose="020F0502020204030204" pitchFamily="34" charset="0"/>
            </a:rPr>
            <a:t>η έδρα τους εντός της Περιφέρειας που δραστηριοποιείται η ΚΑΕ ή αναπτύσσεται το έργο ΑΠΕ</a:t>
          </a:r>
        </a:p>
      </dgm:t>
    </dgm:pt>
    <dgm:pt modelId="{F28B5C8D-87B2-43E4-BA3B-5913F5AD75A1}" type="parTrans" cxnId="{1B4A83AA-6047-4FEC-A01F-08764DBBAF39}">
      <dgm:prSet/>
      <dgm:spPr>
        <a:ln>
          <a:solidFill>
            <a:srgbClr val="327AB8"/>
          </a:solidFill>
        </a:ln>
      </dgm:spPr>
      <dgm:t>
        <a:bodyPr/>
        <a:lstStyle/>
        <a:p>
          <a:endParaRPr lang="el-GR" sz="1600">
            <a:latin typeface="Roboto" pitchFamily="2" charset="0"/>
            <a:ea typeface="Roboto" pitchFamily="2" charset="0"/>
            <a:cs typeface="Calibri" panose="020F0502020204030204" pitchFamily="34" charset="0"/>
          </a:endParaRPr>
        </a:p>
      </dgm:t>
    </dgm:pt>
    <dgm:pt modelId="{ED13B2B8-8A23-465E-B5FA-7133D5DE16A1}" type="sibTrans" cxnId="{1B4A83AA-6047-4FEC-A01F-08764DBBAF39}">
      <dgm:prSet/>
      <dgm:spPr/>
      <dgm:t>
        <a:bodyPr/>
        <a:lstStyle/>
        <a:p>
          <a:endParaRPr lang="el-GR" sz="1600">
            <a:latin typeface="Roboto" pitchFamily="2" charset="0"/>
            <a:ea typeface="Roboto" pitchFamily="2" charset="0"/>
            <a:cs typeface="Calibri" panose="020F0502020204030204" pitchFamily="34" charset="0"/>
          </a:endParaRPr>
        </a:p>
      </dgm:t>
    </dgm:pt>
    <dgm:pt modelId="{1160DDC8-0F5C-43BC-B91E-CA7656E34D3B}" type="pres">
      <dgm:prSet presAssocID="{5303742C-3FE0-4953-B5A8-87059A7D9C2C}" presName="Name0" presStyleCnt="0">
        <dgm:presLayoutVars>
          <dgm:orgChart val="1"/>
          <dgm:chPref val="1"/>
          <dgm:dir/>
          <dgm:animOne val="branch"/>
          <dgm:animLvl val="lvl"/>
          <dgm:resizeHandles/>
        </dgm:presLayoutVars>
      </dgm:prSet>
      <dgm:spPr/>
    </dgm:pt>
    <dgm:pt modelId="{42965CFE-B662-42BD-90A0-59FB324B6537}" type="pres">
      <dgm:prSet presAssocID="{12AC39E6-316B-4CE4-AB46-8440E7BA9DFE}" presName="hierRoot1" presStyleCnt="0">
        <dgm:presLayoutVars>
          <dgm:hierBranch val="init"/>
        </dgm:presLayoutVars>
      </dgm:prSet>
      <dgm:spPr/>
    </dgm:pt>
    <dgm:pt modelId="{BD3BA51E-0418-45F5-924C-C848FFE0A23A}" type="pres">
      <dgm:prSet presAssocID="{12AC39E6-316B-4CE4-AB46-8440E7BA9DFE}" presName="rootComposite1" presStyleCnt="0"/>
      <dgm:spPr/>
    </dgm:pt>
    <dgm:pt modelId="{E2CD1F38-32DE-48E3-9115-278B88D7C77E}" type="pres">
      <dgm:prSet presAssocID="{12AC39E6-316B-4CE4-AB46-8440E7BA9DFE}" presName="rootText1" presStyleLbl="alignAcc1" presStyleIdx="0" presStyleCnt="0" custScaleX="160728">
        <dgm:presLayoutVars>
          <dgm:chPref val="3"/>
        </dgm:presLayoutVars>
      </dgm:prSet>
      <dgm:spPr/>
    </dgm:pt>
    <dgm:pt modelId="{A9BBEB07-38AA-40FE-B46E-EB862767AE68}" type="pres">
      <dgm:prSet presAssocID="{12AC39E6-316B-4CE4-AB46-8440E7BA9DFE}" presName="topArc1" presStyleLbl="parChTrans1D1" presStyleIdx="0" presStyleCnt="6"/>
      <dgm:spPr>
        <a:solidFill>
          <a:schemeClr val="bg1">
            <a:lumMod val="95000"/>
          </a:schemeClr>
        </a:solidFill>
        <a:ln>
          <a:solidFill>
            <a:srgbClr val="1F6091"/>
          </a:solidFill>
        </a:ln>
      </dgm:spPr>
    </dgm:pt>
    <dgm:pt modelId="{721B33EC-F749-4422-AAD5-253FABCB7216}" type="pres">
      <dgm:prSet presAssocID="{12AC39E6-316B-4CE4-AB46-8440E7BA9DFE}" presName="bottomArc1" presStyleLbl="parChTrans1D1" presStyleIdx="1" presStyleCnt="6"/>
      <dgm:spPr/>
    </dgm:pt>
    <dgm:pt modelId="{9CCC39CB-66B1-4BE1-8945-0AD4904B611A}" type="pres">
      <dgm:prSet presAssocID="{12AC39E6-316B-4CE4-AB46-8440E7BA9DFE}" presName="topConnNode1" presStyleLbl="node1" presStyleIdx="0" presStyleCnt="0"/>
      <dgm:spPr/>
    </dgm:pt>
    <dgm:pt modelId="{A61FF869-94C2-44E5-858F-553727B0114E}" type="pres">
      <dgm:prSet presAssocID="{12AC39E6-316B-4CE4-AB46-8440E7BA9DFE}" presName="hierChild2" presStyleCnt="0"/>
      <dgm:spPr/>
    </dgm:pt>
    <dgm:pt modelId="{9B8524A4-686F-4705-9DBD-19564F6D476C}" type="pres">
      <dgm:prSet presAssocID="{5F5BFE98-036E-4990-AADB-B6579395C8B4}" presName="Name28" presStyleLbl="parChTrans1D2" presStyleIdx="0" presStyleCnt="2"/>
      <dgm:spPr/>
    </dgm:pt>
    <dgm:pt modelId="{27E33D55-23FE-4EEB-B1A6-7F1BBC9631AE}" type="pres">
      <dgm:prSet presAssocID="{CD3C7148-1B88-4103-B8F2-5304F8FB9E46}" presName="hierRoot2" presStyleCnt="0">
        <dgm:presLayoutVars>
          <dgm:hierBranch val="init"/>
        </dgm:presLayoutVars>
      </dgm:prSet>
      <dgm:spPr/>
    </dgm:pt>
    <dgm:pt modelId="{CB9558C9-5E76-47DB-9604-EF004A1784DB}" type="pres">
      <dgm:prSet presAssocID="{CD3C7148-1B88-4103-B8F2-5304F8FB9E46}" presName="rootComposite2" presStyleCnt="0"/>
      <dgm:spPr/>
    </dgm:pt>
    <dgm:pt modelId="{EE00B5F6-9615-4DBA-9430-0A4BEF6ECCAA}" type="pres">
      <dgm:prSet presAssocID="{CD3C7148-1B88-4103-B8F2-5304F8FB9E46}" presName="rootText2" presStyleLbl="alignAcc1" presStyleIdx="0" presStyleCnt="0" custScaleX="119098">
        <dgm:presLayoutVars>
          <dgm:chPref val="3"/>
        </dgm:presLayoutVars>
      </dgm:prSet>
      <dgm:spPr/>
    </dgm:pt>
    <dgm:pt modelId="{4BB49FAE-CC4C-408D-B708-783DA9368E4B}" type="pres">
      <dgm:prSet presAssocID="{CD3C7148-1B88-4103-B8F2-5304F8FB9E46}" presName="topArc2" presStyleLbl="parChTrans1D1" presStyleIdx="2" presStyleCnt="6"/>
      <dgm:spPr>
        <a:solidFill>
          <a:schemeClr val="bg1">
            <a:lumMod val="95000"/>
          </a:schemeClr>
        </a:solidFill>
        <a:ln>
          <a:solidFill>
            <a:srgbClr val="13777A"/>
          </a:solidFill>
        </a:ln>
      </dgm:spPr>
    </dgm:pt>
    <dgm:pt modelId="{AD95F4D2-872F-413E-8FF4-CB82C068578E}" type="pres">
      <dgm:prSet presAssocID="{CD3C7148-1B88-4103-B8F2-5304F8FB9E46}" presName="bottomArc2" presStyleLbl="parChTrans1D1" presStyleIdx="3" presStyleCnt="6"/>
      <dgm:spPr/>
    </dgm:pt>
    <dgm:pt modelId="{76F143DA-8EF4-4DF1-8B08-D7D104D18F32}" type="pres">
      <dgm:prSet presAssocID="{CD3C7148-1B88-4103-B8F2-5304F8FB9E46}" presName="topConnNode2" presStyleLbl="node2" presStyleIdx="0" presStyleCnt="0"/>
      <dgm:spPr/>
    </dgm:pt>
    <dgm:pt modelId="{FC345E6C-4334-4ACF-9D77-2A786881E8E2}" type="pres">
      <dgm:prSet presAssocID="{CD3C7148-1B88-4103-B8F2-5304F8FB9E46}" presName="hierChild4" presStyleCnt="0"/>
      <dgm:spPr/>
    </dgm:pt>
    <dgm:pt modelId="{F43C2A8C-DD71-4A1A-BD99-082353AB6297}" type="pres">
      <dgm:prSet presAssocID="{CD3C7148-1B88-4103-B8F2-5304F8FB9E46}" presName="hierChild5" presStyleCnt="0"/>
      <dgm:spPr/>
    </dgm:pt>
    <dgm:pt modelId="{E45A9BD8-29B5-4514-98BC-904828BFE681}" type="pres">
      <dgm:prSet presAssocID="{F28B5C8D-87B2-43E4-BA3B-5913F5AD75A1}" presName="Name28" presStyleLbl="parChTrans1D2" presStyleIdx="1" presStyleCnt="2"/>
      <dgm:spPr/>
    </dgm:pt>
    <dgm:pt modelId="{3D5C1308-7632-4835-9749-B4592F8D9901}" type="pres">
      <dgm:prSet presAssocID="{418CF1BB-3564-4FEC-A6B5-87F73CD6A7C5}" presName="hierRoot2" presStyleCnt="0">
        <dgm:presLayoutVars>
          <dgm:hierBranch val="init"/>
        </dgm:presLayoutVars>
      </dgm:prSet>
      <dgm:spPr/>
    </dgm:pt>
    <dgm:pt modelId="{E346CA58-26B3-4C17-8977-D183BFF786DF}" type="pres">
      <dgm:prSet presAssocID="{418CF1BB-3564-4FEC-A6B5-87F73CD6A7C5}" presName="rootComposite2" presStyleCnt="0"/>
      <dgm:spPr/>
    </dgm:pt>
    <dgm:pt modelId="{CE45615A-F59B-49C5-B7CC-F1EF3CE75ECE}" type="pres">
      <dgm:prSet presAssocID="{418CF1BB-3564-4FEC-A6B5-87F73CD6A7C5}" presName="rootText2" presStyleLbl="alignAcc1" presStyleIdx="0" presStyleCnt="0" custScaleX="109759">
        <dgm:presLayoutVars>
          <dgm:chPref val="3"/>
        </dgm:presLayoutVars>
      </dgm:prSet>
      <dgm:spPr/>
    </dgm:pt>
    <dgm:pt modelId="{D8485EE4-7E75-443C-92F0-8A812E6ABFF2}" type="pres">
      <dgm:prSet presAssocID="{418CF1BB-3564-4FEC-A6B5-87F73CD6A7C5}" presName="topArc2" presStyleLbl="parChTrans1D1" presStyleIdx="4" presStyleCnt="6"/>
      <dgm:spPr>
        <a:solidFill>
          <a:schemeClr val="bg1">
            <a:lumMod val="95000"/>
          </a:schemeClr>
        </a:solidFill>
        <a:ln>
          <a:solidFill>
            <a:srgbClr val="13777A"/>
          </a:solidFill>
        </a:ln>
      </dgm:spPr>
    </dgm:pt>
    <dgm:pt modelId="{9D6A0EDA-19BE-4387-8885-F77BBEDCD12B}" type="pres">
      <dgm:prSet presAssocID="{418CF1BB-3564-4FEC-A6B5-87F73CD6A7C5}" presName="bottomArc2" presStyleLbl="parChTrans1D1" presStyleIdx="5" presStyleCnt="6"/>
      <dgm:spPr/>
    </dgm:pt>
    <dgm:pt modelId="{2F3D8750-7F24-4F9D-9920-E89ED05DD8F8}" type="pres">
      <dgm:prSet presAssocID="{418CF1BB-3564-4FEC-A6B5-87F73CD6A7C5}" presName="topConnNode2" presStyleLbl="node2" presStyleIdx="0" presStyleCnt="0"/>
      <dgm:spPr/>
    </dgm:pt>
    <dgm:pt modelId="{D39F1915-32E1-468A-9CF1-1A4AE83B840F}" type="pres">
      <dgm:prSet presAssocID="{418CF1BB-3564-4FEC-A6B5-87F73CD6A7C5}" presName="hierChild4" presStyleCnt="0"/>
      <dgm:spPr/>
    </dgm:pt>
    <dgm:pt modelId="{B9E25981-8445-40BC-99E1-C8E293737511}" type="pres">
      <dgm:prSet presAssocID="{418CF1BB-3564-4FEC-A6B5-87F73CD6A7C5}" presName="hierChild5" presStyleCnt="0"/>
      <dgm:spPr/>
    </dgm:pt>
    <dgm:pt modelId="{2AAD7D20-011A-4274-A3D2-E8236F458749}" type="pres">
      <dgm:prSet presAssocID="{12AC39E6-316B-4CE4-AB46-8440E7BA9DFE}" presName="hierChild3" presStyleCnt="0"/>
      <dgm:spPr/>
    </dgm:pt>
  </dgm:ptLst>
  <dgm:cxnLst>
    <dgm:cxn modelId="{1462E718-47A2-4827-A831-B5F4237DDEFD}" type="presOf" srcId="{CD3C7148-1B88-4103-B8F2-5304F8FB9E46}" destId="{EE00B5F6-9615-4DBA-9430-0A4BEF6ECCAA}" srcOrd="0" destOrd="0" presId="urn:microsoft.com/office/officeart/2008/layout/HalfCircleOrganizationChart"/>
    <dgm:cxn modelId="{53A39837-5AF0-4962-9274-35DBA0324068}" type="presOf" srcId="{418CF1BB-3564-4FEC-A6B5-87F73CD6A7C5}" destId="{CE45615A-F59B-49C5-B7CC-F1EF3CE75ECE}" srcOrd="0" destOrd="0" presId="urn:microsoft.com/office/officeart/2008/layout/HalfCircleOrganizationChart"/>
    <dgm:cxn modelId="{1C3E335C-BBFC-4249-9F22-2EB04AF51CFF}" type="presOf" srcId="{5F5BFE98-036E-4990-AADB-B6579395C8B4}" destId="{9B8524A4-686F-4705-9DBD-19564F6D476C}" srcOrd="0" destOrd="0" presId="urn:microsoft.com/office/officeart/2008/layout/HalfCircleOrganizationChart"/>
    <dgm:cxn modelId="{980E7C64-5A52-4BE6-B04C-58A8134F2635}" type="presOf" srcId="{F28B5C8D-87B2-43E4-BA3B-5913F5AD75A1}" destId="{E45A9BD8-29B5-4514-98BC-904828BFE681}" srcOrd="0" destOrd="0" presId="urn:microsoft.com/office/officeart/2008/layout/HalfCircleOrganizationChart"/>
    <dgm:cxn modelId="{AB7B2766-5BC1-485E-8CDA-F1CD42A4D108}" srcId="{5303742C-3FE0-4953-B5A8-87059A7D9C2C}" destId="{12AC39E6-316B-4CE4-AB46-8440E7BA9DFE}" srcOrd="0" destOrd="0" parTransId="{F1287EEE-BD31-40C5-A15E-426473C29DFB}" sibTransId="{25B87D00-7D43-4395-AEE8-A5FA79C6DD0F}"/>
    <dgm:cxn modelId="{7F1B9748-5C56-4C05-A861-10CE523364A6}" type="presOf" srcId="{CD3C7148-1B88-4103-B8F2-5304F8FB9E46}" destId="{76F143DA-8EF4-4DF1-8B08-D7D104D18F32}" srcOrd="1" destOrd="0" presId="urn:microsoft.com/office/officeart/2008/layout/HalfCircleOrganizationChart"/>
    <dgm:cxn modelId="{435C7B5A-9105-4D64-97F4-B19C4E8E2601}" type="presOf" srcId="{12AC39E6-316B-4CE4-AB46-8440E7BA9DFE}" destId="{E2CD1F38-32DE-48E3-9115-278B88D7C77E}" srcOrd="0" destOrd="0" presId="urn:microsoft.com/office/officeart/2008/layout/HalfCircleOrganizationChart"/>
    <dgm:cxn modelId="{1F44DF92-F408-4465-85C9-E994374FFF5A}" type="presOf" srcId="{418CF1BB-3564-4FEC-A6B5-87F73CD6A7C5}" destId="{2F3D8750-7F24-4F9D-9920-E89ED05DD8F8}" srcOrd="1" destOrd="0" presId="urn:microsoft.com/office/officeart/2008/layout/HalfCircleOrganizationChart"/>
    <dgm:cxn modelId="{1B4A83AA-6047-4FEC-A01F-08764DBBAF39}" srcId="{12AC39E6-316B-4CE4-AB46-8440E7BA9DFE}" destId="{418CF1BB-3564-4FEC-A6B5-87F73CD6A7C5}" srcOrd="1" destOrd="0" parTransId="{F28B5C8D-87B2-43E4-BA3B-5913F5AD75A1}" sibTransId="{ED13B2B8-8A23-465E-B5FA-7133D5DE16A1}"/>
    <dgm:cxn modelId="{D6B336B0-ADC3-433C-AC8F-2C4959566612}" type="presOf" srcId="{12AC39E6-316B-4CE4-AB46-8440E7BA9DFE}" destId="{9CCC39CB-66B1-4BE1-8945-0AD4904B611A}" srcOrd="1" destOrd="0" presId="urn:microsoft.com/office/officeart/2008/layout/HalfCircleOrganizationChart"/>
    <dgm:cxn modelId="{14C5B7B4-E3A4-4973-B998-CF2510B0B2E4}" type="presOf" srcId="{5303742C-3FE0-4953-B5A8-87059A7D9C2C}" destId="{1160DDC8-0F5C-43BC-B91E-CA7656E34D3B}" srcOrd="0" destOrd="0" presId="urn:microsoft.com/office/officeart/2008/layout/HalfCircleOrganizationChart"/>
    <dgm:cxn modelId="{DB41BFCE-340E-4C29-ABC8-0E2D78581E3B}" srcId="{12AC39E6-316B-4CE4-AB46-8440E7BA9DFE}" destId="{CD3C7148-1B88-4103-B8F2-5304F8FB9E46}" srcOrd="0" destOrd="0" parTransId="{5F5BFE98-036E-4990-AADB-B6579395C8B4}" sibTransId="{57E659A7-567C-4221-A542-15D1FBF84625}"/>
    <dgm:cxn modelId="{E402449E-586E-4189-B4E7-C5449996CCE0}" type="presParOf" srcId="{1160DDC8-0F5C-43BC-B91E-CA7656E34D3B}" destId="{42965CFE-B662-42BD-90A0-59FB324B6537}" srcOrd="0" destOrd="0" presId="urn:microsoft.com/office/officeart/2008/layout/HalfCircleOrganizationChart"/>
    <dgm:cxn modelId="{B4C156CA-FE1B-4EBD-AA5C-EDE15D0823BE}" type="presParOf" srcId="{42965CFE-B662-42BD-90A0-59FB324B6537}" destId="{BD3BA51E-0418-45F5-924C-C848FFE0A23A}" srcOrd="0" destOrd="0" presId="urn:microsoft.com/office/officeart/2008/layout/HalfCircleOrganizationChart"/>
    <dgm:cxn modelId="{B65C9174-9AD3-40D7-BCAF-4E4F346E804E}" type="presParOf" srcId="{BD3BA51E-0418-45F5-924C-C848FFE0A23A}" destId="{E2CD1F38-32DE-48E3-9115-278B88D7C77E}" srcOrd="0" destOrd="0" presId="urn:microsoft.com/office/officeart/2008/layout/HalfCircleOrganizationChart"/>
    <dgm:cxn modelId="{5CDF8C97-304D-417A-B0ED-B7923A1EA647}" type="presParOf" srcId="{BD3BA51E-0418-45F5-924C-C848FFE0A23A}" destId="{A9BBEB07-38AA-40FE-B46E-EB862767AE68}" srcOrd="1" destOrd="0" presId="urn:microsoft.com/office/officeart/2008/layout/HalfCircleOrganizationChart"/>
    <dgm:cxn modelId="{85324A80-0281-4E75-BA28-8AC020D05EFE}" type="presParOf" srcId="{BD3BA51E-0418-45F5-924C-C848FFE0A23A}" destId="{721B33EC-F749-4422-AAD5-253FABCB7216}" srcOrd="2" destOrd="0" presId="urn:microsoft.com/office/officeart/2008/layout/HalfCircleOrganizationChart"/>
    <dgm:cxn modelId="{2B7DF3EC-7C7F-4E22-A820-4EC7D60ADFF7}" type="presParOf" srcId="{BD3BA51E-0418-45F5-924C-C848FFE0A23A}" destId="{9CCC39CB-66B1-4BE1-8945-0AD4904B611A}" srcOrd="3" destOrd="0" presId="urn:microsoft.com/office/officeart/2008/layout/HalfCircleOrganizationChart"/>
    <dgm:cxn modelId="{698B389E-C666-416D-BC53-832B9FAD0377}" type="presParOf" srcId="{42965CFE-B662-42BD-90A0-59FB324B6537}" destId="{A61FF869-94C2-44E5-858F-553727B0114E}" srcOrd="1" destOrd="0" presId="urn:microsoft.com/office/officeart/2008/layout/HalfCircleOrganizationChart"/>
    <dgm:cxn modelId="{9E52AEFB-9CF4-47EC-9CB6-1869A4C83EF9}" type="presParOf" srcId="{A61FF869-94C2-44E5-858F-553727B0114E}" destId="{9B8524A4-686F-4705-9DBD-19564F6D476C}" srcOrd="0" destOrd="0" presId="urn:microsoft.com/office/officeart/2008/layout/HalfCircleOrganizationChart"/>
    <dgm:cxn modelId="{D265BF54-ECF5-47C9-A024-F4F8EA3972A1}" type="presParOf" srcId="{A61FF869-94C2-44E5-858F-553727B0114E}" destId="{27E33D55-23FE-4EEB-B1A6-7F1BBC9631AE}" srcOrd="1" destOrd="0" presId="urn:microsoft.com/office/officeart/2008/layout/HalfCircleOrganizationChart"/>
    <dgm:cxn modelId="{6CD178C9-FD6A-40E8-A8F4-9FDDABC83456}" type="presParOf" srcId="{27E33D55-23FE-4EEB-B1A6-7F1BBC9631AE}" destId="{CB9558C9-5E76-47DB-9604-EF004A1784DB}" srcOrd="0" destOrd="0" presId="urn:microsoft.com/office/officeart/2008/layout/HalfCircleOrganizationChart"/>
    <dgm:cxn modelId="{9F560A6A-CEA1-44D2-8895-126E2DE1AFDF}" type="presParOf" srcId="{CB9558C9-5E76-47DB-9604-EF004A1784DB}" destId="{EE00B5F6-9615-4DBA-9430-0A4BEF6ECCAA}" srcOrd="0" destOrd="0" presId="urn:microsoft.com/office/officeart/2008/layout/HalfCircleOrganizationChart"/>
    <dgm:cxn modelId="{E6A30F39-9512-4E2D-9A69-ED522E26C102}" type="presParOf" srcId="{CB9558C9-5E76-47DB-9604-EF004A1784DB}" destId="{4BB49FAE-CC4C-408D-B708-783DA9368E4B}" srcOrd="1" destOrd="0" presId="urn:microsoft.com/office/officeart/2008/layout/HalfCircleOrganizationChart"/>
    <dgm:cxn modelId="{008464AA-6D6A-4F4F-8138-0106C2DEAD00}" type="presParOf" srcId="{CB9558C9-5E76-47DB-9604-EF004A1784DB}" destId="{AD95F4D2-872F-413E-8FF4-CB82C068578E}" srcOrd="2" destOrd="0" presId="urn:microsoft.com/office/officeart/2008/layout/HalfCircleOrganizationChart"/>
    <dgm:cxn modelId="{1E774C02-361B-4F55-AC08-7E9C94A6B45D}" type="presParOf" srcId="{CB9558C9-5E76-47DB-9604-EF004A1784DB}" destId="{76F143DA-8EF4-4DF1-8B08-D7D104D18F32}" srcOrd="3" destOrd="0" presId="urn:microsoft.com/office/officeart/2008/layout/HalfCircleOrganizationChart"/>
    <dgm:cxn modelId="{1001F345-1949-4730-A62E-0D8C1E828127}" type="presParOf" srcId="{27E33D55-23FE-4EEB-B1A6-7F1BBC9631AE}" destId="{FC345E6C-4334-4ACF-9D77-2A786881E8E2}" srcOrd="1" destOrd="0" presId="urn:microsoft.com/office/officeart/2008/layout/HalfCircleOrganizationChart"/>
    <dgm:cxn modelId="{584ED4CE-9D3E-48C0-85F2-50E3B1EF8152}" type="presParOf" srcId="{27E33D55-23FE-4EEB-B1A6-7F1BBC9631AE}" destId="{F43C2A8C-DD71-4A1A-BD99-082353AB6297}" srcOrd="2" destOrd="0" presId="urn:microsoft.com/office/officeart/2008/layout/HalfCircleOrganizationChart"/>
    <dgm:cxn modelId="{8851106C-21B3-4FE2-A78E-E4E0F9D6CCD6}" type="presParOf" srcId="{A61FF869-94C2-44E5-858F-553727B0114E}" destId="{E45A9BD8-29B5-4514-98BC-904828BFE681}" srcOrd="2" destOrd="0" presId="urn:microsoft.com/office/officeart/2008/layout/HalfCircleOrganizationChart"/>
    <dgm:cxn modelId="{D9BBB7C7-54F0-45AC-ADB7-C997D927B082}" type="presParOf" srcId="{A61FF869-94C2-44E5-858F-553727B0114E}" destId="{3D5C1308-7632-4835-9749-B4592F8D9901}" srcOrd="3" destOrd="0" presId="urn:microsoft.com/office/officeart/2008/layout/HalfCircleOrganizationChart"/>
    <dgm:cxn modelId="{B1AD623E-6EE5-452F-8A8D-FB4A73F063F2}" type="presParOf" srcId="{3D5C1308-7632-4835-9749-B4592F8D9901}" destId="{E346CA58-26B3-4C17-8977-D183BFF786DF}" srcOrd="0" destOrd="0" presId="urn:microsoft.com/office/officeart/2008/layout/HalfCircleOrganizationChart"/>
    <dgm:cxn modelId="{3E6E6964-DD3D-4121-818C-0431D287179D}" type="presParOf" srcId="{E346CA58-26B3-4C17-8977-D183BFF786DF}" destId="{CE45615A-F59B-49C5-B7CC-F1EF3CE75ECE}" srcOrd="0" destOrd="0" presId="urn:microsoft.com/office/officeart/2008/layout/HalfCircleOrganizationChart"/>
    <dgm:cxn modelId="{0BD6F9CC-C7DF-4E6D-8DC9-050BD0FCDECA}" type="presParOf" srcId="{E346CA58-26B3-4C17-8977-D183BFF786DF}" destId="{D8485EE4-7E75-443C-92F0-8A812E6ABFF2}" srcOrd="1" destOrd="0" presId="urn:microsoft.com/office/officeart/2008/layout/HalfCircleOrganizationChart"/>
    <dgm:cxn modelId="{35679F2E-CB1B-4104-8348-8D3EEC78B383}" type="presParOf" srcId="{E346CA58-26B3-4C17-8977-D183BFF786DF}" destId="{9D6A0EDA-19BE-4387-8885-F77BBEDCD12B}" srcOrd="2" destOrd="0" presId="urn:microsoft.com/office/officeart/2008/layout/HalfCircleOrganizationChart"/>
    <dgm:cxn modelId="{E74BA08A-61F6-474F-9E5A-927026800CAB}" type="presParOf" srcId="{E346CA58-26B3-4C17-8977-D183BFF786DF}" destId="{2F3D8750-7F24-4F9D-9920-E89ED05DD8F8}" srcOrd="3" destOrd="0" presId="urn:microsoft.com/office/officeart/2008/layout/HalfCircleOrganizationChart"/>
    <dgm:cxn modelId="{678F23FB-C5A0-4647-BCDE-4AD484EB9ECF}" type="presParOf" srcId="{3D5C1308-7632-4835-9749-B4592F8D9901}" destId="{D39F1915-32E1-468A-9CF1-1A4AE83B840F}" srcOrd="1" destOrd="0" presId="urn:microsoft.com/office/officeart/2008/layout/HalfCircleOrganizationChart"/>
    <dgm:cxn modelId="{C7DFBD78-16A5-44D9-9D33-CC0664E1E910}" type="presParOf" srcId="{3D5C1308-7632-4835-9749-B4592F8D9901}" destId="{B9E25981-8445-40BC-99E1-C8E293737511}" srcOrd="2" destOrd="0" presId="urn:microsoft.com/office/officeart/2008/layout/HalfCircleOrganizationChart"/>
    <dgm:cxn modelId="{339D77DD-CD47-4ED5-BDBB-76960E65278B}" type="presParOf" srcId="{42965CFE-B662-42BD-90A0-59FB324B6537}" destId="{2AAD7D20-011A-4274-A3D2-E8236F458749}" srcOrd="2" destOrd="0" presId="urn:microsoft.com/office/officeart/2008/layout/HalfCircleOrganizationChar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7FEEA5A-8B31-417E-956F-D751E70C6F92}"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l-GR"/>
        </a:p>
      </dgm:t>
    </dgm:pt>
    <dgm:pt modelId="{F20E5B0D-879F-4107-AF93-A3E6ED5C3FEA}">
      <dgm:prSet phldrT="[Κείμενο]" custT="1"/>
      <dgm:spPr/>
      <dgm:t>
        <a:bodyPr/>
        <a:lstStyle/>
        <a:p>
          <a:r>
            <a:rPr lang="el-GR" sz="2800">
              <a:latin typeface="Roboto" pitchFamily="2" charset="0"/>
              <a:ea typeface="Roboto" pitchFamily="2" charset="0"/>
            </a:rPr>
            <a:t>Ειδικά όρια συμμετοχής για Ο.Τ.Α.</a:t>
          </a:r>
        </a:p>
      </dgm:t>
    </dgm:pt>
    <dgm:pt modelId="{3FE34137-B6B9-4D8C-879D-8C709005F8D9}" type="parTrans" cxnId="{E3A1ABAA-9B1A-47AC-86C3-F52B42367BC4}">
      <dgm:prSet/>
      <dgm:spPr/>
      <dgm:t>
        <a:bodyPr/>
        <a:lstStyle/>
        <a:p>
          <a:endParaRPr lang="el-GR">
            <a:latin typeface="Roboto" pitchFamily="2" charset="0"/>
            <a:ea typeface="Roboto" pitchFamily="2" charset="0"/>
          </a:endParaRPr>
        </a:p>
      </dgm:t>
    </dgm:pt>
    <dgm:pt modelId="{27E4855E-148D-4B02-8D43-9D4297468CED}" type="sibTrans" cxnId="{E3A1ABAA-9B1A-47AC-86C3-F52B42367BC4}">
      <dgm:prSet/>
      <dgm:spPr/>
      <dgm:t>
        <a:bodyPr/>
        <a:lstStyle/>
        <a:p>
          <a:endParaRPr lang="el-GR">
            <a:latin typeface="Roboto" pitchFamily="2" charset="0"/>
            <a:ea typeface="Roboto" pitchFamily="2" charset="0"/>
          </a:endParaRPr>
        </a:p>
      </dgm:t>
    </dgm:pt>
    <dgm:pt modelId="{ADD31943-2719-4E6B-AA32-9502C516AB6D}">
      <dgm:prSet phldrT="[Κείμενο]" custT="1"/>
      <dgm:spPr/>
      <dgm:t>
        <a:bodyPr/>
        <a:lstStyle/>
        <a:p>
          <a:r>
            <a:rPr lang="el-GR" sz="2400" b="1">
              <a:latin typeface="Roboto" pitchFamily="2" charset="0"/>
              <a:ea typeface="Roboto" pitchFamily="2" charset="0"/>
              <a:cs typeface="Calibri" panose="020F0502020204030204" pitchFamily="34" charset="0"/>
            </a:rPr>
            <a:t>40%</a:t>
          </a:r>
          <a:r>
            <a:rPr lang="el-GR" sz="2400">
              <a:latin typeface="Roboto" pitchFamily="2" charset="0"/>
              <a:ea typeface="Roboto" pitchFamily="2" charset="0"/>
              <a:cs typeface="Calibri" panose="020F0502020204030204" pitchFamily="34" charset="0"/>
            </a:rPr>
            <a:t> για τους Ο.Τ.Α. Α΄ και Β’ βαθμού</a:t>
          </a:r>
          <a:endParaRPr lang="el-GR" sz="2400">
            <a:latin typeface="Roboto" pitchFamily="2" charset="0"/>
            <a:ea typeface="Roboto" pitchFamily="2" charset="0"/>
          </a:endParaRPr>
        </a:p>
      </dgm:t>
    </dgm:pt>
    <dgm:pt modelId="{D04AD298-3AF4-4ACA-B0D2-4F6429520890}" type="parTrans" cxnId="{794102A5-9FEE-45BE-B51D-11A7AAFA1893}">
      <dgm:prSet/>
      <dgm:spPr/>
      <dgm:t>
        <a:bodyPr/>
        <a:lstStyle/>
        <a:p>
          <a:endParaRPr lang="el-GR">
            <a:latin typeface="Roboto" pitchFamily="2" charset="0"/>
            <a:ea typeface="Roboto" pitchFamily="2" charset="0"/>
          </a:endParaRPr>
        </a:p>
      </dgm:t>
    </dgm:pt>
    <dgm:pt modelId="{6C903BE0-70E6-403A-A5CE-E478B03D56AB}" type="sibTrans" cxnId="{794102A5-9FEE-45BE-B51D-11A7AAFA1893}">
      <dgm:prSet/>
      <dgm:spPr/>
      <dgm:t>
        <a:bodyPr/>
        <a:lstStyle/>
        <a:p>
          <a:endParaRPr lang="el-GR">
            <a:latin typeface="Roboto" pitchFamily="2" charset="0"/>
            <a:ea typeface="Roboto" pitchFamily="2" charset="0"/>
          </a:endParaRPr>
        </a:p>
      </dgm:t>
    </dgm:pt>
    <dgm:pt modelId="{DDAD096F-F8D0-4A5C-AE3D-05C5FDE96C5C}" type="pres">
      <dgm:prSet presAssocID="{57FEEA5A-8B31-417E-956F-D751E70C6F92}" presName="Name0" presStyleCnt="0">
        <dgm:presLayoutVars>
          <dgm:dir/>
          <dgm:animLvl val="lvl"/>
          <dgm:resizeHandles val="exact"/>
        </dgm:presLayoutVars>
      </dgm:prSet>
      <dgm:spPr/>
    </dgm:pt>
    <dgm:pt modelId="{429D0BDB-E0AF-445F-9079-AD4083E39F88}" type="pres">
      <dgm:prSet presAssocID="{F20E5B0D-879F-4107-AF93-A3E6ED5C3FEA}" presName="linNode" presStyleCnt="0"/>
      <dgm:spPr/>
    </dgm:pt>
    <dgm:pt modelId="{9B93F794-A3D9-48F8-9E2F-C5DA678165A8}" type="pres">
      <dgm:prSet presAssocID="{F20E5B0D-879F-4107-AF93-A3E6ED5C3FEA}" presName="parentText" presStyleLbl="node1" presStyleIdx="0" presStyleCnt="1" custLinFactNeighborX="0" custLinFactNeighborY="-3751">
        <dgm:presLayoutVars>
          <dgm:chMax val="1"/>
          <dgm:bulletEnabled val="1"/>
        </dgm:presLayoutVars>
      </dgm:prSet>
      <dgm:spPr/>
    </dgm:pt>
    <dgm:pt modelId="{E60E297A-8374-47AA-A84E-1F3C2F8B086F}" type="pres">
      <dgm:prSet presAssocID="{F20E5B0D-879F-4107-AF93-A3E6ED5C3FEA}" presName="descendantText" presStyleLbl="alignAccFollowNode1" presStyleIdx="0" presStyleCnt="1">
        <dgm:presLayoutVars>
          <dgm:bulletEnabled val="1"/>
        </dgm:presLayoutVars>
      </dgm:prSet>
      <dgm:spPr/>
    </dgm:pt>
  </dgm:ptLst>
  <dgm:cxnLst>
    <dgm:cxn modelId="{F12AAA4A-0605-4F65-A47D-A735E28E72D8}" type="presOf" srcId="{57FEEA5A-8B31-417E-956F-D751E70C6F92}" destId="{DDAD096F-F8D0-4A5C-AE3D-05C5FDE96C5C}" srcOrd="0" destOrd="0" presId="urn:microsoft.com/office/officeart/2005/8/layout/vList5"/>
    <dgm:cxn modelId="{D2138452-FD6A-4731-893C-4DA9EFC9726B}" type="presOf" srcId="{F20E5B0D-879F-4107-AF93-A3E6ED5C3FEA}" destId="{9B93F794-A3D9-48F8-9E2F-C5DA678165A8}" srcOrd="0" destOrd="0" presId="urn:microsoft.com/office/officeart/2005/8/layout/vList5"/>
    <dgm:cxn modelId="{54250787-43D2-4AF0-8613-30839209FEC7}" type="presOf" srcId="{ADD31943-2719-4E6B-AA32-9502C516AB6D}" destId="{E60E297A-8374-47AA-A84E-1F3C2F8B086F}" srcOrd="0" destOrd="0" presId="urn:microsoft.com/office/officeart/2005/8/layout/vList5"/>
    <dgm:cxn modelId="{794102A5-9FEE-45BE-B51D-11A7AAFA1893}" srcId="{F20E5B0D-879F-4107-AF93-A3E6ED5C3FEA}" destId="{ADD31943-2719-4E6B-AA32-9502C516AB6D}" srcOrd="0" destOrd="0" parTransId="{D04AD298-3AF4-4ACA-B0D2-4F6429520890}" sibTransId="{6C903BE0-70E6-403A-A5CE-E478B03D56AB}"/>
    <dgm:cxn modelId="{E3A1ABAA-9B1A-47AC-86C3-F52B42367BC4}" srcId="{57FEEA5A-8B31-417E-956F-D751E70C6F92}" destId="{F20E5B0D-879F-4107-AF93-A3E6ED5C3FEA}" srcOrd="0" destOrd="0" parTransId="{3FE34137-B6B9-4D8C-879D-8C709005F8D9}" sibTransId="{27E4855E-148D-4B02-8D43-9D4297468CED}"/>
    <dgm:cxn modelId="{A7325E4F-4365-466F-AB42-5BD3E2733EB7}" type="presParOf" srcId="{DDAD096F-F8D0-4A5C-AE3D-05C5FDE96C5C}" destId="{429D0BDB-E0AF-445F-9079-AD4083E39F88}" srcOrd="0" destOrd="0" presId="urn:microsoft.com/office/officeart/2005/8/layout/vList5"/>
    <dgm:cxn modelId="{B0D5F133-BA3E-422A-AA4D-123CC0CF9F67}" type="presParOf" srcId="{429D0BDB-E0AF-445F-9079-AD4083E39F88}" destId="{9B93F794-A3D9-48F8-9E2F-C5DA678165A8}" srcOrd="0" destOrd="0" presId="urn:microsoft.com/office/officeart/2005/8/layout/vList5"/>
    <dgm:cxn modelId="{B9ACAA38-EED7-40E6-9EBD-06DFB3A83AF1}" type="presParOf" srcId="{429D0BDB-E0AF-445F-9079-AD4083E39F88}" destId="{E60E297A-8374-47AA-A84E-1F3C2F8B086F}"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AA0C5C7-1D6E-44DE-AAE4-0E6EC70768AB}" type="doc">
      <dgm:prSet loTypeId="urn:microsoft.com/office/officeart/2005/8/layout/hierarchy3" loCatId="relationship" qsTypeId="urn:microsoft.com/office/officeart/2005/8/quickstyle/simple1" qsCatId="simple" csTypeId="urn:microsoft.com/office/officeart/2005/8/colors/colorful5" csCatId="colorful" phldr="1"/>
      <dgm:spPr/>
      <dgm:t>
        <a:bodyPr/>
        <a:lstStyle/>
        <a:p>
          <a:endParaRPr lang="el-GR"/>
        </a:p>
      </dgm:t>
    </dgm:pt>
    <dgm:pt modelId="{E36370B4-35E1-4506-A92B-81D4A17950E7}">
      <dgm:prSet phldrT="[Text]" custT="1"/>
      <dgm:spPr>
        <a:solidFill>
          <a:srgbClr val="327AB8"/>
        </a:solidFill>
      </dgm:spPr>
      <dgm:t>
        <a:bodyPr/>
        <a:lstStyle/>
        <a:p>
          <a:r>
            <a:rPr lang="el-GR" sz="1800" b="1">
              <a:solidFill>
                <a:schemeClr val="bg1"/>
              </a:solidFill>
              <a:effectLst/>
              <a:latin typeface="Roboto" panose="02000000000000000000" pitchFamily="2" charset="0"/>
              <a:ea typeface="Roboto" panose="02000000000000000000" pitchFamily="2" charset="0"/>
              <a:cs typeface="Roboto" panose="02000000000000000000" pitchFamily="2" charset="0"/>
            </a:rPr>
            <a:t>ΚΑΕ &amp; ΕΚΠ</a:t>
          </a:r>
        </a:p>
      </dgm:t>
    </dgm:pt>
    <dgm:pt modelId="{3E091178-EC6A-4941-BC4C-E305F018398E}" type="parTrans" cxnId="{84F71630-7404-47DD-B8EF-5ABD12E040DD}">
      <dgm:prSet/>
      <dgm:spPr/>
      <dgm:t>
        <a:bodyPr/>
        <a:lstStyle/>
        <a:p>
          <a:endParaRPr lang="el-GR" sz="1400">
            <a:latin typeface="Roboto" panose="02000000000000000000" pitchFamily="2" charset="0"/>
            <a:ea typeface="Roboto" panose="02000000000000000000" pitchFamily="2" charset="0"/>
            <a:cs typeface="Roboto" panose="02000000000000000000" pitchFamily="2" charset="0"/>
          </a:endParaRPr>
        </a:p>
      </dgm:t>
    </dgm:pt>
    <dgm:pt modelId="{8039D769-E2BB-41E3-BDC8-12D4511F0099}" type="sibTrans" cxnId="{84F71630-7404-47DD-B8EF-5ABD12E040DD}">
      <dgm:prSet/>
      <dgm:spPr/>
      <dgm:t>
        <a:bodyPr/>
        <a:lstStyle/>
        <a:p>
          <a:endParaRPr lang="el-GR" sz="1400">
            <a:latin typeface="Roboto" panose="02000000000000000000" pitchFamily="2" charset="0"/>
            <a:ea typeface="Roboto" panose="02000000000000000000" pitchFamily="2" charset="0"/>
            <a:cs typeface="Roboto" panose="02000000000000000000" pitchFamily="2" charset="0"/>
          </a:endParaRPr>
        </a:p>
      </dgm:t>
    </dgm:pt>
    <dgm:pt modelId="{5AB7D423-26D4-409A-BF73-40A36C7EA7CB}">
      <dgm:prSet custT="1"/>
      <dgm:spPr>
        <a:ln>
          <a:solidFill>
            <a:srgbClr val="327AB8"/>
          </a:solidFill>
        </a:ln>
      </dgm:spPr>
      <dgm:t>
        <a:bodyPr/>
        <a:lstStyle/>
        <a:p>
          <a:pPr marL="892175" indent="0" algn="l"/>
          <a:r>
            <a:rPr lang="el-GR" sz="1400" b="1" u="sng">
              <a:solidFill>
                <a:schemeClr val="tx1"/>
              </a:solidFill>
              <a:latin typeface="Roboto" panose="02000000000000000000" pitchFamily="2" charset="0"/>
              <a:ea typeface="Roboto" panose="02000000000000000000" pitchFamily="2" charset="0"/>
              <a:cs typeface="Roboto" panose="02000000000000000000" pitchFamily="2" charset="0"/>
            </a:rPr>
            <a:t>30 μέλη </a:t>
          </a:r>
          <a:r>
            <a:rPr lang="el-GR" sz="1400" b="0" u="none">
              <a:solidFill>
                <a:schemeClr val="tx1"/>
              </a:solidFill>
              <a:latin typeface="Roboto" panose="02000000000000000000" pitchFamily="2" charset="0"/>
              <a:ea typeface="Roboto" panose="02000000000000000000" pitchFamily="2" charset="0"/>
              <a:cs typeface="Roboto" panose="02000000000000000000" pitchFamily="2" charset="0"/>
            </a:rPr>
            <a:t>(γενική περίπτωση)</a:t>
          </a:r>
        </a:p>
      </dgm:t>
    </dgm:pt>
    <dgm:pt modelId="{7599B215-0928-478A-8EC7-1024C2C22783}" type="parTrans" cxnId="{9D273BCD-829F-4965-9A61-2F6678CEAA23}">
      <dgm:prSet/>
      <dgm:spPr>
        <a:ln>
          <a:solidFill>
            <a:srgbClr val="327AB8"/>
          </a:solidFill>
        </a:ln>
      </dgm:spPr>
      <dgm:t>
        <a:bodyPr/>
        <a:lstStyle/>
        <a:p>
          <a:endParaRPr lang="el-GR" sz="1400">
            <a:latin typeface="Roboto" panose="02000000000000000000" pitchFamily="2" charset="0"/>
            <a:ea typeface="Roboto" panose="02000000000000000000" pitchFamily="2" charset="0"/>
            <a:cs typeface="Roboto" panose="02000000000000000000" pitchFamily="2" charset="0"/>
          </a:endParaRPr>
        </a:p>
      </dgm:t>
    </dgm:pt>
    <dgm:pt modelId="{47B56B65-A7B8-4CCB-8069-EE13EC6EEC49}" type="sibTrans" cxnId="{9D273BCD-829F-4965-9A61-2F6678CEAA23}">
      <dgm:prSet/>
      <dgm:spPr/>
      <dgm:t>
        <a:bodyPr/>
        <a:lstStyle/>
        <a:p>
          <a:endParaRPr lang="el-GR" sz="1400">
            <a:latin typeface="Roboto" panose="02000000000000000000" pitchFamily="2" charset="0"/>
            <a:ea typeface="Roboto" panose="02000000000000000000" pitchFamily="2" charset="0"/>
            <a:cs typeface="Roboto" panose="02000000000000000000" pitchFamily="2" charset="0"/>
          </a:endParaRPr>
        </a:p>
      </dgm:t>
    </dgm:pt>
    <dgm:pt modelId="{8287D68C-C659-47B8-84B0-8C92520C3F01}">
      <dgm:prSet custT="1"/>
      <dgm:spPr>
        <a:ln>
          <a:solidFill>
            <a:srgbClr val="327AB8"/>
          </a:solidFill>
        </a:ln>
      </dgm:spPr>
      <dgm:t>
        <a:bodyPr/>
        <a:lstStyle/>
        <a:p>
          <a:pPr marL="892175" indent="0" algn="l"/>
          <a:r>
            <a:rPr lang="el-GR" sz="1400" b="1" u="sng">
              <a:solidFill>
                <a:schemeClr val="tx1"/>
              </a:solidFill>
              <a:latin typeface="Roboto" panose="02000000000000000000" pitchFamily="2" charset="0"/>
              <a:ea typeface="Roboto" panose="02000000000000000000" pitchFamily="2" charset="0"/>
              <a:cs typeface="Roboto" panose="02000000000000000000" pitchFamily="2" charset="0"/>
            </a:rPr>
            <a:t>20 μέλη</a:t>
          </a:r>
          <a:r>
            <a:rPr lang="el-GR" sz="1400">
              <a:solidFill>
                <a:schemeClr val="tx1"/>
              </a:solidFill>
              <a:latin typeface="Roboto" panose="02000000000000000000" pitchFamily="2" charset="0"/>
              <a:ea typeface="Roboto" panose="02000000000000000000" pitchFamily="2" charset="0"/>
              <a:cs typeface="Roboto" panose="02000000000000000000" pitchFamily="2" charset="0"/>
            </a:rPr>
            <a:t> για νησιά με λιγότερους από 3.100 κατοίκους</a:t>
          </a:r>
        </a:p>
      </dgm:t>
    </dgm:pt>
    <dgm:pt modelId="{9DBDB3BA-E08B-45BB-93C2-83C7F11AAEBA}" type="parTrans" cxnId="{E3F995C1-1638-4316-B209-F5980C288D00}">
      <dgm:prSet/>
      <dgm:spPr>
        <a:ln>
          <a:solidFill>
            <a:srgbClr val="327AB8"/>
          </a:solidFill>
        </a:ln>
      </dgm:spPr>
      <dgm:t>
        <a:bodyPr/>
        <a:lstStyle/>
        <a:p>
          <a:endParaRPr lang="el-GR" sz="1400">
            <a:latin typeface="Roboto" panose="02000000000000000000" pitchFamily="2" charset="0"/>
            <a:ea typeface="Roboto" panose="02000000000000000000" pitchFamily="2" charset="0"/>
            <a:cs typeface="Roboto" panose="02000000000000000000" pitchFamily="2" charset="0"/>
          </a:endParaRPr>
        </a:p>
      </dgm:t>
    </dgm:pt>
    <dgm:pt modelId="{5EE457BE-C08B-4D4C-88D7-AE3371B64ED2}" type="sibTrans" cxnId="{E3F995C1-1638-4316-B209-F5980C288D00}">
      <dgm:prSet/>
      <dgm:spPr/>
      <dgm:t>
        <a:bodyPr/>
        <a:lstStyle/>
        <a:p>
          <a:endParaRPr lang="el-GR" sz="1400">
            <a:latin typeface="Roboto" panose="02000000000000000000" pitchFamily="2" charset="0"/>
            <a:ea typeface="Roboto" panose="02000000000000000000" pitchFamily="2" charset="0"/>
            <a:cs typeface="Roboto" panose="02000000000000000000" pitchFamily="2" charset="0"/>
          </a:endParaRPr>
        </a:p>
      </dgm:t>
    </dgm:pt>
    <dgm:pt modelId="{E394C4EF-89EB-4D23-9EDC-48AAC2A32049}">
      <dgm:prSet custT="1"/>
      <dgm:spPr>
        <a:ln>
          <a:solidFill>
            <a:srgbClr val="327AB8"/>
          </a:solidFill>
        </a:ln>
      </dgm:spPr>
      <dgm:t>
        <a:bodyPr/>
        <a:lstStyle/>
        <a:p>
          <a:pPr marL="892175" lvl="0" indent="0" algn="l" defTabSz="622300">
            <a:lnSpc>
              <a:spcPct val="90000"/>
            </a:lnSpc>
            <a:spcBef>
              <a:spcPct val="0"/>
            </a:spcBef>
            <a:spcAft>
              <a:spcPct val="35000"/>
            </a:spcAft>
            <a:buNone/>
          </a:pPr>
          <a:r>
            <a:rPr lang="el-GR" sz="1400" b="1" u="sng" kern="1200">
              <a:solidFill>
                <a:prstClr val="black"/>
              </a:solidFill>
              <a:latin typeface="Roboto" panose="02000000000000000000" pitchFamily="2" charset="0"/>
              <a:ea typeface="Roboto" panose="02000000000000000000" pitchFamily="2" charset="0"/>
              <a:cs typeface="Roboto" panose="02000000000000000000" pitchFamily="2" charset="0"/>
            </a:rPr>
            <a:t>15 μέλη</a:t>
          </a:r>
          <a:r>
            <a:rPr lang="el-GR" sz="1400" b="0" u="none" kern="1200">
              <a:solidFill>
                <a:prstClr val="black"/>
              </a:solidFill>
              <a:latin typeface="Roboto" panose="02000000000000000000" pitchFamily="2" charset="0"/>
              <a:ea typeface="Roboto" panose="02000000000000000000" pitchFamily="2" charset="0"/>
              <a:cs typeface="Roboto" panose="02000000000000000000" pitchFamily="2" charset="0"/>
            </a:rPr>
            <a:t> σε περίπτωση που συμμετέχουν αποκλειστικά μΜΕ</a:t>
          </a:r>
        </a:p>
      </dgm:t>
    </dgm:pt>
    <dgm:pt modelId="{4CB0BDF7-4907-4993-AB60-D78472CF290E}" type="parTrans" cxnId="{41192FC3-407A-492A-9B2C-A5B4AA4E3D05}">
      <dgm:prSet/>
      <dgm:spPr>
        <a:ln>
          <a:solidFill>
            <a:srgbClr val="327AB8"/>
          </a:solidFill>
        </a:ln>
      </dgm:spPr>
      <dgm:t>
        <a:bodyPr/>
        <a:lstStyle/>
        <a:p>
          <a:endParaRPr lang="el-GR" sz="1400">
            <a:latin typeface="Roboto" panose="02000000000000000000" pitchFamily="2" charset="0"/>
            <a:ea typeface="Roboto" panose="02000000000000000000" pitchFamily="2" charset="0"/>
            <a:cs typeface="Roboto" panose="02000000000000000000" pitchFamily="2" charset="0"/>
          </a:endParaRPr>
        </a:p>
      </dgm:t>
    </dgm:pt>
    <dgm:pt modelId="{EA8A7144-9DBC-4482-AC0B-F7CE0B1DA9CF}" type="sibTrans" cxnId="{41192FC3-407A-492A-9B2C-A5B4AA4E3D05}">
      <dgm:prSet/>
      <dgm:spPr/>
      <dgm:t>
        <a:bodyPr/>
        <a:lstStyle/>
        <a:p>
          <a:endParaRPr lang="el-GR" sz="1400">
            <a:latin typeface="Roboto" panose="02000000000000000000" pitchFamily="2" charset="0"/>
            <a:ea typeface="Roboto" panose="02000000000000000000" pitchFamily="2" charset="0"/>
            <a:cs typeface="Roboto" panose="02000000000000000000" pitchFamily="2" charset="0"/>
          </a:endParaRPr>
        </a:p>
      </dgm:t>
    </dgm:pt>
    <dgm:pt modelId="{C4444647-53F2-48AF-8478-AEEFBD0919C7}">
      <dgm:prSet custT="1"/>
      <dgm:spPr>
        <a:ln>
          <a:solidFill>
            <a:srgbClr val="327AB8"/>
          </a:solidFill>
        </a:ln>
      </dgm:spPr>
      <dgm:t>
        <a:bodyPr/>
        <a:lstStyle/>
        <a:p>
          <a:pPr marL="892175" lvl="0" indent="0" algn="l" defTabSz="622300">
            <a:lnSpc>
              <a:spcPct val="90000"/>
            </a:lnSpc>
            <a:spcBef>
              <a:spcPct val="0"/>
            </a:spcBef>
            <a:spcAft>
              <a:spcPct val="35000"/>
            </a:spcAft>
            <a:buNone/>
          </a:pPr>
          <a:r>
            <a:rPr lang="en-US" sz="1400" b="1" u="sng" kern="1200">
              <a:solidFill>
                <a:prstClr val="black"/>
              </a:solidFill>
              <a:latin typeface="Roboto" panose="02000000000000000000" pitchFamily="2" charset="0"/>
              <a:ea typeface="Roboto" panose="02000000000000000000" pitchFamily="2" charset="0"/>
              <a:cs typeface="Roboto" panose="02000000000000000000" pitchFamily="2" charset="0"/>
            </a:rPr>
            <a:t>3</a:t>
          </a:r>
          <a:r>
            <a:rPr lang="el-GR" sz="1400" b="1" u="sng" kern="1200">
              <a:solidFill>
                <a:prstClr val="black"/>
              </a:solidFill>
              <a:latin typeface="Roboto" panose="02000000000000000000" pitchFamily="2" charset="0"/>
              <a:ea typeface="Roboto" panose="02000000000000000000" pitchFamily="2" charset="0"/>
              <a:cs typeface="Roboto" panose="02000000000000000000" pitchFamily="2" charset="0"/>
            </a:rPr>
            <a:t> μέλη </a:t>
          </a:r>
          <a:r>
            <a:rPr lang="el-GR" sz="1400" b="0" u="none" kern="1200">
              <a:solidFill>
                <a:prstClr val="black"/>
              </a:solidFill>
              <a:latin typeface="Roboto" panose="02000000000000000000" pitchFamily="2" charset="0"/>
              <a:ea typeface="Roboto" panose="02000000000000000000" pitchFamily="2" charset="0"/>
              <a:cs typeface="Roboto" panose="02000000000000000000" pitchFamily="2" charset="0"/>
            </a:rPr>
            <a:t>αν συμμετέχουν τουλάχιστον ένας ΟΤΑ και τα άλλα δύο μέλη είναι επιχείρηση ΟΤΑ (ή ΟΤΑ)</a:t>
          </a:r>
        </a:p>
        <a:p>
          <a:pPr marL="0" lvl="0" algn="ctr" defTabSz="533400">
            <a:lnSpc>
              <a:spcPct val="90000"/>
            </a:lnSpc>
            <a:spcBef>
              <a:spcPct val="0"/>
            </a:spcBef>
            <a:spcAft>
              <a:spcPct val="35000"/>
            </a:spcAft>
            <a:buNone/>
          </a:pPr>
          <a:endParaRPr lang="el-GR" sz="1100" b="0" u="none" kern="1200">
            <a:solidFill>
              <a:prstClr val="black"/>
            </a:solidFill>
            <a:latin typeface="Roboto" panose="02000000000000000000" pitchFamily="2" charset="0"/>
            <a:ea typeface="Roboto" panose="02000000000000000000" pitchFamily="2" charset="0"/>
            <a:cs typeface="Roboto" panose="02000000000000000000" pitchFamily="2" charset="0"/>
          </a:endParaRPr>
        </a:p>
      </dgm:t>
    </dgm:pt>
    <dgm:pt modelId="{B3C2E14A-9868-4E0D-A5FA-A132C5383082}" type="parTrans" cxnId="{A35EB973-8198-4743-AD33-63B7EEFEAF6F}">
      <dgm:prSet/>
      <dgm:spPr/>
      <dgm:t>
        <a:bodyPr/>
        <a:lstStyle/>
        <a:p>
          <a:endParaRPr lang="el-GR" sz="1600">
            <a:latin typeface="Roboto" panose="02000000000000000000" pitchFamily="2" charset="0"/>
            <a:ea typeface="Roboto" panose="02000000000000000000" pitchFamily="2" charset="0"/>
            <a:cs typeface="Roboto" panose="02000000000000000000" pitchFamily="2" charset="0"/>
          </a:endParaRPr>
        </a:p>
      </dgm:t>
    </dgm:pt>
    <dgm:pt modelId="{FF4D5482-8DCF-4622-A527-E4A02035893E}" type="sibTrans" cxnId="{A35EB973-8198-4743-AD33-63B7EEFEAF6F}">
      <dgm:prSet/>
      <dgm:spPr/>
      <dgm:t>
        <a:bodyPr/>
        <a:lstStyle/>
        <a:p>
          <a:endParaRPr lang="el-GR" sz="1600">
            <a:latin typeface="Roboto" panose="02000000000000000000" pitchFamily="2" charset="0"/>
            <a:ea typeface="Roboto" panose="02000000000000000000" pitchFamily="2" charset="0"/>
            <a:cs typeface="Roboto" panose="02000000000000000000" pitchFamily="2" charset="0"/>
          </a:endParaRPr>
        </a:p>
      </dgm:t>
    </dgm:pt>
    <dgm:pt modelId="{A1E7AA30-940E-4D8C-B743-E7018688B163}" type="pres">
      <dgm:prSet presAssocID="{DAA0C5C7-1D6E-44DE-AAE4-0E6EC70768AB}" presName="diagram" presStyleCnt="0">
        <dgm:presLayoutVars>
          <dgm:chPref val="1"/>
          <dgm:dir/>
          <dgm:animOne val="branch"/>
          <dgm:animLvl val="lvl"/>
          <dgm:resizeHandles/>
        </dgm:presLayoutVars>
      </dgm:prSet>
      <dgm:spPr/>
    </dgm:pt>
    <dgm:pt modelId="{B98FDDCC-82FB-49D4-A3B1-F2ADDA83F0C0}" type="pres">
      <dgm:prSet presAssocID="{E36370B4-35E1-4506-A92B-81D4A17950E7}" presName="root" presStyleCnt="0"/>
      <dgm:spPr/>
    </dgm:pt>
    <dgm:pt modelId="{E9A55DF8-DCF7-40C0-BBE9-0981BDF29D80}" type="pres">
      <dgm:prSet presAssocID="{E36370B4-35E1-4506-A92B-81D4A17950E7}" presName="rootComposite" presStyleCnt="0"/>
      <dgm:spPr/>
    </dgm:pt>
    <dgm:pt modelId="{B9EF25FF-E7A3-4F4C-BA90-F3B22C3F3ECE}" type="pres">
      <dgm:prSet presAssocID="{E36370B4-35E1-4506-A92B-81D4A17950E7}" presName="rootText" presStyleLbl="node1" presStyleIdx="0" presStyleCnt="1" custScaleX="169929" custLinFactX="-4284" custLinFactNeighborX="-100000" custLinFactNeighborY="-293"/>
      <dgm:spPr/>
    </dgm:pt>
    <dgm:pt modelId="{87D331E6-DDBE-4606-81E5-9DC0056CE1CA}" type="pres">
      <dgm:prSet presAssocID="{E36370B4-35E1-4506-A92B-81D4A17950E7}" presName="rootConnector" presStyleLbl="node1" presStyleIdx="0" presStyleCnt="1"/>
      <dgm:spPr/>
    </dgm:pt>
    <dgm:pt modelId="{51123195-ECBD-4B6A-9C79-066AF3FBA6E7}" type="pres">
      <dgm:prSet presAssocID="{E36370B4-35E1-4506-A92B-81D4A17950E7}" presName="childShape" presStyleCnt="0"/>
      <dgm:spPr/>
    </dgm:pt>
    <dgm:pt modelId="{401F3676-B28F-42A3-9256-612178997045}" type="pres">
      <dgm:prSet presAssocID="{7599B215-0928-478A-8EC7-1024C2C22783}" presName="Name13" presStyleLbl="parChTrans1D2" presStyleIdx="0" presStyleCnt="4"/>
      <dgm:spPr/>
    </dgm:pt>
    <dgm:pt modelId="{085003CC-2D56-406E-B34E-6A29102F5492}" type="pres">
      <dgm:prSet presAssocID="{5AB7D423-26D4-409A-BF73-40A36C7EA7CB}" presName="childText" presStyleLbl="bgAcc1" presStyleIdx="0" presStyleCnt="4" custScaleX="319440" custScaleY="99950" custLinFactNeighborX="-9742" custLinFactNeighborY="-6946">
        <dgm:presLayoutVars>
          <dgm:bulletEnabled val="1"/>
        </dgm:presLayoutVars>
      </dgm:prSet>
      <dgm:spPr/>
    </dgm:pt>
    <dgm:pt modelId="{E2359DFC-8C18-4021-A17B-782EE66C79A5}" type="pres">
      <dgm:prSet presAssocID="{9DBDB3BA-E08B-45BB-93C2-83C7F11AAEBA}" presName="Name13" presStyleLbl="parChTrans1D2" presStyleIdx="1" presStyleCnt="4"/>
      <dgm:spPr/>
    </dgm:pt>
    <dgm:pt modelId="{92E74EC0-3C56-4A72-85F2-A710F81D65ED}" type="pres">
      <dgm:prSet presAssocID="{8287D68C-C659-47B8-84B0-8C92520C3F01}" presName="childText" presStyleLbl="bgAcc1" presStyleIdx="1" presStyleCnt="4" custScaleX="323280" custScaleY="122443" custLinFactNeighborX="-8920" custLinFactNeighborY="-11821">
        <dgm:presLayoutVars>
          <dgm:bulletEnabled val="1"/>
        </dgm:presLayoutVars>
      </dgm:prSet>
      <dgm:spPr/>
    </dgm:pt>
    <dgm:pt modelId="{DF7D6A05-F54E-4FF8-BF74-2215C0A124B9}" type="pres">
      <dgm:prSet presAssocID="{4CB0BDF7-4907-4993-AB60-D78472CF290E}" presName="Name13" presStyleLbl="parChTrans1D2" presStyleIdx="2" presStyleCnt="4"/>
      <dgm:spPr/>
    </dgm:pt>
    <dgm:pt modelId="{4AA79155-A726-4551-A789-92545408417C}" type="pres">
      <dgm:prSet presAssocID="{E394C4EF-89EB-4D23-9EDC-48AAC2A32049}" presName="childText" presStyleLbl="bgAcc1" presStyleIdx="2" presStyleCnt="4" custScaleX="325633" custScaleY="117186" custLinFactNeighborX="-8961" custLinFactNeighborY="116">
        <dgm:presLayoutVars>
          <dgm:bulletEnabled val="1"/>
        </dgm:presLayoutVars>
      </dgm:prSet>
      <dgm:spPr/>
    </dgm:pt>
    <dgm:pt modelId="{731D2A88-E039-423A-9F52-2A05235B40DB}" type="pres">
      <dgm:prSet presAssocID="{B3C2E14A-9868-4E0D-A5FA-A132C5383082}" presName="Name13" presStyleLbl="parChTrans1D2" presStyleIdx="3" presStyleCnt="4"/>
      <dgm:spPr/>
    </dgm:pt>
    <dgm:pt modelId="{000849C8-CBE2-44B0-B3EE-345E483FCE3E}" type="pres">
      <dgm:prSet presAssocID="{C4444647-53F2-48AF-8478-AEEFBD0919C7}" presName="childText" presStyleLbl="bgAcc1" presStyleIdx="3" presStyleCnt="4" custScaleX="325633" custScaleY="117186" custLinFactNeighborX="-8961" custLinFactNeighborY="116">
        <dgm:presLayoutVars>
          <dgm:bulletEnabled val="1"/>
        </dgm:presLayoutVars>
      </dgm:prSet>
      <dgm:spPr/>
    </dgm:pt>
  </dgm:ptLst>
  <dgm:cxnLst>
    <dgm:cxn modelId="{EDD91911-5AB0-4154-9C1D-7F639421BF81}" type="presOf" srcId="{E36370B4-35E1-4506-A92B-81D4A17950E7}" destId="{87D331E6-DDBE-4606-81E5-9DC0056CE1CA}" srcOrd="1" destOrd="0" presId="urn:microsoft.com/office/officeart/2005/8/layout/hierarchy3"/>
    <dgm:cxn modelId="{84F71630-7404-47DD-B8EF-5ABD12E040DD}" srcId="{DAA0C5C7-1D6E-44DE-AAE4-0E6EC70768AB}" destId="{E36370B4-35E1-4506-A92B-81D4A17950E7}" srcOrd="0" destOrd="0" parTransId="{3E091178-EC6A-4941-BC4C-E305F018398E}" sibTransId="{8039D769-E2BB-41E3-BDC8-12D4511F0099}"/>
    <dgm:cxn modelId="{B0D6F031-DF97-484C-BA65-6BDCFA1B324B}" type="presOf" srcId="{C4444647-53F2-48AF-8478-AEEFBD0919C7}" destId="{000849C8-CBE2-44B0-B3EE-345E483FCE3E}" srcOrd="0" destOrd="0" presId="urn:microsoft.com/office/officeart/2005/8/layout/hierarchy3"/>
    <dgm:cxn modelId="{C31CB861-A2D0-4D5C-B81B-351DEC608ABA}" type="presOf" srcId="{5AB7D423-26D4-409A-BF73-40A36C7EA7CB}" destId="{085003CC-2D56-406E-B34E-6A29102F5492}" srcOrd="0" destOrd="0" presId="urn:microsoft.com/office/officeart/2005/8/layout/hierarchy3"/>
    <dgm:cxn modelId="{F971B652-46A3-4552-BACD-AABF1C605BB0}" type="presOf" srcId="{4CB0BDF7-4907-4993-AB60-D78472CF290E}" destId="{DF7D6A05-F54E-4FF8-BF74-2215C0A124B9}" srcOrd="0" destOrd="0" presId="urn:microsoft.com/office/officeart/2005/8/layout/hierarchy3"/>
    <dgm:cxn modelId="{A35EB973-8198-4743-AD33-63B7EEFEAF6F}" srcId="{E36370B4-35E1-4506-A92B-81D4A17950E7}" destId="{C4444647-53F2-48AF-8478-AEEFBD0919C7}" srcOrd="3" destOrd="0" parTransId="{B3C2E14A-9868-4E0D-A5FA-A132C5383082}" sibTransId="{FF4D5482-8DCF-4622-A527-E4A02035893E}"/>
    <dgm:cxn modelId="{A0E33697-5A22-4C76-8802-3DF0B0887F39}" type="presOf" srcId="{B3C2E14A-9868-4E0D-A5FA-A132C5383082}" destId="{731D2A88-E039-423A-9F52-2A05235B40DB}" srcOrd="0" destOrd="0" presId="urn:microsoft.com/office/officeart/2005/8/layout/hierarchy3"/>
    <dgm:cxn modelId="{D7D5929F-EE71-47D6-8136-1F361F441EED}" type="presOf" srcId="{E36370B4-35E1-4506-A92B-81D4A17950E7}" destId="{B9EF25FF-E7A3-4F4C-BA90-F3B22C3F3ECE}" srcOrd="0" destOrd="0" presId="urn:microsoft.com/office/officeart/2005/8/layout/hierarchy3"/>
    <dgm:cxn modelId="{F5216AA2-B612-4FFB-8548-9CF7DD6C0DED}" type="presOf" srcId="{9DBDB3BA-E08B-45BB-93C2-83C7F11AAEBA}" destId="{E2359DFC-8C18-4021-A17B-782EE66C79A5}" srcOrd="0" destOrd="0" presId="urn:microsoft.com/office/officeart/2005/8/layout/hierarchy3"/>
    <dgm:cxn modelId="{E3F995C1-1638-4316-B209-F5980C288D00}" srcId="{E36370B4-35E1-4506-A92B-81D4A17950E7}" destId="{8287D68C-C659-47B8-84B0-8C92520C3F01}" srcOrd="1" destOrd="0" parTransId="{9DBDB3BA-E08B-45BB-93C2-83C7F11AAEBA}" sibTransId="{5EE457BE-C08B-4D4C-88D7-AE3371B64ED2}"/>
    <dgm:cxn modelId="{41192FC3-407A-492A-9B2C-A5B4AA4E3D05}" srcId="{E36370B4-35E1-4506-A92B-81D4A17950E7}" destId="{E394C4EF-89EB-4D23-9EDC-48AAC2A32049}" srcOrd="2" destOrd="0" parTransId="{4CB0BDF7-4907-4993-AB60-D78472CF290E}" sibTransId="{EA8A7144-9DBC-4482-AC0B-F7CE0B1DA9CF}"/>
    <dgm:cxn modelId="{79A2A4CB-7358-463D-B559-B0FCB5E23C81}" type="presOf" srcId="{7599B215-0928-478A-8EC7-1024C2C22783}" destId="{401F3676-B28F-42A3-9256-612178997045}" srcOrd="0" destOrd="0" presId="urn:microsoft.com/office/officeart/2005/8/layout/hierarchy3"/>
    <dgm:cxn modelId="{9D273BCD-829F-4965-9A61-2F6678CEAA23}" srcId="{E36370B4-35E1-4506-A92B-81D4A17950E7}" destId="{5AB7D423-26D4-409A-BF73-40A36C7EA7CB}" srcOrd="0" destOrd="0" parTransId="{7599B215-0928-478A-8EC7-1024C2C22783}" sibTransId="{47B56B65-A7B8-4CCB-8069-EE13EC6EEC49}"/>
    <dgm:cxn modelId="{0F166BE8-801B-47F8-9DE8-948DDCD3F180}" type="presOf" srcId="{DAA0C5C7-1D6E-44DE-AAE4-0E6EC70768AB}" destId="{A1E7AA30-940E-4D8C-B743-E7018688B163}" srcOrd="0" destOrd="0" presId="urn:microsoft.com/office/officeart/2005/8/layout/hierarchy3"/>
    <dgm:cxn modelId="{13123CFD-DB34-4C91-AA91-6808725E4ECD}" type="presOf" srcId="{E394C4EF-89EB-4D23-9EDC-48AAC2A32049}" destId="{4AA79155-A726-4551-A789-92545408417C}" srcOrd="0" destOrd="0" presId="urn:microsoft.com/office/officeart/2005/8/layout/hierarchy3"/>
    <dgm:cxn modelId="{951177FD-18DF-4018-949E-0BCEDECF6770}" type="presOf" srcId="{8287D68C-C659-47B8-84B0-8C92520C3F01}" destId="{92E74EC0-3C56-4A72-85F2-A710F81D65ED}" srcOrd="0" destOrd="0" presId="urn:microsoft.com/office/officeart/2005/8/layout/hierarchy3"/>
    <dgm:cxn modelId="{42FBF07E-A19E-4270-8886-C3C77132EC80}" type="presParOf" srcId="{A1E7AA30-940E-4D8C-B743-E7018688B163}" destId="{B98FDDCC-82FB-49D4-A3B1-F2ADDA83F0C0}" srcOrd="0" destOrd="0" presId="urn:microsoft.com/office/officeart/2005/8/layout/hierarchy3"/>
    <dgm:cxn modelId="{9E676A7E-8A75-4BF4-A8BD-8FDE6CBB33D1}" type="presParOf" srcId="{B98FDDCC-82FB-49D4-A3B1-F2ADDA83F0C0}" destId="{E9A55DF8-DCF7-40C0-BBE9-0981BDF29D80}" srcOrd="0" destOrd="0" presId="urn:microsoft.com/office/officeart/2005/8/layout/hierarchy3"/>
    <dgm:cxn modelId="{89B8386B-29ED-4D46-AFAA-88DC7DC4EB1F}" type="presParOf" srcId="{E9A55DF8-DCF7-40C0-BBE9-0981BDF29D80}" destId="{B9EF25FF-E7A3-4F4C-BA90-F3B22C3F3ECE}" srcOrd="0" destOrd="0" presId="urn:microsoft.com/office/officeart/2005/8/layout/hierarchy3"/>
    <dgm:cxn modelId="{9D44304B-26F6-43FF-A9D9-5303C5CAD8A9}" type="presParOf" srcId="{E9A55DF8-DCF7-40C0-BBE9-0981BDF29D80}" destId="{87D331E6-DDBE-4606-81E5-9DC0056CE1CA}" srcOrd="1" destOrd="0" presId="urn:microsoft.com/office/officeart/2005/8/layout/hierarchy3"/>
    <dgm:cxn modelId="{916C845F-B2FC-475E-835E-84F30AAC8C50}" type="presParOf" srcId="{B98FDDCC-82FB-49D4-A3B1-F2ADDA83F0C0}" destId="{51123195-ECBD-4B6A-9C79-066AF3FBA6E7}" srcOrd="1" destOrd="0" presId="urn:microsoft.com/office/officeart/2005/8/layout/hierarchy3"/>
    <dgm:cxn modelId="{79CC643A-E55C-4698-A9A0-2A6B6F9994B9}" type="presParOf" srcId="{51123195-ECBD-4B6A-9C79-066AF3FBA6E7}" destId="{401F3676-B28F-42A3-9256-612178997045}" srcOrd="0" destOrd="0" presId="urn:microsoft.com/office/officeart/2005/8/layout/hierarchy3"/>
    <dgm:cxn modelId="{7EFA8876-9EFB-4803-866F-38E0595459B3}" type="presParOf" srcId="{51123195-ECBD-4B6A-9C79-066AF3FBA6E7}" destId="{085003CC-2D56-406E-B34E-6A29102F5492}" srcOrd="1" destOrd="0" presId="urn:microsoft.com/office/officeart/2005/8/layout/hierarchy3"/>
    <dgm:cxn modelId="{599E99EE-723A-49C4-A21D-6590542AC8BD}" type="presParOf" srcId="{51123195-ECBD-4B6A-9C79-066AF3FBA6E7}" destId="{E2359DFC-8C18-4021-A17B-782EE66C79A5}" srcOrd="2" destOrd="0" presId="urn:microsoft.com/office/officeart/2005/8/layout/hierarchy3"/>
    <dgm:cxn modelId="{F5D57F86-080F-4155-96C9-27CEC07D4F6F}" type="presParOf" srcId="{51123195-ECBD-4B6A-9C79-066AF3FBA6E7}" destId="{92E74EC0-3C56-4A72-85F2-A710F81D65ED}" srcOrd="3" destOrd="0" presId="urn:microsoft.com/office/officeart/2005/8/layout/hierarchy3"/>
    <dgm:cxn modelId="{8B8FC443-1CEE-4B54-A4E4-C7438F331557}" type="presParOf" srcId="{51123195-ECBD-4B6A-9C79-066AF3FBA6E7}" destId="{DF7D6A05-F54E-4FF8-BF74-2215C0A124B9}" srcOrd="4" destOrd="0" presId="urn:microsoft.com/office/officeart/2005/8/layout/hierarchy3"/>
    <dgm:cxn modelId="{680875DB-8C75-4681-9CB4-EAFF181A9022}" type="presParOf" srcId="{51123195-ECBD-4B6A-9C79-066AF3FBA6E7}" destId="{4AA79155-A726-4551-A789-92545408417C}" srcOrd="5" destOrd="0" presId="urn:microsoft.com/office/officeart/2005/8/layout/hierarchy3"/>
    <dgm:cxn modelId="{26C1E7E0-E136-4BB3-8586-A3101915F431}" type="presParOf" srcId="{51123195-ECBD-4B6A-9C79-066AF3FBA6E7}" destId="{731D2A88-E039-423A-9F52-2A05235B40DB}" srcOrd="6" destOrd="0" presId="urn:microsoft.com/office/officeart/2005/8/layout/hierarchy3"/>
    <dgm:cxn modelId="{6F8B1831-4755-402D-8664-93D0AA8B0DE3}" type="presParOf" srcId="{51123195-ECBD-4B6A-9C79-066AF3FBA6E7}" destId="{000849C8-CBE2-44B0-B3EE-345E483FCE3E}" srcOrd="7" destOrd="0" presId="urn:microsoft.com/office/officeart/2005/8/layout/hierarchy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50065D0-80E6-4477-8203-CCE9F219BC87}" type="doc">
      <dgm:prSet loTypeId="urn:microsoft.com/office/officeart/2008/layout/LinedList" loCatId="list" qsTypeId="urn:microsoft.com/office/officeart/2005/8/quickstyle/simple1" qsCatId="simple" csTypeId="urn:microsoft.com/office/officeart/2005/8/colors/colorful5" csCatId="colorful" phldr="1"/>
      <dgm:spPr/>
      <dgm:t>
        <a:bodyPr/>
        <a:lstStyle/>
        <a:p>
          <a:endParaRPr lang="el-GR"/>
        </a:p>
      </dgm:t>
    </dgm:pt>
    <dgm:pt modelId="{9C36451D-ADA6-4327-B7E9-8BEC4741200C}">
      <dgm:prSet phldrT="[Text]" custT="1"/>
      <dgm:spPr>
        <a:solidFill>
          <a:srgbClr val="708DA3"/>
        </a:solidFill>
      </dgm:spPr>
      <dgm:t>
        <a:bodyPr/>
        <a:lstStyle/>
        <a:p>
          <a:pPr algn="ctr"/>
          <a:r>
            <a:rPr lang="el-GR" sz="2000" b="0">
              <a:solidFill>
                <a:schemeClr val="bg1"/>
              </a:solidFill>
              <a:latin typeface="Roboto" pitchFamily="2" charset="0"/>
              <a:ea typeface="Roboto" pitchFamily="2" charset="0"/>
              <a:cs typeface="Calibri" panose="020F0502020204030204" pitchFamily="34" charset="0"/>
            </a:rPr>
            <a:t>Παραγωγή ενέργειας από ΑΠΕ</a:t>
          </a:r>
        </a:p>
        <a:p>
          <a:pPr algn="ctr"/>
          <a:endParaRPr lang="el-GR" sz="2000" b="0">
            <a:solidFill>
              <a:schemeClr val="bg1"/>
            </a:solidFill>
            <a:latin typeface="Roboto" pitchFamily="2" charset="0"/>
            <a:ea typeface="Roboto" pitchFamily="2" charset="0"/>
            <a:cs typeface="Calibri" panose="020F0502020204030204" pitchFamily="34" charset="0"/>
          </a:endParaRPr>
        </a:p>
      </dgm:t>
    </dgm:pt>
    <dgm:pt modelId="{4F18A817-9136-4BAD-8D05-8363188C4426}" type="parTrans" cxnId="{A6AAA100-972B-436D-B5AE-4EF8CA3B904E}">
      <dgm:prSet/>
      <dgm:spPr/>
      <dgm:t>
        <a:bodyPr/>
        <a:lstStyle/>
        <a:p>
          <a:endParaRPr lang="el-GR" sz="2000">
            <a:latin typeface="Roboto" pitchFamily="2" charset="0"/>
            <a:ea typeface="Roboto" pitchFamily="2" charset="0"/>
            <a:cs typeface="Calibri" panose="020F0502020204030204" pitchFamily="34" charset="0"/>
          </a:endParaRPr>
        </a:p>
      </dgm:t>
    </dgm:pt>
    <dgm:pt modelId="{9975387F-1731-411B-97D1-2DE7FC56227C}" type="sibTrans" cxnId="{A6AAA100-972B-436D-B5AE-4EF8CA3B904E}">
      <dgm:prSet/>
      <dgm:spPr/>
      <dgm:t>
        <a:bodyPr/>
        <a:lstStyle/>
        <a:p>
          <a:endParaRPr lang="el-GR" sz="2000">
            <a:latin typeface="Roboto" pitchFamily="2" charset="0"/>
            <a:ea typeface="Roboto" pitchFamily="2" charset="0"/>
            <a:cs typeface="Calibri" panose="020F0502020204030204" pitchFamily="34" charset="0"/>
          </a:endParaRPr>
        </a:p>
      </dgm:t>
    </dgm:pt>
    <dgm:pt modelId="{73B82FC7-70C4-4306-94F7-D4B5A29A40CE}">
      <dgm:prSet phldrT="[Text]" custT="1"/>
      <dgm:spPr>
        <a:solidFill>
          <a:srgbClr val="13777A"/>
        </a:solidFill>
      </dgm:spPr>
      <dgm:t>
        <a:bodyPr/>
        <a:lstStyle/>
        <a:p>
          <a:pPr algn="ctr"/>
          <a:r>
            <a:rPr lang="el-GR" sz="2000" b="0">
              <a:solidFill>
                <a:schemeClr val="bg1"/>
              </a:solidFill>
              <a:latin typeface="Roboto" pitchFamily="2" charset="0"/>
              <a:ea typeface="Roboto" pitchFamily="2" charset="0"/>
              <a:cs typeface="Calibri" panose="020F0502020204030204" pitchFamily="34" charset="0"/>
            </a:rPr>
            <a:t>Κατανάλωση</a:t>
          </a:r>
          <a:r>
            <a:rPr lang="en-US" sz="2000" b="0">
              <a:solidFill>
                <a:schemeClr val="bg1"/>
              </a:solidFill>
              <a:latin typeface="Roboto" pitchFamily="2" charset="0"/>
              <a:ea typeface="Roboto" pitchFamily="2" charset="0"/>
              <a:cs typeface="Calibri" panose="020F0502020204030204" pitchFamily="34" charset="0"/>
            </a:rPr>
            <a:t> </a:t>
          </a:r>
          <a:r>
            <a:rPr lang="el-GR" sz="2000" b="0">
              <a:solidFill>
                <a:schemeClr val="bg1"/>
              </a:solidFill>
              <a:latin typeface="Roboto" pitchFamily="2" charset="0"/>
              <a:ea typeface="Roboto" pitchFamily="2" charset="0"/>
              <a:cs typeface="Calibri" panose="020F0502020204030204" pitchFamily="34" charset="0"/>
            </a:rPr>
            <a:t>ενέργειας από ΑΠΕ</a:t>
          </a:r>
        </a:p>
        <a:p>
          <a:pPr algn="ctr"/>
          <a:endParaRPr lang="el-GR" sz="2000" b="0">
            <a:solidFill>
              <a:schemeClr val="bg1"/>
            </a:solidFill>
            <a:latin typeface="Roboto" pitchFamily="2" charset="0"/>
            <a:ea typeface="Roboto" pitchFamily="2" charset="0"/>
            <a:cs typeface="Calibri" panose="020F0502020204030204" pitchFamily="34" charset="0"/>
          </a:endParaRPr>
        </a:p>
      </dgm:t>
    </dgm:pt>
    <dgm:pt modelId="{67D47446-8D1E-4EB6-8AF0-E6A3A4EEBCC5}" type="parTrans" cxnId="{14C2506C-21CD-42C9-AD57-204522FED888}">
      <dgm:prSet/>
      <dgm:spPr/>
      <dgm:t>
        <a:bodyPr/>
        <a:lstStyle/>
        <a:p>
          <a:endParaRPr lang="el-GR" sz="2000">
            <a:latin typeface="Roboto" pitchFamily="2" charset="0"/>
            <a:ea typeface="Roboto" pitchFamily="2" charset="0"/>
            <a:cs typeface="Calibri" panose="020F0502020204030204" pitchFamily="34" charset="0"/>
          </a:endParaRPr>
        </a:p>
      </dgm:t>
    </dgm:pt>
    <dgm:pt modelId="{7EE06E40-BE9B-4723-8B6D-D9489F1A6CEF}" type="sibTrans" cxnId="{14C2506C-21CD-42C9-AD57-204522FED888}">
      <dgm:prSet/>
      <dgm:spPr/>
      <dgm:t>
        <a:bodyPr/>
        <a:lstStyle/>
        <a:p>
          <a:endParaRPr lang="el-GR" sz="2000">
            <a:latin typeface="Roboto" pitchFamily="2" charset="0"/>
            <a:ea typeface="Roboto" pitchFamily="2" charset="0"/>
            <a:cs typeface="Calibri" panose="020F0502020204030204" pitchFamily="34" charset="0"/>
          </a:endParaRPr>
        </a:p>
      </dgm:t>
    </dgm:pt>
    <dgm:pt modelId="{D6CEBEFA-05E7-4CD2-BCEB-6CA4D4DB6087}">
      <dgm:prSet phldrT="[Text]" custT="1"/>
      <dgm:spPr>
        <a:solidFill>
          <a:srgbClr val="3D3D3C"/>
        </a:solidFill>
      </dgm:spPr>
      <dgm:t>
        <a:bodyPr/>
        <a:lstStyle/>
        <a:p>
          <a:pPr algn="ctr"/>
          <a:r>
            <a:rPr lang="el-GR" sz="2000" b="0">
              <a:solidFill>
                <a:schemeClr val="bg1"/>
              </a:solidFill>
              <a:latin typeface="Roboto" pitchFamily="2" charset="0"/>
              <a:ea typeface="Roboto" pitchFamily="2" charset="0"/>
              <a:cs typeface="Calibri" panose="020F0502020204030204" pitchFamily="34" charset="0"/>
            </a:rPr>
            <a:t>Αποθήκευση ενέργειας από ΑΠΕ</a:t>
          </a:r>
        </a:p>
        <a:p>
          <a:pPr algn="ctr"/>
          <a:endParaRPr lang="el-GR" sz="2000" b="0">
            <a:solidFill>
              <a:schemeClr val="bg1"/>
            </a:solidFill>
            <a:latin typeface="Roboto" pitchFamily="2" charset="0"/>
            <a:ea typeface="Roboto" pitchFamily="2" charset="0"/>
            <a:cs typeface="Calibri" panose="020F0502020204030204" pitchFamily="34" charset="0"/>
          </a:endParaRPr>
        </a:p>
      </dgm:t>
    </dgm:pt>
    <dgm:pt modelId="{593B52EB-48D5-45D3-BE16-1D197AB4FE2C}" type="parTrans" cxnId="{7900E014-F034-4124-8021-8236548E9A1B}">
      <dgm:prSet/>
      <dgm:spPr/>
      <dgm:t>
        <a:bodyPr/>
        <a:lstStyle/>
        <a:p>
          <a:endParaRPr lang="el-GR" sz="2000">
            <a:latin typeface="Roboto" pitchFamily="2" charset="0"/>
            <a:ea typeface="Roboto" pitchFamily="2" charset="0"/>
            <a:cs typeface="Calibri" panose="020F0502020204030204" pitchFamily="34" charset="0"/>
          </a:endParaRPr>
        </a:p>
      </dgm:t>
    </dgm:pt>
    <dgm:pt modelId="{769A45B7-8707-4EC1-890B-84DF8B9C226F}" type="sibTrans" cxnId="{7900E014-F034-4124-8021-8236548E9A1B}">
      <dgm:prSet/>
      <dgm:spPr/>
      <dgm:t>
        <a:bodyPr/>
        <a:lstStyle/>
        <a:p>
          <a:endParaRPr lang="el-GR" sz="2000">
            <a:latin typeface="Roboto" pitchFamily="2" charset="0"/>
            <a:ea typeface="Roboto" pitchFamily="2" charset="0"/>
            <a:cs typeface="Calibri" panose="020F0502020204030204" pitchFamily="34" charset="0"/>
          </a:endParaRPr>
        </a:p>
      </dgm:t>
    </dgm:pt>
    <dgm:pt modelId="{580AAAFD-33B9-4BB7-8EA9-89FBDF588F02}">
      <dgm:prSet phldrT="[Text]" custT="1"/>
      <dgm:spPr>
        <a:solidFill>
          <a:srgbClr val="327AB8"/>
        </a:solidFill>
      </dgm:spPr>
      <dgm:t>
        <a:bodyPr/>
        <a:lstStyle/>
        <a:p>
          <a:pPr algn="ctr"/>
          <a:r>
            <a:rPr lang="el-GR" sz="2000" b="0">
              <a:solidFill>
                <a:schemeClr val="bg1"/>
              </a:solidFill>
              <a:latin typeface="Roboto" pitchFamily="2" charset="0"/>
              <a:ea typeface="Roboto" pitchFamily="2" charset="0"/>
              <a:cs typeface="Calibri" panose="020F0502020204030204" pitchFamily="34" charset="0"/>
            </a:rPr>
            <a:t>Πώληση ενέργειας από ΑΠΕ</a:t>
          </a:r>
        </a:p>
        <a:p>
          <a:pPr algn="ctr"/>
          <a:endParaRPr lang="el-GR" sz="2000" b="0">
            <a:solidFill>
              <a:schemeClr val="bg1"/>
            </a:solidFill>
            <a:latin typeface="Roboto" pitchFamily="2" charset="0"/>
            <a:ea typeface="Roboto" pitchFamily="2" charset="0"/>
            <a:cs typeface="Calibri" panose="020F0502020204030204" pitchFamily="34" charset="0"/>
          </a:endParaRPr>
        </a:p>
      </dgm:t>
    </dgm:pt>
    <dgm:pt modelId="{5A44F62F-4E7F-471C-8240-C7CD4FC6BFA4}" type="parTrans" cxnId="{B09E72B3-D70C-4D6E-994C-2D0312A8EFD4}">
      <dgm:prSet/>
      <dgm:spPr/>
      <dgm:t>
        <a:bodyPr/>
        <a:lstStyle/>
        <a:p>
          <a:endParaRPr lang="el-GR" sz="2000">
            <a:latin typeface="Roboto" pitchFamily="2" charset="0"/>
            <a:ea typeface="Roboto" pitchFamily="2" charset="0"/>
            <a:cs typeface="Calibri" panose="020F0502020204030204" pitchFamily="34" charset="0"/>
          </a:endParaRPr>
        </a:p>
      </dgm:t>
    </dgm:pt>
    <dgm:pt modelId="{2A478850-3D98-49DC-BDDF-0F845DF5A3E1}" type="sibTrans" cxnId="{B09E72B3-D70C-4D6E-994C-2D0312A8EFD4}">
      <dgm:prSet/>
      <dgm:spPr/>
      <dgm:t>
        <a:bodyPr/>
        <a:lstStyle/>
        <a:p>
          <a:endParaRPr lang="el-GR" sz="2000">
            <a:latin typeface="Roboto" pitchFamily="2" charset="0"/>
            <a:ea typeface="Roboto" pitchFamily="2" charset="0"/>
            <a:cs typeface="Calibri" panose="020F0502020204030204" pitchFamily="34" charset="0"/>
          </a:endParaRPr>
        </a:p>
      </dgm:t>
    </dgm:pt>
    <dgm:pt modelId="{4010A1BE-B075-45E9-81B8-5871E7FF234D}" type="pres">
      <dgm:prSet presAssocID="{B50065D0-80E6-4477-8203-CCE9F219BC87}" presName="vert0" presStyleCnt="0">
        <dgm:presLayoutVars>
          <dgm:dir/>
          <dgm:animOne val="branch"/>
          <dgm:animLvl val="lvl"/>
        </dgm:presLayoutVars>
      </dgm:prSet>
      <dgm:spPr/>
    </dgm:pt>
    <dgm:pt modelId="{C6A80F7B-C1F7-4FA2-82E1-DEC2B4038D32}" type="pres">
      <dgm:prSet presAssocID="{9C36451D-ADA6-4327-B7E9-8BEC4741200C}" presName="thickLine" presStyleLbl="alignNode1" presStyleIdx="0" presStyleCnt="4"/>
      <dgm:spPr/>
    </dgm:pt>
    <dgm:pt modelId="{A51EAFEE-970C-4D8B-AD38-12E4B2448FEF}" type="pres">
      <dgm:prSet presAssocID="{9C36451D-ADA6-4327-B7E9-8BEC4741200C}" presName="horz1" presStyleCnt="0"/>
      <dgm:spPr/>
    </dgm:pt>
    <dgm:pt modelId="{5AA78B47-1B33-4239-82EA-DDA5B501D293}" type="pres">
      <dgm:prSet presAssocID="{9C36451D-ADA6-4327-B7E9-8BEC4741200C}" presName="tx1" presStyleLbl="revTx" presStyleIdx="0" presStyleCnt="4"/>
      <dgm:spPr/>
    </dgm:pt>
    <dgm:pt modelId="{D0A8AA1A-1A6A-41B1-B979-5C74F8FA7CD1}" type="pres">
      <dgm:prSet presAssocID="{9C36451D-ADA6-4327-B7E9-8BEC4741200C}" presName="vert1" presStyleCnt="0"/>
      <dgm:spPr/>
    </dgm:pt>
    <dgm:pt modelId="{6321AC67-4F46-48A7-A33A-355EC076E5A7}" type="pres">
      <dgm:prSet presAssocID="{73B82FC7-70C4-4306-94F7-D4B5A29A40CE}" presName="thickLine" presStyleLbl="alignNode1" presStyleIdx="1" presStyleCnt="4"/>
      <dgm:spPr/>
    </dgm:pt>
    <dgm:pt modelId="{0F950326-53B5-423D-BA5C-4B140568ADB8}" type="pres">
      <dgm:prSet presAssocID="{73B82FC7-70C4-4306-94F7-D4B5A29A40CE}" presName="horz1" presStyleCnt="0"/>
      <dgm:spPr/>
    </dgm:pt>
    <dgm:pt modelId="{1483B1FB-5635-41E8-8EB1-DDDF6B930B38}" type="pres">
      <dgm:prSet presAssocID="{73B82FC7-70C4-4306-94F7-D4B5A29A40CE}" presName="tx1" presStyleLbl="revTx" presStyleIdx="1" presStyleCnt="4"/>
      <dgm:spPr/>
    </dgm:pt>
    <dgm:pt modelId="{EB24BAA5-7B60-4D2F-9E2A-E6FD775B52B3}" type="pres">
      <dgm:prSet presAssocID="{73B82FC7-70C4-4306-94F7-D4B5A29A40CE}" presName="vert1" presStyleCnt="0"/>
      <dgm:spPr/>
    </dgm:pt>
    <dgm:pt modelId="{20FD1EE4-28FE-437B-83DC-3B871C73812C}" type="pres">
      <dgm:prSet presAssocID="{D6CEBEFA-05E7-4CD2-BCEB-6CA4D4DB6087}" presName="thickLine" presStyleLbl="alignNode1" presStyleIdx="2" presStyleCnt="4"/>
      <dgm:spPr/>
    </dgm:pt>
    <dgm:pt modelId="{9EB003F5-FDD1-4BE7-8E43-2D547EC15712}" type="pres">
      <dgm:prSet presAssocID="{D6CEBEFA-05E7-4CD2-BCEB-6CA4D4DB6087}" presName="horz1" presStyleCnt="0"/>
      <dgm:spPr/>
    </dgm:pt>
    <dgm:pt modelId="{9CAF43E2-D01A-43B8-862E-4A05B6A39646}" type="pres">
      <dgm:prSet presAssocID="{D6CEBEFA-05E7-4CD2-BCEB-6CA4D4DB6087}" presName="tx1" presStyleLbl="revTx" presStyleIdx="2" presStyleCnt="4"/>
      <dgm:spPr/>
    </dgm:pt>
    <dgm:pt modelId="{0B66F3BF-4CCD-4749-9D93-576662BC2F08}" type="pres">
      <dgm:prSet presAssocID="{D6CEBEFA-05E7-4CD2-BCEB-6CA4D4DB6087}" presName="vert1" presStyleCnt="0"/>
      <dgm:spPr/>
    </dgm:pt>
    <dgm:pt modelId="{CC303E09-A00F-4CED-9DA5-FB5A991E0B8E}" type="pres">
      <dgm:prSet presAssocID="{580AAAFD-33B9-4BB7-8EA9-89FBDF588F02}" presName="thickLine" presStyleLbl="alignNode1" presStyleIdx="3" presStyleCnt="4"/>
      <dgm:spPr/>
    </dgm:pt>
    <dgm:pt modelId="{BB97B701-7D80-403E-9CF6-1CD3F6D6BD4F}" type="pres">
      <dgm:prSet presAssocID="{580AAAFD-33B9-4BB7-8EA9-89FBDF588F02}" presName="horz1" presStyleCnt="0"/>
      <dgm:spPr/>
    </dgm:pt>
    <dgm:pt modelId="{F4964111-B9F6-4833-B035-A290D731278A}" type="pres">
      <dgm:prSet presAssocID="{580AAAFD-33B9-4BB7-8EA9-89FBDF588F02}" presName="tx1" presStyleLbl="revTx" presStyleIdx="3" presStyleCnt="4"/>
      <dgm:spPr/>
    </dgm:pt>
    <dgm:pt modelId="{CB42313A-FB46-463F-8DF9-1C2FE76D1777}" type="pres">
      <dgm:prSet presAssocID="{580AAAFD-33B9-4BB7-8EA9-89FBDF588F02}" presName="vert1" presStyleCnt="0"/>
      <dgm:spPr/>
    </dgm:pt>
  </dgm:ptLst>
  <dgm:cxnLst>
    <dgm:cxn modelId="{A6AAA100-972B-436D-B5AE-4EF8CA3B904E}" srcId="{B50065D0-80E6-4477-8203-CCE9F219BC87}" destId="{9C36451D-ADA6-4327-B7E9-8BEC4741200C}" srcOrd="0" destOrd="0" parTransId="{4F18A817-9136-4BAD-8D05-8363188C4426}" sibTransId="{9975387F-1731-411B-97D1-2DE7FC56227C}"/>
    <dgm:cxn modelId="{7900E014-F034-4124-8021-8236548E9A1B}" srcId="{B50065D0-80E6-4477-8203-CCE9F219BC87}" destId="{D6CEBEFA-05E7-4CD2-BCEB-6CA4D4DB6087}" srcOrd="2" destOrd="0" parTransId="{593B52EB-48D5-45D3-BE16-1D197AB4FE2C}" sibTransId="{769A45B7-8707-4EC1-890B-84DF8B9C226F}"/>
    <dgm:cxn modelId="{7BADE21E-E618-4905-8CBC-C654F592DBB5}" type="presOf" srcId="{B50065D0-80E6-4477-8203-CCE9F219BC87}" destId="{4010A1BE-B075-45E9-81B8-5871E7FF234D}" srcOrd="0" destOrd="0" presId="urn:microsoft.com/office/officeart/2008/layout/LinedList"/>
    <dgm:cxn modelId="{3F508769-B082-4A1D-8CB5-196A69C05416}" type="presOf" srcId="{9C36451D-ADA6-4327-B7E9-8BEC4741200C}" destId="{5AA78B47-1B33-4239-82EA-DDA5B501D293}" srcOrd="0" destOrd="0" presId="urn:microsoft.com/office/officeart/2008/layout/LinedList"/>
    <dgm:cxn modelId="{14C2506C-21CD-42C9-AD57-204522FED888}" srcId="{B50065D0-80E6-4477-8203-CCE9F219BC87}" destId="{73B82FC7-70C4-4306-94F7-D4B5A29A40CE}" srcOrd="1" destOrd="0" parTransId="{67D47446-8D1E-4EB6-8AF0-E6A3A4EEBCC5}" sibTransId="{7EE06E40-BE9B-4723-8B6D-D9489F1A6CEF}"/>
    <dgm:cxn modelId="{04531699-B0A0-4CDE-9C1A-2CA2EFE0FDB4}" type="presOf" srcId="{73B82FC7-70C4-4306-94F7-D4B5A29A40CE}" destId="{1483B1FB-5635-41E8-8EB1-DDDF6B930B38}" srcOrd="0" destOrd="0" presId="urn:microsoft.com/office/officeart/2008/layout/LinedList"/>
    <dgm:cxn modelId="{B09E72B3-D70C-4D6E-994C-2D0312A8EFD4}" srcId="{B50065D0-80E6-4477-8203-CCE9F219BC87}" destId="{580AAAFD-33B9-4BB7-8EA9-89FBDF588F02}" srcOrd="3" destOrd="0" parTransId="{5A44F62F-4E7F-471C-8240-C7CD4FC6BFA4}" sibTransId="{2A478850-3D98-49DC-BDDF-0F845DF5A3E1}"/>
    <dgm:cxn modelId="{428C75CA-89AE-4711-95D2-F5CC4478E3AB}" type="presOf" srcId="{D6CEBEFA-05E7-4CD2-BCEB-6CA4D4DB6087}" destId="{9CAF43E2-D01A-43B8-862E-4A05B6A39646}" srcOrd="0" destOrd="0" presId="urn:microsoft.com/office/officeart/2008/layout/LinedList"/>
    <dgm:cxn modelId="{D70624EC-3E14-425A-B454-ACEDD3A6F9EB}" type="presOf" srcId="{580AAAFD-33B9-4BB7-8EA9-89FBDF588F02}" destId="{F4964111-B9F6-4833-B035-A290D731278A}" srcOrd="0" destOrd="0" presId="urn:microsoft.com/office/officeart/2008/layout/LinedList"/>
    <dgm:cxn modelId="{AB51D635-EF8D-4D71-A13C-E1FC0B2F7ABA}" type="presParOf" srcId="{4010A1BE-B075-45E9-81B8-5871E7FF234D}" destId="{C6A80F7B-C1F7-4FA2-82E1-DEC2B4038D32}" srcOrd="0" destOrd="0" presId="urn:microsoft.com/office/officeart/2008/layout/LinedList"/>
    <dgm:cxn modelId="{8A31AE30-8462-4B03-9494-E24D8DC18333}" type="presParOf" srcId="{4010A1BE-B075-45E9-81B8-5871E7FF234D}" destId="{A51EAFEE-970C-4D8B-AD38-12E4B2448FEF}" srcOrd="1" destOrd="0" presId="urn:microsoft.com/office/officeart/2008/layout/LinedList"/>
    <dgm:cxn modelId="{CB3FE8A2-3024-4FA6-B197-40D9D5233E08}" type="presParOf" srcId="{A51EAFEE-970C-4D8B-AD38-12E4B2448FEF}" destId="{5AA78B47-1B33-4239-82EA-DDA5B501D293}" srcOrd="0" destOrd="0" presId="urn:microsoft.com/office/officeart/2008/layout/LinedList"/>
    <dgm:cxn modelId="{FCBD2372-9513-4ABD-8B54-9022F404D619}" type="presParOf" srcId="{A51EAFEE-970C-4D8B-AD38-12E4B2448FEF}" destId="{D0A8AA1A-1A6A-41B1-B979-5C74F8FA7CD1}" srcOrd="1" destOrd="0" presId="urn:microsoft.com/office/officeart/2008/layout/LinedList"/>
    <dgm:cxn modelId="{B5808B75-8639-4492-BB06-839603655AB3}" type="presParOf" srcId="{4010A1BE-B075-45E9-81B8-5871E7FF234D}" destId="{6321AC67-4F46-48A7-A33A-355EC076E5A7}" srcOrd="2" destOrd="0" presId="urn:microsoft.com/office/officeart/2008/layout/LinedList"/>
    <dgm:cxn modelId="{ACFF48E7-15E7-47BD-9927-EED3383449FC}" type="presParOf" srcId="{4010A1BE-B075-45E9-81B8-5871E7FF234D}" destId="{0F950326-53B5-423D-BA5C-4B140568ADB8}" srcOrd="3" destOrd="0" presId="urn:microsoft.com/office/officeart/2008/layout/LinedList"/>
    <dgm:cxn modelId="{E38B5DA6-2C91-4ECC-BBE0-95CC436318DF}" type="presParOf" srcId="{0F950326-53B5-423D-BA5C-4B140568ADB8}" destId="{1483B1FB-5635-41E8-8EB1-DDDF6B930B38}" srcOrd="0" destOrd="0" presId="urn:microsoft.com/office/officeart/2008/layout/LinedList"/>
    <dgm:cxn modelId="{16A62AA2-2A66-44D3-8099-E3F5916E901B}" type="presParOf" srcId="{0F950326-53B5-423D-BA5C-4B140568ADB8}" destId="{EB24BAA5-7B60-4D2F-9E2A-E6FD775B52B3}" srcOrd="1" destOrd="0" presId="urn:microsoft.com/office/officeart/2008/layout/LinedList"/>
    <dgm:cxn modelId="{335A8F27-11F0-494C-A76E-448542CFACBC}" type="presParOf" srcId="{4010A1BE-B075-45E9-81B8-5871E7FF234D}" destId="{20FD1EE4-28FE-437B-83DC-3B871C73812C}" srcOrd="4" destOrd="0" presId="urn:microsoft.com/office/officeart/2008/layout/LinedList"/>
    <dgm:cxn modelId="{A5BD99B4-A55A-4E1A-ACCE-7C7D67765F0B}" type="presParOf" srcId="{4010A1BE-B075-45E9-81B8-5871E7FF234D}" destId="{9EB003F5-FDD1-4BE7-8E43-2D547EC15712}" srcOrd="5" destOrd="0" presId="urn:microsoft.com/office/officeart/2008/layout/LinedList"/>
    <dgm:cxn modelId="{1FA5F270-FB4E-4276-8739-8A99B7EA1B63}" type="presParOf" srcId="{9EB003F5-FDD1-4BE7-8E43-2D547EC15712}" destId="{9CAF43E2-D01A-43B8-862E-4A05B6A39646}" srcOrd="0" destOrd="0" presId="urn:microsoft.com/office/officeart/2008/layout/LinedList"/>
    <dgm:cxn modelId="{C3D805D9-3D82-454B-8341-12FAA408EDBD}" type="presParOf" srcId="{9EB003F5-FDD1-4BE7-8E43-2D547EC15712}" destId="{0B66F3BF-4CCD-4749-9D93-576662BC2F08}" srcOrd="1" destOrd="0" presId="urn:microsoft.com/office/officeart/2008/layout/LinedList"/>
    <dgm:cxn modelId="{4EB00901-FEE2-478E-8062-AC796FE97E06}" type="presParOf" srcId="{4010A1BE-B075-45E9-81B8-5871E7FF234D}" destId="{CC303E09-A00F-4CED-9DA5-FB5A991E0B8E}" srcOrd="6" destOrd="0" presId="urn:microsoft.com/office/officeart/2008/layout/LinedList"/>
    <dgm:cxn modelId="{2A27288E-54F4-4679-925F-D7766F61D06B}" type="presParOf" srcId="{4010A1BE-B075-45E9-81B8-5871E7FF234D}" destId="{BB97B701-7D80-403E-9CF6-1CD3F6D6BD4F}" srcOrd="7" destOrd="0" presId="urn:microsoft.com/office/officeart/2008/layout/LinedList"/>
    <dgm:cxn modelId="{3C478F1B-F787-4496-8D59-FD193B075F70}" type="presParOf" srcId="{BB97B701-7D80-403E-9CF6-1CD3F6D6BD4F}" destId="{F4964111-B9F6-4833-B035-A290D731278A}" srcOrd="0" destOrd="0" presId="urn:microsoft.com/office/officeart/2008/layout/LinedList"/>
    <dgm:cxn modelId="{17B4F90C-24B3-41EF-8B86-CE85F4627247}" type="presParOf" srcId="{BB97B701-7D80-403E-9CF6-1CD3F6D6BD4F}" destId="{CB42313A-FB46-463F-8DF9-1C2FE76D1777}" srcOrd="1"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7.xml><?xml version="1.0" encoding="utf-8"?>
<dgm:dataModel xmlns:dgm="http://schemas.openxmlformats.org/drawingml/2006/diagram" xmlns:a="http://schemas.openxmlformats.org/drawingml/2006/main">
  <dgm:ptLst>
    <dgm:pt modelId="{B50065D0-80E6-4477-8203-CCE9F219BC87}" type="doc">
      <dgm:prSet loTypeId="urn:microsoft.com/office/officeart/2008/layout/LinedList" loCatId="list" qsTypeId="urn:microsoft.com/office/officeart/2005/8/quickstyle/simple1" qsCatId="simple" csTypeId="urn:microsoft.com/office/officeart/2005/8/colors/colorful5" csCatId="colorful" phldr="1"/>
      <dgm:spPr/>
      <dgm:t>
        <a:bodyPr/>
        <a:lstStyle/>
        <a:p>
          <a:endParaRPr lang="el-GR"/>
        </a:p>
      </dgm:t>
    </dgm:pt>
    <dgm:pt modelId="{9C36451D-ADA6-4327-B7E9-8BEC4741200C}">
      <dgm:prSet phldrT="[Text]" custT="1"/>
      <dgm:spPr>
        <a:solidFill>
          <a:srgbClr val="708DA3"/>
        </a:solidFill>
      </dgm:spPr>
      <dgm:t>
        <a:bodyPr/>
        <a:lstStyle/>
        <a:p>
          <a:pPr algn="ctr"/>
          <a:r>
            <a:rPr lang="el-GR" sz="2000">
              <a:solidFill>
                <a:schemeClr val="bg1"/>
              </a:solidFill>
              <a:latin typeface="Roboto" pitchFamily="2" charset="0"/>
              <a:ea typeface="Roboto" pitchFamily="2" charset="0"/>
              <a:cs typeface="Calibri" panose="020F0502020204030204" pitchFamily="34" charset="0"/>
            </a:rPr>
            <a:t>Εικονικό ενεργειακό συμψηφισμό με ή χωρίς αποθήκευση</a:t>
          </a:r>
        </a:p>
        <a:p>
          <a:pPr algn="ctr"/>
          <a:endParaRPr lang="el-GR" sz="2000" b="0">
            <a:solidFill>
              <a:schemeClr val="bg1"/>
            </a:solidFill>
            <a:latin typeface="Roboto" pitchFamily="2" charset="0"/>
            <a:ea typeface="Roboto" pitchFamily="2" charset="0"/>
            <a:cs typeface="Calibri" panose="020F0502020204030204" pitchFamily="34" charset="0"/>
          </a:endParaRPr>
        </a:p>
      </dgm:t>
    </dgm:pt>
    <dgm:pt modelId="{4F18A817-9136-4BAD-8D05-8363188C4426}" type="parTrans" cxnId="{A6AAA100-972B-436D-B5AE-4EF8CA3B904E}">
      <dgm:prSet/>
      <dgm:spPr/>
      <dgm:t>
        <a:bodyPr/>
        <a:lstStyle/>
        <a:p>
          <a:endParaRPr lang="el-GR" sz="2000">
            <a:latin typeface="Roboto" pitchFamily="2" charset="0"/>
            <a:ea typeface="Roboto" pitchFamily="2" charset="0"/>
            <a:cs typeface="Calibri" panose="020F0502020204030204" pitchFamily="34" charset="0"/>
          </a:endParaRPr>
        </a:p>
      </dgm:t>
    </dgm:pt>
    <dgm:pt modelId="{9975387F-1731-411B-97D1-2DE7FC56227C}" type="sibTrans" cxnId="{A6AAA100-972B-436D-B5AE-4EF8CA3B904E}">
      <dgm:prSet/>
      <dgm:spPr/>
      <dgm:t>
        <a:bodyPr/>
        <a:lstStyle/>
        <a:p>
          <a:endParaRPr lang="el-GR" sz="2000">
            <a:latin typeface="Roboto" pitchFamily="2" charset="0"/>
            <a:ea typeface="Roboto" pitchFamily="2" charset="0"/>
            <a:cs typeface="Calibri" panose="020F0502020204030204" pitchFamily="34" charset="0"/>
          </a:endParaRPr>
        </a:p>
      </dgm:t>
    </dgm:pt>
    <dgm:pt modelId="{73B82FC7-70C4-4306-94F7-D4B5A29A40CE}">
      <dgm:prSet phldrT="[Text]" custT="1"/>
      <dgm:spPr>
        <a:solidFill>
          <a:srgbClr val="13777A"/>
        </a:solidFill>
      </dgm:spPr>
      <dgm:t>
        <a:bodyPr/>
        <a:lstStyle/>
        <a:p>
          <a:pPr algn="ctr"/>
          <a:r>
            <a:rPr lang="el-GR" sz="2000">
              <a:solidFill>
                <a:schemeClr val="bg1"/>
              </a:solidFill>
              <a:latin typeface="Roboto" pitchFamily="2" charset="0"/>
              <a:ea typeface="Roboto" pitchFamily="2" charset="0"/>
              <a:cs typeface="Calibri" panose="020F0502020204030204" pitchFamily="34" charset="0"/>
            </a:rPr>
            <a:t>Βιομάζα ή βιορευστά ή βιοαέριο ή βιομεθάνιο </a:t>
          </a:r>
        </a:p>
        <a:p>
          <a:pPr algn="ctr"/>
          <a:endParaRPr lang="el-GR" sz="2000" b="0">
            <a:solidFill>
              <a:schemeClr val="bg1"/>
            </a:solidFill>
            <a:latin typeface="Roboto" pitchFamily="2" charset="0"/>
            <a:ea typeface="Roboto" pitchFamily="2" charset="0"/>
            <a:cs typeface="Calibri" panose="020F0502020204030204" pitchFamily="34" charset="0"/>
          </a:endParaRPr>
        </a:p>
      </dgm:t>
    </dgm:pt>
    <dgm:pt modelId="{67D47446-8D1E-4EB6-8AF0-E6A3A4EEBCC5}" type="parTrans" cxnId="{14C2506C-21CD-42C9-AD57-204522FED888}">
      <dgm:prSet/>
      <dgm:spPr/>
      <dgm:t>
        <a:bodyPr/>
        <a:lstStyle/>
        <a:p>
          <a:endParaRPr lang="el-GR" sz="2000">
            <a:latin typeface="Roboto" pitchFamily="2" charset="0"/>
            <a:ea typeface="Roboto" pitchFamily="2" charset="0"/>
            <a:cs typeface="Calibri" panose="020F0502020204030204" pitchFamily="34" charset="0"/>
          </a:endParaRPr>
        </a:p>
      </dgm:t>
    </dgm:pt>
    <dgm:pt modelId="{7EE06E40-BE9B-4723-8B6D-D9489F1A6CEF}" type="sibTrans" cxnId="{14C2506C-21CD-42C9-AD57-204522FED888}">
      <dgm:prSet/>
      <dgm:spPr/>
      <dgm:t>
        <a:bodyPr/>
        <a:lstStyle/>
        <a:p>
          <a:endParaRPr lang="el-GR" sz="2000">
            <a:latin typeface="Roboto" pitchFamily="2" charset="0"/>
            <a:ea typeface="Roboto" pitchFamily="2" charset="0"/>
            <a:cs typeface="Calibri" panose="020F0502020204030204" pitchFamily="34" charset="0"/>
          </a:endParaRPr>
        </a:p>
      </dgm:t>
    </dgm:pt>
    <dgm:pt modelId="{D6CEBEFA-05E7-4CD2-BCEB-6CA4D4DB6087}">
      <dgm:prSet phldrT="[Text]" custT="1"/>
      <dgm:spPr>
        <a:solidFill>
          <a:srgbClr val="3D3D3C"/>
        </a:solidFill>
      </dgm:spPr>
      <dgm:t>
        <a:bodyPr/>
        <a:lstStyle/>
        <a:p>
          <a:pPr algn="ctr"/>
          <a:r>
            <a:rPr lang="el-GR" sz="2000">
              <a:solidFill>
                <a:schemeClr val="bg1"/>
              </a:solidFill>
              <a:latin typeface="Roboto" pitchFamily="2" charset="0"/>
              <a:ea typeface="Roboto" pitchFamily="2" charset="0"/>
              <a:cs typeface="Calibri" panose="020F0502020204030204" pitchFamily="34" charset="0"/>
            </a:rPr>
            <a:t>Αφαλάτωση με ΑΠΕ</a:t>
          </a:r>
        </a:p>
      </dgm:t>
    </dgm:pt>
    <dgm:pt modelId="{593B52EB-48D5-45D3-BE16-1D197AB4FE2C}" type="parTrans" cxnId="{7900E014-F034-4124-8021-8236548E9A1B}">
      <dgm:prSet/>
      <dgm:spPr/>
      <dgm:t>
        <a:bodyPr/>
        <a:lstStyle/>
        <a:p>
          <a:endParaRPr lang="el-GR" sz="2000">
            <a:latin typeface="Roboto" pitchFamily="2" charset="0"/>
            <a:ea typeface="Roboto" pitchFamily="2" charset="0"/>
            <a:cs typeface="Calibri" panose="020F0502020204030204" pitchFamily="34" charset="0"/>
          </a:endParaRPr>
        </a:p>
      </dgm:t>
    </dgm:pt>
    <dgm:pt modelId="{769A45B7-8707-4EC1-890B-84DF8B9C226F}" type="sibTrans" cxnId="{7900E014-F034-4124-8021-8236548E9A1B}">
      <dgm:prSet/>
      <dgm:spPr/>
      <dgm:t>
        <a:bodyPr/>
        <a:lstStyle/>
        <a:p>
          <a:endParaRPr lang="el-GR" sz="2000">
            <a:latin typeface="Roboto" pitchFamily="2" charset="0"/>
            <a:ea typeface="Roboto" pitchFamily="2" charset="0"/>
            <a:cs typeface="Calibri" panose="020F0502020204030204" pitchFamily="34" charset="0"/>
          </a:endParaRPr>
        </a:p>
      </dgm:t>
    </dgm:pt>
    <dgm:pt modelId="{580AAAFD-33B9-4BB7-8EA9-89FBDF588F02}">
      <dgm:prSet phldrT="[Text]" custT="1"/>
      <dgm:spPr>
        <a:solidFill>
          <a:srgbClr val="327AB8"/>
        </a:solidFill>
      </dgm:spPr>
      <dgm:t>
        <a:bodyPr/>
        <a:lstStyle/>
        <a:p>
          <a:pPr algn="ctr"/>
          <a:r>
            <a:rPr lang="el-GR" sz="1900" b="0">
              <a:solidFill>
                <a:schemeClr val="bg1"/>
              </a:solidFill>
              <a:latin typeface="Roboto" pitchFamily="2" charset="0"/>
              <a:ea typeface="Roboto" pitchFamily="2" charset="0"/>
              <a:cs typeface="Calibri" panose="020F0502020204030204" pitchFamily="34" charset="0"/>
            </a:rPr>
            <a:t>Προσέλκυση κεφαλαίων, διαχείριση χρηματοδοτικών προγραμμάτων, παροχή συμβουλών, ενημέρωση &amp; εκπαίδευση</a:t>
          </a:r>
        </a:p>
        <a:p>
          <a:pPr algn="ctr"/>
          <a:endParaRPr lang="el-GR" sz="2000" b="0">
            <a:solidFill>
              <a:schemeClr val="bg1"/>
            </a:solidFill>
            <a:latin typeface="Roboto" pitchFamily="2" charset="0"/>
            <a:ea typeface="Roboto" pitchFamily="2" charset="0"/>
            <a:cs typeface="Calibri" panose="020F0502020204030204" pitchFamily="34" charset="0"/>
          </a:endParaRPr>
        </a:p>
      </dgm:t>
    </dgm:pt>
    <dgm:pt modelId="{5A44F62F-4E7F-471C-8240-C7CD4FC6BFA4}" type="parTrans" cxnId="{B09E72B3-D70C-4D6E-994C-2D0312A8EFD4}">
      <dgm:prSet/>
      <dgm:spPr/>
      <dgm:t>
        <a:bodyPr/>
        <a:lstStyle/>
        <a:p>
          <a:endParaRPr lang="el-GR" sz="2000">
            <a:latin typeface="Roboto" pitchFamily="2" charset="0"/>
            <a:ea typeface="Roboto" pitchFamily="2" charset="0"/>
            <a:cs typeface="Calibri" panose="020F0502020204030204" pitchFamily="34" charset="0"/>
          </a:endParaRPr>
        </a:p>
      </dgm:t>
    </dgm:pt>
    <dgm:pt modelId="{2A478850-3D98-49DC-BDDF-0F845DF5A3E1}" type="sibTrans" cxnId="{B09E72B3-D70C-4D6E-994C-2D0312A8EFD4}">
      <dgm:prSet/>
      <dgm:spPr/>
      <dgm:t>
        <a:bodyPr/>
        <a:lstStyle/>
        <a:p>
          <a:endParaRPr lang="el-GR" sz="2000">
            <a:latin typeface="Roboto" pitchFamily="2" charset="0"/>
            <a:ea typeface="Roboto" pitchFamily="2" charset="0"/>
            <a:cs typeface="Calibri" panose="020F0502020204030204" pitchFamily="34" charset="0"/>
          </a:endParaRPr>
        </a:p>
      </dgm:t>
    </dgm:pt>
    <dgm:pt modelId="{38826F97-5356-4A08-AEBE-B079E89AC329}">
      <dgm:prSet phldrT="[Text]" custT="1"/>
      <dgm:spPr>
        <a:solidFill>
          <a:srgbClr val="13777A"/>
        </a:solidFill>
      </dgm:spPr>
      <dgm:t>
        <a:bodyPr/>
        <a:lstStyle/>
        <a:p>
          <a:pPr algn="ctr"/>
          <a:r>
            <a:rPr lang="el-GR" sz="2000" b="0">
              <a:solidFill>
                <a:schemeClr val="bg1"/>
              </a:solidFill>
              <a:latin typeface="Roboto" pitchFamily="2" charset="0"/>
              <a:ea typeface="Roboto" pitchFamily="2" charset="0"/>
              <a:cs typeface="Calibri" panose="020F0502020204030204" pitchFamily="34" charset="0"/>
            </a:rPr>
            <a:t>Αντιμετώπιση ενεργειακής ένδειας ανεξάρτητα αν είναι μέλη της ΚΑΕ</a:t>
          </a:r>
        </a:p>
        <a:p>
          <a:pPr algn="ctr"/>
          <a:endParaRPr lang="el-GR" sz="2000" b="0">
            <a:solidFill>
              <a:schemeClr val="bg1"/>
            </a:solidFill>
            <a:latin typeface="Roboto" pitchFamily="2" charset="0"/>
            <a:ea typeface="Roboto" pitchFamily="2" charset="0"/>
            <a:cs typeface="Calibri" panose="020F0502020204030204" pitchFamily="34" charset="0"/>
          </a:endParaRPr>
        </a:p>
      </dgm:t>
    </dgm:pt>
    <dgm:pt modelId="{DF69FE42-7EB0-4B98-82AA-D6656536E194}" type="parTrans" cxnId="{74444945-1A27-425B-B4D7-9824C1E21F97}">
      <dgm:prSet/>
      <dgm:spPr/>
      <dgm:t>
        <a:bodyPr/>
        <a:lstStyle/>
        <a:p>
          <a:endParaRPr lang="el-GR" sz="2000">
            <a:latin typeface="Roboto" pitchFamily="2" charset="0"/>
            <a:ea typeface="Roboto" pitchFamily="2" charset="0"/>
            <a:cs typeface="Calibri" panose="020F0502020204030204" pitchFamily="34" charset="0"/>
          </a:endParaRPr>
        </a:p>
      </dgm:t>
    </dgm:pt>
    <dgm:pt modelId="{DC185DE2-9E16-4ED5-8AB3-E5AF4D3C4B3F}" type="sibTrans" cxnId="{74444945-1A27-425B-B4D7-9824C1E21F97}">
      <dgm:prSet/>
      <dgm:spPr/>
      <dgm:t>
        <a:bodyPr/>
        <a:lstStyle/>
        <a:p>
          <a:endParaRPr lang="el-GR" sz="2000">
            <a:latin typeface="Roboto" pitchFamily="2" charset="0"/>
            <a:ea typeface="Roboto" pitchFamily="2" charset="0"/>
            <a:cs typeface="Calibri" panose="020F0502020204030204" pitchFamily="34" charset="0"/>
          </a:endParaRPr>
        </a:p>
      </dgm:t>
    </dgm:pt>
    <dgm:pt modelId="{9E2CB0E2-44E1-49D4-9DAE-0FE038458BDB}">
      <dgm:prSet phldrT="[Text]" custT="1"/>
      <dgm:spPr>
        <a:solidFill>
          <a:srgbClr val="002060"/>
        </a:solidFill>
      </dgm:spPr>
      <dgm:t>
        <a:bodyPr/>
        <a:lstStyle/>
        <a:p>
          <a:pPr algn="ctr"/>
          <a:r>
            <a:rPr lang="el-GR" sz="2000" b="0" kern="1200">
              <a:solidFill>
                <a:prstClr val="white"/>
              </a:solidFill>
              <a:latin typeface="Roboto" pitchFamily="2" charset="0"/>
              <a:ea typeface="Roboto" pitchFamily="2" charset="0"/>
              <a:cs typeface="Calibri" panose="020F0502020204030204" pitchFamily="34" charset="0"/>
            </a:rPr>
            <a:t>Ανάπτυξη</a:t>
          </a:r>
          <a:r>
            <a:rPr lang="el-GR" sz="1700" b="0" kern="1200">
              <a:solidFill>
                <a:schemeClr val="bg1"/>
              </a:solidFill>
              <a:latin typeface="Roboto" pitchFamily="2" charset="0"/>
              <a:ea typeface="Roboto" pitchFamily="2" charset="0"/>
              <a:cs typeface="Calibri" panose="020F0502020204030204" pitchFamily="34" charset="0"/>
            </a:rPr>
            <a:t> </a:t>
          </a:r>
          <a:r>
            <a:rPr lang="el-GR" sz="2000" b="0" kern="1200">
              <a:solidFill>
                <a:schemeClr val="bg1"/>
              </a:solidFill>
              <a:latin typeface="Roboto" pitchFamily="2" charset="0"/>
              <a:ea typeface="Roboto" pitchFamily="2" charset="0"/>
              <a:cs typeface="Calibri" panose="020F0502020204030204" pitchFamily="34" charset="0"/>
            </a:rPr>
            <a:t>δικτύου εναλλακτικών καυσίμων</a:t>
          </a:r>
        </a:p>
        <a:p>
          <a:pPr algn="l"/>
          <a:endParaRPr lang="el-GR" sz="1700" b="0" kern="1200">
            <a:solidFill>
              <a:schemeClr val="bg1"/>
            </a:solidFill>
            <a:latin typeface="Roboto" pitchFamily="2" charset="0"/>
            <a:ea typeface="Roboto" pitchFamily="2" charset="0"/>
            <a:cs typeface="Calibri" panose="020F0502020204030204" pitchFamily="34" charset="0"/>
          </a:endParaRPr>
        </a:p>
      </dgm:t>
    </dgm:pt>
    <dgm:pt modelId="{DECEE35A-675D-443E-91AA-0E7160F58D42}" type="parTrans" cxnId="{6FD3FCAE-713C-4827-AF3B-E9198161238A}">
      <dgm:prSet/>
      <dgm:spPr/>
      <dgm:t>
        <a:bodyPr/>
        <a:lstStyle/>
        <a:p>
          <a:endParaRPr lang="el-GR"/>
        </a:p>
      </dgm:t>
    </dgm:pt>
    <dgm:pt modelId="{80BB424B-04DC-46F5-82B5-B6BB44956C98}" type="sibTrans" cxnId="{6FD3FCAE-713C-4827-AF3B-E9198161238A}">
      <dgm:prSet/>
      <dgm:spPr/>
      <dgm:t>
        <a:bodyPr/>
        <a:lstStyle/>
        <a:p>
          <a:endParaRPr lang="el-GR"/>
        </a:p>
      </dgm:t>
    </dgm:pt>
    <dgm:pt modelId="{529AE9B5-1BD6-4797-8A73-E30BD5F7A5DD}">
      <dgm:prSet phldrT="[Text]" custT="1"/>
      <dgm:spPr>
        <a:solidFill>
          <a:srgbClr val="1F6091"/>
        </a:solidFill>
      </dgm:spPr>
      <dgm:t>
        <a:bodyPr/>
        <a:lstStyle/>
        <a:p>
          <a:pPr algn="ctr"/>
          <a:r>
            <a:rPr lang="el-GR" sz="2000" b="0">
              <a:solidFill>
                <a:prstClr val="white"/>
              </a:solidFill>
              <a:latin typeface="Roboto" pitchFamily="2" charset="0"/>
              <a:ea typeface="Roboto" pitchFamily="2" charset="0"/>
              <a:cs typeface="Calibri" panose="020F0502020204030204" pitchFamily="34" charset="0"/>
            </a:rPr>
            <a:t>Παροχή ενεργειακών υπηρεσιών</a:t>
          </a:r>
        </a:p>
        <a:p>
          <a:pPr algn="ctr"/>
          <a:endParaRPr lang="el-GR" sz="2000" b="0">
            <a:solidFill>
              <a:schemeClr val="bg1"/>
            </a:solidFill>
            <a:latin typeface="Roboto" pitchFamily="2" charset="0"/>
            <a:ea typeface="Roboto" pitchFamily="2" charset="0"/>
            <a:cs typeface="Calibri" panose="020F0502020204030204" pitchFamily="34" charset="0"/>
          </a:endParaRPr>
        </a:p>
      </dgm:t>
    </dgm:pt>
    <dgm:pt modelId="{345C1DBE-E566-49EA-B4D9-313ECE140041}" type="parTrans" cxnId="{AADBE6FB-848D-4900-8E00-40D32F8BE22E}">
      <dgm:prSet/>
      <dgm:spPr/>
      <dgm:t>
        <a:bodyPr/>
        <a:lstStyle/>
        <a:p>
          <a:endParaRPr lang="el-GR"/>
        </a:p>
      </dgm:t>
    </dgm:pt>
    <dgm:pt modelId="{43C63F1B-FE31-44A7-A9BE-D782DFEF0791}" type="sibTrans" cxnId="{AADBE6FB-848D-4900-8E00-40D32F8BE22E}">
      <dgm:prSet/>
      <dgm:spPr/>
      <dgm:t>
        <a:bodyPr/>
        <a:lstStyle/>
        <a:p>
          <a:endParaRPr lang="el-GR"/>
        </a:p>
      </dgm:t>
    </dgm:pt>
    <dgm:pt modelId="{349B4EA3-3FB4-4151-AC3F-4104E29D52FF}">
      <dgm:prSet phldrT="[Text]" custT="1"/>
      <dgm:spPr>
        <a:solidFill>
          <a:srgbClr val="3D3D3C"/>
        </a:solidFill>
      </dgm:spPr>
      <dgm:t>
        <a:bodyPr/>
        <a:lstStyle/>
        <a:p>
          <a:pPr algn="ctr"/>
          <a:r>
            <a:rPr lang="el-GR" sz="2000">
              <a:solidFill>
                <a:schemeClr val="bg1"/>
              </a:solidFill>
              <a:latin typeface="Roboto" pitchFamily="2" charset="0"/>
              <a:ea typeface="Roboto" pitchFamily="2" charset="0"/>
              <a:cs typeface="Calibri" panose="020F0502020204030204" pitchFamily="34" charset="0"/>
            </a:rPr>
            <a:t>Σωρευτική εκπροσώπηση</a:t>
          </a:r>
        </a:p>
        <a:p>
          <a:pPr algn="l"/>
          <a:endParaRPr lang="el-GR" sz="1300">
            <a:solidFill>
              <a:schemeClr val="bg1"/>
            </a:solidFill>
            <a:latin typeface="Roboto" pitchFamily="2" charset="0"/>
            <a:ea typeface="Roboto" pitchFamily="2" charset="0"/>
            <a:cs typeface="Calibri" panose="020F0502020204030204" pitchFamily="34" charset="0"/>
          </a:endParaRPr>
        </a:p>
      </dgm:t>
    </dgm:pt>
    <dgm:pt modelId="{561C4A07-760F-411B-91E8-49064B9E817B}" type="parTrans" cxnId="{45424A77-6209-423C-B28D-2958601DEB85}">
      <dgm:prSet/>
      <dgm:spPr/>
      <dgm:t>
        <a:bodyPr/>
        <a:lstStyle/>
        <a:p>
          <a:endParaRPr lang="el-GR"/>
        </a:p>
      </dgm:t>
    </dgm:pt>
    <dgm:pt modelId="{2E1FD1F4-BA4D-4816-A421-953D2A8CC70B}" type="sibTrans" cxnId="{45424A77-6209-423C-B28D-2958601DEB85}">
      <dgm:prSet/>
      <dgm:spPr/>
      <dgm:t>
        <a:bodyPr/>
        <a:lstStyle/>
        <a:p>
          <a:endParaRPr lang="el-GR"/>
        </a:p>
      </dgm:t>
    </dgm:pt>
    <dgm:pt modelId="{83CC4859-4086-45AF-819A-225EFDB6AB43}">
      <dgm:prSet phldrT="[Text]" custT="1"/>
      <dgm:spPr>
        <a:solidFill>
          <a:srgbClr val="708DA3"/>
        </a:solidFill>
      </dgm:spPr>
      <dgm:t>
        <a:bodyPr/>
        <a:lstStyle/>
        <a:p>
          <a:pPr algn="ctr"/>
          <a:r>
            <a:rPr lang="el-GR" sz="2000">
              <a:solidFill>
                <a:schemeClr val="bg1"/>
              </a:solidFill>
              <a:latin typeface="Roboto" pitchFamily="2" charset="0"/>
              <a:ea typeface="Roboto" pitchFamily="2" charset="0"/>
              <a:cs typeface="Calibri" panose="020F0502020204030204" pitchFamily="34" charset="0"/>
            </a:rPr>
            <a:t>Ηλεκτροκίνηση</a:t>
          </a:r>
          <a:endParaRPr lang="el-GR" sz="2000" b="0">
            <a:solidFill>
              <a:schemeClr val="bg1"/>
            </a:solidFill>
            <a:latin typeface="Roboto" pitchFamily="2" charset="0"/>
            <a:ea typeface="Roboto" pitchFamily="2" charset="0"/>
            <a:cs typeface="Calibri" panose="020F0502020204030204" pitchFamily="34" charset="0"/>
          </a:endParaRPr>
        </a:p>
      </dgm:t>
    </dgm:pt>
    <dgm:pt modelId="{7665F2C0-D8F4-469A-A714-630F87ABD2BC}" type="parTrans" cxnId="{A1975186-4EA1-4C86-8EAE-A8A4A1D3C4C1}">
      <dgm:prSet/>
      <dgm:spPr/>
      <dgm:t>
        <a:bodyPr/>
        <a:lstStyle/>
        <a:p>
          <a:endParaRPr lang="el-GR"/>
        </a:p>
      </dgm:t>
    </dgm:pt>
    <dgm:pt modelId="{E6960DC0-8C91-44FB-9F8E-FE897CCD1D35}" type="sibTrans" cxnId="{A1975186-4EA1-4C86-8EAE-A8A4A1D3C4C1}">
      <dgm:prSet/>
      <dgm:spPr/>
      <dgm:t>
        <a:bodyPr/>
        <a:lstStyle/>
        <a:p>
          <a:endParaRPr lang="el-GR"/>
        </a:p>
      </dgm:t>
    </dgm:pt>
    <dgm:pt modelId="{ACF80C43-6856-457F-B83A-8D20CE6DCD0E}" type="pres">
      <dgm:prSet presAssocID="{B50065D0-80E6-4477-8203-CCE9F219BC87}" presName="vert0" presStyleCnt="0">
        <dgm:presLayoutVars>
          <dgm:dir/>
          <dgm:animOne val="branch"/>
          <dgm:animLvl val="lvl"/>
        </dgm:presLayoutVars>
      </dgm:prSet>
      <dgm:spPr/>
    </dgm:pt>
    <dgm:pt modelId="{3485272E-B9A1-42A6-BD73-8356C9359111}" type="pres">
      <dgm:prSet presAssocID="{9C36451D-ADA6-4327-B7E9-8BEC4741200C}" presName="thickLine" presStyleLbl="alignNode1" presStyleIdx="0" presStyleCnt="9"/>
      <dgm:spPr/>
    </dgm:pt>
    <dgm:pt modelId="{1BDA8C16-8E5C-4055-BD68-4A5102D3DD4A}" type="pres">
      <dgm:prSet presAssocID="{9C36451D-ADA6-4327-B7E9-8BEC4741200C}" presName="horz1" presStyleCnt="0"/>
      <dgm:spPr/>
    </dgm:pt>
    <dgm:pt modelId="{9FDCE1E2-B9AD-4CB9-BA9E-36EC69950F77}" type="pres">
      <dgm:prSet presAssocID="{9C36451D-ADA6-4327-B7E9-8BEC4741200C}" presName="tx1" presStyleLbl="revTx" presStyleIdx="0" presStyleCnt="9"/>
      <dgm:spPr/>
    </dgm:pt>
    <dgm:pt modelId="{1093F863-2868-4C61-A3A2-BB6148E1C47A}" type="pres">
      <dgm:prSet presAssocID="{9C36451D-ADA6-4327-B7E9-8BEC4741200C}" presName="vert1" presStyleCnt="0"/>
      <dgm:spPr/>
    </dgm:pt>
    <dgm:pt modelId="{0799B0BC-2A1A-46B4-80EF-933C20398F6E}" type="pres">
      <dgm:prSet presAssocID="{73B82FC7-70C4-4306-94F7-D4B5A29A40CE}" presName="thickLine" presStyleLbl="alignNode1" presStyleIdx="1" presStyleCnt="9"/>
      <dgm:spPr/>
    </dgm:pt>
    <dgm:pt modelId="{03673484-35AC-4471-A590-947A60A840BC}" type="pres">
      <dgm:prSet presAssocID="{73B82FC7-70C4-4306-94F7-D4B5A29A40CE}" presName="horz1" presStyleCnt="0"/>
      <dgm:spPr/>
    </dgm:pt>
    <dgm:pt modelId="{F07E6B60-98D6-4FC3-A87C-6FDC69D51CEA}" type="pres">
      <dgm:prSet presAssocID="{73B82FC7-70C4-4306-94F7-D4B5A29A40CE}" presName="tx1" presStyleLbl="revTx" presStyleIdx="1" presStyleCnt="9"/>
      <dgm:spPr/>
    </dgm:pt>
    <dgm:pt modelId="{16CDB361-39EE-40EC-9A07-2858EE30AA77}" type="pres">
      <dgm:prSet presAssocID="{73B82FC7-70C4-4306-94F7-D4B5A29A40CE}" presName="vert1" presStyleCnt="0"/>
      <dgm:spPr/>
    </dgm:pt>
    <dgm:pt modelId="{98947529-0F78-4432-86D0-DAFD79758D18}" type="pres">
      <dgm:prSet presAssocID="{D6CEBEFA-05E7-4CD2-BCEB-6CA4D4DB6087}" presName="thickLine" presStyleLbl="alignNode1" presStyleIdx="2" presStyleCnt="9"/>
      <dgm:spPr/>
    </dgm:pt>
    <dgm:pt modelId="{FC3C5116-262B-4170-ABF7-C38D854D00D7}" type="pres">
      <dgm:prSet presAssocID="{D6CEBEFA-05E7-4CD2-BCEB-6CA4D4DB6087}" presName="horz1" presStyleCnt="0"/>
      <dgm:spPr/>
    </dgm:pt>
    <dgm:pt modelId="{A55059F2-FD58-4C22-994A-2A5A55D52C79}" type="pres">
      <dgm:prSet presAssocID="{D6CEBEFA-05E7-4CD2-BCEB-6CA4D4DB6087}" presName="tx1" presStyleLbl="revTx" presStyleIdx="2" presStyleCnt="9"/>
      <dgm:spPr/>
    </dgm:pt>
    <dgm:pt modelId="{EEB32EB8-3AAE-4F47-B289-ABBA1074D2B6}" type="pres">
      <dgm:prSet presAssocID="{D6CEBEFA-05E7-4CD2-BCEB-6CA4D4DB6087}" presName="vert1" presStyleCnt="0"/>
      <dgm:spPr/>
    </dgm:pt>
    <dgm:pt modelId="{9124A3A5-CD09-4299-90D7-3723E0D06351}" type="pres">
      <dgm:prSet presAssocID="{580AAAFD-33B9-4BB7-8EA9-89FBDF588F02}" presName="thickLine" presStyleLbl="alignNode1" presStyleIdx="3" presStyleCnt="9"/>
      <dgm:spPr/>
    </dgm:pt>
    <dgm:pt modelId="{E1BC0060-13BE-4616-A9AD-727CAE06DA48}" type="pres">
      <dgm:prSet presAssocID="{580AAAFD-33B9-4BB7-8EA9-89FBDF588F02}" presName="horz1" presStyleCnt="0"/>
      <dgm:spPr/>
    </dgm:pt>
    <dgm:pt modelId="{B2F84EDA-5244-4DE1-A21A-1758A387C2AB}" type="pres">
      <dgm:prSet presAssocID="{580AAAFD-33B9-4BB7-8EA9-89FBDF588F02}" presName="tx1" presStyleLbl="revTx" presStyleIdx="3" presStyleCnt="9"/>
      <dgm:spPr/>
    </dgm:pt>
    <dgm:pt modelId="{BF05D19D-D825-4F6F-9FE7-CF1A7EC998ED}" type="pres">
      <dgm:prSet presAssocID="{580AAAFD-33B9-4BB7-8EA9-89FBDF588F02}" presName="vert1" presStyleCnt="0"/>
      <dgm:spPr/>
    </dgm:pt>
    <dgm:pt modelId="{3E407C01-A610-4B26-97A6-51B485CC36FE}" type="pres">
      <dgm:prSet presAssocID="{38826F97-5356-4A08-AEBE-B079E89AC329}" presName="thickLine" presStyleLbl="alignNode1" presStyleIdx="4" presStyleCnt="9"/>
      <dgm:spPr/>
    </dgm:pt>
    <dgm:pt modelId="{AB9A4774-1F48-4791-88E2-2C304401A327}" type="pres">
      <dgm:prSet presAssocID="{38826F97-5356-4A08-AEBE-B079E89AC329}" presName="horz1" presStyleCnt="0"/>
      <dgm:spPr/>
    </dgm:pt>
    <dgm:pt modelId="{19BBF22B-2ED5-4AF5-898A-C2C2666D475A}" type="pres">
      <dgm:prSet presAssocID="{38826F97-5356-4A08-AEBE-B079E89AC329}" presName="tx1" presStyleLbl="revTx" presStyleIdx="4" presStyleCnt="9"/>
      <dgm:spPr/>
    </dgm:pt>
    <dgm:pt modelId="{77364492-4A85-4A12-A78B-68FFF5684801}" type="pres">
      <dgm:prSet presAssocID="{38826F97-5356-4A08-AEBE-B079E89AC329}" presName="vert1" presStyleCnt="0"/>
      <dgm:spPr/>
    </dgm:pt>
    <dgm:pt modelId="{D7A928A5-E030-4987-87A8-597D92B87C3A}" type="pres">
      <dgm:prSet presAssocID="{9E2CB0E2-44E1-49D4-9DAE-0FE038458BDB}" presName="thickLine" presStyleLbl="alignNode1" presStyleIdx="5" presStyleCnt="9"/>
      <dgm:spPr/>
    </dgm:pt>
    <dgm:pt modelId="{62FE41B6-BFC7-4B70-B5E3-B4E4F3267938}" type="pres">
      <dgm:prSet presAssocID="{9E2CB0E2-44E1-49D4-9DAE-0FE038458BDB}" presName="horz1" presStyleCnt="0"/>
      <dgm:spPr/>
    </dgm:pt>
    <dgm:pt modelId="{9CC49373-8007-49B5-8953-E18D4C245CF0}" type="pres">
      <dgm:prSet presAssocID="{9E2CB0E2-44E1-49D4-9DAE-0FE038458BDB}" presName="tx1" presStyleLbl="revTx" presStyleIdx="5" presStyleCnt="9"/>
      <dgm:spPr/>
    </dgm:pt>
    <dgm:pt modelId="{E5EE85CC-CE34-427F-9D82-1422EEF570D8}" type="pres">
      <dgm:prSet presAssocID="{9E2CB0E2-44E1-49D4-9DAE-0FE038458BDB}" presName="vert1" presStyleCnt="0"/>
      <dgm:spPr/>
    </dgm:pt>
    <dgm:pt modelId="{C2574DFD-2DBD-4B65-BC9D-C36D0C0148B3}" type="pres">
      <dgm:prSet presAssocID="{529AE9B5-1BD6-4797-8A73-E30BD5F7A5DD}" presName="thickLine" presStyleLbl="alignNode1" presStyleIdx="6" presStyleCnt="9"/>
      <dgm:spPr/>
    </dgm:pt>
    <dgm:pt modelId="{C972BA64-C94C-4423-8670-1D3F188CF542}" type="pres">
      <dgm:prSet presAssocID="{529AE9B5-1BD6-4797-8A73-E30BD5F7A5DD}" presName="horz1" presStyleCnt="0"/>
      <dgm:spPr/>
    </dgm:pt>
    <dgm:pt modelId="{07AC2D09-C375-4FC5-BBEA-B79D0FF3B58E}" type="pres">
      <dgm:prSet presAssocID="{529AE9B5-1BD6-4797-8A73-E30BD5F7A5DD}" presName="tx1" presStyleLbl="revTx" presStyleIdx="6" presStyleCnt="9"/>
      <dgm:spPr/>
    </dgm:pt>
    <dgm:pt modelId="{0AF8C9F8-41D4-42EB-B33C-8980319A96D7}" type="pres">
      <dgm:prSet presAssocID="{529AE9B5-1BD6-4797-8A73-E30BD5F7A5DD}" presName="vert1" presStyleCnt="0"/>
      <dgm:spPr/>
    </dgm:pt>
    <dgm:pt modelId="{6553CC5C-568B-4761-9BEF-4CCFB588DF1D}" type="pres">
      <dgm:prSet presAssocID="{349B4EA3-3FB4-4151-AC3F-4104E29D52FF}" presName="thickLine" presStyleLbl="alignNode1" presStyleIdx="7" presStyleCnt="9"/>
      <dgm:spPr/>
    </dgm:pt>
    <dgm:pt modelId="{AD990644-384B-4A41-892E-9DA6AACE2C07}" type="pres">
      <dgm:prSet presAssocID="{349B4EA3-3FB4-4151-AC3F-4104E29D52FF}" presName="horz1" presStyleCnt="0"/>
      <dgm:spPr/>
    </dgm:pt>
    <dgm:pt modelId="{879C848B-4595-4F7C-8BA4-8DF5F8CEBC8B}" type="pres">
      <dgm:prSet presAssocID="{349B4EA3-3FB4-4151-AC3F-4104E29D52FF}" presName="tx1" presStyleLbl="revTx" presStyleIdx="7" presStyleCnt="9"/>
      <dgm:spPr/>
    </dgm:pt>
    <dgm:pt modelId="{4238BEC0-350D-44AC-BDD7-0CF6E69CCD37}" type="pres">
      <dgm:prSet presAssocID="{349B4EA3-3FB4-4151-AC3F-4104E29D52FF}" presName="vert1" presStyleCnt="0"/>
      <dgm:spPr/>
    </dgm:pt>
    <dgm:pt modelId="{95332435-0466-4D14-8A80-3B5615E4BDE7}" type="pres">
      <dgm:prSet presAssocID="{83CC4859-4086-45AF-819A-225EFDB6AB43}" presName="thickLine" presStyleLbl="alignNode1" presStyleIdx="8" presStyleCnt="9"/>
      <dgm:spPr/>
    </dgm:pt>
    <dgm:pt modelId="{F078A05B-910E-47E3-9CEA-46CCEB7022A8}" type="pres">
      <dgm:prSet presAssocID="{83CC4859-4086-45AF-819A-225EFDB6AB43}" presName="horz1" presStyleCnt="0"/>
      <dgm:spPr/>
    </dgm:pt>
    <dgm:pt modelId="{2316333F-579B-4FBD-A32F-618525B35644}" type="pres">
      <dgm:prSet presAssocID="{83CC4859-4086-45AF-819A-225EFDB6AB43}" presName="tx1" presStyleLbl="revTx" presStyleIdx="8" presStyleCnt="9"/>
      <dgm:spPr/>
    </dgm:pt>
    <dgm:pt modelId="{B0FCD61B-E85B-4D39-B552-79D5A0494ADC}" type="pres">
      <dgm:prSet presAssocID="{83CC4859-4086-45AF-819A-225EFDB6AB43}" presName="vert1" presStyleCnt="0"/>
      <dgm:spPr/>
    </dgm:pt>
  </dgm:ptLst>
  <dgm:cxnLst>
    <dgm:cxn modelId="{A6AAA100-972B-436D-B5AE-4EF8CA3B904E}" srcId="{B50065D0-80E6-4477-8203-CCE9F219BC87}" destId="{9C36451D-ADA6-4327-B7E9-8BEC4741200C}" srcOrd="0" destOrd="0" parTransId="{4F18A817-9136-4BAD-8D05-8363188C4426}" sibTransId="{9975387F-1731-411B-97D1-2DE7FC56227C}"/>
    <dgm:cxn modelId="{8CB10801-0B15-4CE6-8529-68D5356228B0}" type="presOf" srcId="{38826F97-5356-4A08-AEBE-B079E89AC329}" destId="{19BBF22B-2ED5-4AF5-898A-C2C2666D475A}" srcOrd="0" destOrd="0" presId="urn:microsoft.com/office/officeart/2008/layout/LinedList"/>
    <dgm:cxn modelId="{61658202-9486-4B5A-8512-492F1B5FC07E}" type="presOf" srcId="{73B82FC7-70C4-4306-94F7-D4B5A29A40CE}" destId="{F07E6B60-98D6-4FC3-A87C-6FDC69D51CEA}" srcOrd="0" destOrd="0" presId="urn:microsoft.com/office/officeart/2008/layout/LinedList"/>
    <dgm:cxn modelId="{7900E014-F034-4124-8021-8236548E9A1B}" srcId="{B50065D0-80E6-4477-8203-CCE9F219BC87}" destId="{D6CEBEFA-05E7-4CD2-BCEB-6CA4D4DB6087}" srcOrd="2" destOrd="0" parTransId="{593B52EB-48D5-45D3-BE16-1D197AB4FE2C}" sibTransId="{769A45B7-8707-4EC1-890B-84DF8B9C226F}"/>
    <dgm:cxn modelId="{8CCE7020-F26C-4EBF-A786-7EC2E98510F1}" type="presOf" srcId="{9E2CB0E2-44E1-49D4-9DAE-0FE038458BDB}" destId="{9CC49373-8007-49B5-8953-E18D4C245CF0}" srcOrd="0" destOrd="0" presId="urn:microsoft.com/office/officeart/2008/layout/LinedList"/>
    <dgm:cxn modelId="{74444945-1A27-425B-B4D7-9824C1E21F97}" srcId="{B50065D0-80E6-4477-8203-CCE9F219BC87}" destId="{38826F97-5356-4A08-AEBE-B079E89AC329}" srcOrd="4" destOrd="0" parTransId="{DF69FE42-7EB0-4B98-82AA-D6656536E194}" sibTransId="{DC185DE2-9E16-4ED5-8AB3-E5AF4D3C4B3F}"/>
    <dgm:cxn modelId="{A64A3F6B-BB07-4E06-B645-D7CB4D203129}" type="presOf" srcId="{B50065D0-80E6-4477-8203-CCE9F219BC87}" destId="{ACF80C43-6856-457F-B83A-8D20CE6DCD0E}" srcOrd="0" destOrd="0" presId="urn:microsoft.com/office/officeart/2008/layout/LinedList"/>
    <dgm:cxn modelId="{14C2506C-21CD-42C9-AD57-204522FED888}" srcId="{B50065D0-80E6-4477-8203-CCE9F219BC87}" destId="{73B82FC7-70C4-4306-94F7-D4B5A29A40CE}" srcOrd="1" destOrd="0" parTransId="{67D47446-8D1E-4EB6-8AF0-E6A3A4EEBCC5}" sibTransId="{7EE06E40-BE9B-4723-8B6D-D9489F1A6CEF}"/>
    <dgm:cxn modelId="{1DDAF04F-D354-4DF2-8B83-038DCEE449FF}" type="presOf" srcId="{83CC4859-4086-45AF-819A-225EFDB6AB43}" destId="{2316333F-579B-4FBD-A32F-618525B35644}" srcOrd="0" destOrd="0" presId="urn:microsoft.com/office/officeart/2008/layout/LinedList"/>
    <dgm:cxn modelId="{45424A77-6209-423C-B28D-2958601DEB85}" srcId="{B50065D0-80E6-4477-8203-CCE9F219BC87}" destId="{349B4EA3-3FB4-4151-AC3F-4104E29D52FF}" srcOrd="7" destOrd="0" parTransId="{561C4A07-760F-411B-91E8-49064B9E817B}" sibTransId="{2E1FD1F4-BA4D-4816-A421-953D2A8CC70B}"/>
    <dgm:cxn modelId="{A1975186-4EA1-4C86-8EAE-A8A4A1D3C4C1}" srcId="{B50065D0-80E6-4477-8203-CCE9F219BC87}" destId="{83CC4859-4086-45AF-819A-225EFDB6AB43}" srcOrd="8" destOrd="0" parTransId="{7665F2C0-D8F4-469A-A714-630F87ABD2BC}" sibTransId="{E6960DC0-8C91-44FB-9F8E-FE897CCD1D35}"/>
    <dgm:cxn modelId="{80122298-375D-4617-8A59-2504721FBA6E}" type="presOf" srcId="{D6CEBEFA-05E7-4CD2-BCEB-6CA4D4DB6087}" destId="{A55059F2-FD58-4C22-994A-2A5A55D52C79}" srcOrd="0" destOrd="0" presId="urn:microsoft.com/office/officeart/2008/layout/LinedList"/>
    <dgm:cxn modelId="{6FD3FCAE-713C-4827-AF3B-E9198161238A}" srcId="{B50065D0-80E6-4477-8203-CCE9F219BC87}" destId="{9E2CB0E2-44E1-49D4-9DAE-0FE038458BDB}" srcOrd="5" destOrd="0" parTransId="{DECEE35A-675D-443E-91AA-0E7160F58D42}" sibTransId="{80BB424B-04DC-46F5-82B5-B6BB44956C98}"/>
    <dgm:cxn modelId="{B09E72B3-D70C-4D6E-994C-2D0312A8EFD4}" srcId="{B50065D0-80E6-4477-8203-CCE9F219BC87}" destId="{580AAAFD-33B9-4BB7-8EA9-89FBDF588F02}" srcOrd="3" destOrd="0" parTransId="{5A44F62F-4E7F-471C-8240-C7CD4FC6BFA4}" sibTransId="{2A478850-3D98-49DC-BDDF-0F845DF5A3E1}"/>
    <dgm:cxn modelId="{EC9BACC5-1BE5-4BA8-9499-41AD799A5150}" type="presOf" srcId="{9C36451D-ADA6-4327-B7E9-8BEC4741200C}" destId="{9FDCE1E2-B9AD-4CB9-BA9E-36EC69950F77}" srcOrd="0" destOrd="0" presId="urn:microsoft.com/office/officeart/2008/layout/LinedList"/>
    <dgm:cxn modelId="{398649DF-E727-4E62-86E1-18BF1C644BF0}" type="presOf" srcId="{349B4EA3-3FB4-4151-AC3F-4104E29D52FF}" destId="{879C848B-4595-4F7C-8BA4-8DF5F8CEBC8B}" srcOrd="0" destOrd="0" presId="urn:microsoft.com/office/officeart/2008/layout/LinedList"/>
    <dgm:cxn modelId="{7601B8F5-49C4-431D-AB99-23A44431D377}" type="presOf" srcId="{580AAAFD-33B9-4BB7-8EA9-89FBDF588F02}" destId="{B2F84EDA-5244-4DE1-A21A-1758A387C2AB}" srcOrd="0" destOrd="0" presId="urn:microsoft.com/office/officeart/2008/layout/LinedList"/>
    <dgm:cxn modelId="{AADBE6FB-848D-4900-8E00-40D32F8BE22E}" srcId="{B50065D0-80E6-4477-8203-CCE9F219BC87}" destId="{529AE9B5-1BD6-4797-8A73-E30BD5F7A5DD}" srcOrd="6" destOrd="0" parTransId="{345C1DBE-E566-49EA-B4D9-313ECE140041}" sibTransId="{43C63F1B-FE31-44A7-A9BE-D782DFEF0791}"/>
    <dgm:cxn modelId="{9A82ACFE-426F-46AD-8AB0-33ECD133B2CA}" type="presOf" srcId="{529AE9B5-1BD6-4797-8A73-E30BD5F7A5DD}" destId="{07AC2D09-C375-4FC5-BBEA-B79D0FF3B58E}" srcOrd="0" destOrd="0" presId="urn:microsoft.com/office/officeart/2008/layout/LinedList"/>
    <dgm:cxn modelId="{9CDDF132-0A87-4FE6-98FE-167EA8E1071A}" type="presParOf" srcId="{ACF80C43-6856-457F-B83A-8D20CE6DCD0E}" destId="{3485272E-B9A1-42A6-BD73-8356C9359111}" srcOrd="0" destOrd="0" presId="urn:microsoft.com/office/officeart/2008/layout/LinedList"/>
    <dgm:cxn modelId="{89B315D6-56EB-43EB-A65C-E1B6E1D776DA}" type="presParOf" srcId="{ACF80C43-6856-457F-B83A-8D20CE6DCD0E}" destId="{1BDA8C16-8E5C-4055-BD68-4A5102D3DD4A}" srcOrd="1" destOrd="0" presId="urn:microsoft.com/office/officeart/2008/layout/LinedList"/>
    <dgm:cxn modelId="{4D5AE72C-527B-4794-8675-68EB96DB240B}" type="presParOf" srcId="{1BDA8C16-8E5C-4055-BD68-4A5102D3DD4A}" destId="{9FDCE1E2-B9AD-4CB9-BA9E-36EC69950F77}" srcOrd="0" destOrd="0" presId="urn:microsoft.com/office/officeart/2008/layout/LinedList"/>
    <dgm:cxn modelId="{69AD43AF-BC17-4A98-96D9-F28CDB0AC0F9}" type="presParOf" srcId="{1BDA8C16-8E5C-4055-BD68-4A5102D3DD4A}" destId="{1093F863-2868-4C61-A3A2-BB6148E1C47A}" srcOrd="1" destOrd="0" presId="urn:microsoft.com/office/officeart/2008/layout/LinedList"/>
    <dgm:cxn modelId="{8DD33D4D-205C-4F6F-A2F7-0134A8FB48A7}" type="presParOf" srcId="{ACF80C43-6856-457F-B83A-8D20CE6DCD0E}" destId="{0799B0BC-2A1A-46B4-80EF-933C20398F6E}" srcOrd="2" destOrd="0" presId="urn:microsoft.com/office/officeart/2008/layout/LinedList"/>
    <dgm:cxn modelId="{11BC65E6-2729-41D6-A5E9-7601E60946D3}" type="presParOf" srcId="{ACF80C43-6856-457F-B83A-8D20CE6DCD0E}" destId="{03673484-35AC-4471-A590-947A60A840BC}" srcOrd="3" destOrd="0" presId="urn:microsoft.com/office/officeart/2008/layout/LinedList"/>
    <dgm:cxn modelId="{D6C3B6A2-2DC4-47C6-86D9-628B7ED46EE8}" type="presParOf" srcId="{03673484-35AC-4471-A590-947A60A840BC}" destId="{F07E6B60-98D6-4FC3-A87C-6FDC69D51CEA}" srcOrd="0" destOrd="0" presId="urn:microsoft.com/office/officeart/2008/layout/LinedList"/>
    <dgm:cxn modelId="{BFC0A7DF-8483-425B-BFFF-6F4ADB58EE2D}" type="presParOf" srcId="{03673484-35AC-4471-A590-947A60A840BC}" destId="{16CDB361-39EE-40EC-9A07-2858EE30AA77}" srcOrd="1" destOrd="0" presId="urn:microsoft.com/office/officeart/2008/layout/LinedList"/>
    <dgm:cxn modelId="{79A7EE22-9A21-48D1-A2DF-45BA5AE93659}" type="presParOf" srcId="{ACF80C43-6856-457F-B83A-8D20CE6DCD0E}" destId="{98947529-0F78-4432-86D0-DAFD79758D18}" srcOrd="4" destOrd="0" presId="urn:microsoft.com/office/officeart/2008/layout/LinedList"/>
    <dgm:cxn modelId="{3C27EAE3-861C-4210-9928-7F9BCC40A888}" type="presParOf" srcId="{ACF80C43-6856-457F-B83A-8D20CE6DCD0E}" destId="{FC3C5116-262B-4170-ABF7-C38D854D00D7}" srcOrd="5" destOrd="0" presId="urn:microsoft.com/office/officeart/2008/layout/LinedList"/>
    <dgm:cxn modelId="{3C6E67B0-0BCA-4E24-8C5E-9E4BF0631154}" type="presParOf" srcId="{FC3C5116-262B-4170-ABF7-C38D854D00D7}" destId="{A55059F2-FD58-4C22-994A-2A5A55D52C79}" srcOrd="0" destOrd="0" presId="urn:microsoft.com/office/officeart/2008/layout/LinedList"/>
    <dgm:cxn modelId="{5CABC2B5-BFA7-4477-9E18-E292A05642FE}" type="presParOf" srcId="{FC3C5116-262B-4170-ABF7-C38D854D00D7}" destId="{EEB32EB8-3AAE-4F47-B289-ABBA1074D2B6}" srcOrd="1" destOrd="0" presId="urn:microsoft.com/office/officeart/2008/layout/LinedList"/>
    <dgm:cxn modelId="{CB79DD62-BF14-475E-B616-2B21CA97FBD8}" type="presParOf" srcId="{ACF80C43-6856-457F-B83A-8D20CE6DCD0E}" destId="{9124A3A5-CD09-4299-90D7-3723E0D06351}" srcOrd="6" destOrd="0" presId="urn:microsoft.com/office/officeart/2008/layout/LinedList"/>
    <dgm:cxn modelId="{5ACBE708-E8D3-4BFF-8091-FA0F6C07A10F}" type="presParOf" srcId="{ACF80C43-6856-457F-B83A-8D20CE6DCD0E}" destId="{E1BC0060-13BE-4616-A9AD-727CAE06DA48}" srcOrd="7" destOrd="0" presId="urn:microsoft.com/office/officeart/2008/layout/LinedList"/>
    <dgm:cxn modelId="{3D902C2B-8F35-4E69-8FF3-A844144C3103}" type="presParOf" srcId="{E1BC0060-13BE-4616-A9AD-727CAE06DA48}" destId="{B2F84EDA-5244-4DE1-A21A-1758A387C2AB}" srcOrd="0" destOrd="0" presId="urn:microsoft.com/office/officeart/2008/layout/LinedList"/>
    <dgm:cxn modelId="{E456CF86-EC9A-4FB7-BA52-B9E7D5771508}" type="presParOf" srcId="{E1BC0060-13BE-4616-A9AD-727CAE06DA48}" destId="{BF05D19D-D825-4F6F-9FE7-CF1A7EC998ED}" srcOrd="1" destOrd="0" presId="urn:microsoft.com/office/officeart/2008/layout/LinedList"/>
    <dgm:cxn modelId="{4A7B40BA-22FA-4FB6-A10B-D165CD072233}" type="presParOf" srcId="{ACF80C43-6856-457F-B83A-8D20CE6DCD0E}" destId="{3E407C01-A610-4B26-97A6-51B485CC36FE}" srcOrd="8" destOrd="0" presId="urn:microsoft.com/office/officeart/2008/layout/LinedList"/>
    <dgm:cxn modelId="{2131768D-64FD-43E7-B557-ED0ED68E9557}" type="presParOf" srcId="{ACF80C43-6856-457F-B83A-8D20CE6DCD0E}" destId="{AB9A4774-1F48-4791-88E2-2C304401A327}" srcOrd="9" destOrd="0" presId="urn:microsoft.com/office/officeart/2008/layout/LinedList"/>
    <dgm:cxn modelId="{09829B0A-5966-41B3-84DC-FEE7F29D2972}" type="presParOf" srcId="{AB9A4774-1F48-4791-88E2-2C304401A327}" destId="{19BBF22B-2ED5-4AF5-898A-C2C2666D475A}" srcOrd="0" destOrd="0" presId="urn:microsoft.com/office/officeart/2008/layout/LinedList"/>
    <dgm:cxn modelId="{FF423E2E-4B6C-4AF2-A703-F04D8FE62484}" type="presParOf" srcId="{AB9A4774-1F48-4791-88E2-2C304401A327}" destId="{77364492-4A85-4A12-A78B-68FFF5684801}" srcOrd="1" destOrd="0" presId="urn:microsoft.com/office/officeart/2008/layout/LinedList"/>
    <dgm:cxn modelId="{DFA24039-FA89-4DCD-BD0F-34F70797AF0F}" type="presParOf" srcId="{ACF80C43-6856-457F-B83A-8D20CE6DCD0E}" destId="{D7A928A5-E030-4987-87A8-597D92B87C3A}" srcOrd="10" destOrd="0" presId="urn:microsoft.com/office/officeart/2008/layout/LinedList"/>
    <dgm:cxn modelId="{BDD488BA-6096-40CD-8254-69C1C8B33B91}" type="presParOf" srcId="{ACF80C43-6856-457F-B83A-8D20CE6DCD0E}" destId="{62FE41B6-BFC7-4B70-B5E3-B4E4F3267938}" srcOrd="11" destOrd="0" presId="urn:microsoft.com/office/officeart/2008/layout/LinedList"/>
    <dgm:cxn modelId="{0E6FC3E7-6D60-48CD-BCC4-A841AF5517DF}" type="presParOf" srcId="{62FE41B6-BFC7-4B70-B5E3-B4E4F3267938}" destId="{9CC49373-8007-49B5-8953-E18D4C245CF0}" srcOrd="0" destOrd="0" presId="urn:microsoft.com/office/officeart/2008/layout/LinedList"/>
    <dgm:cxn modelId="{E352E029-42C3-47D8-9D61-D7A351545698}" type="presParOf" srcId="{62FE41B6-BFC7-4B70-B5E3-B4E4F3267938}" destId="{E5EE85CC-CE34-427F-9D82-1422EEF570D8}" srcOrd="1" destOrd="0" presId="urn:microsoft.com/office/officeart/2008/layout/LinedList"/>
    <dgm:cxn modelId="{A136F20B-0E6D-42AF-9A6D-C28C663BCE0D}" type="presParOf" srcId="{ACF80C43-6856-457F-B83A-8D20CE6DCD0E}" destId="{C2574DFD-2DBD-4B65-BC9D-C36D0C0148B3}" srcOrd="12" destOrd="0" presId="urn:microsoft.com/office/officeart/2008/layout/LinedList"/>
    <dgm:cxn modelId="{5A6F6FC2-119D-46C2-B343-5B5A885C918F}" type="presParOf" srcId="{ACF80C43-6856-457F-B83A-8D20CE6DCD0E}" destId="{C972BA64-C94C-4423-8670-1D3F188CF542}" srcOrd="13" destOrd="0" presId="urn:microsoft.com/office/officeart/2008/layout/LinedList"/>
    <dgm:cxn modelId="{05CBDAC3-D7E6-418E-A397-BFE61F2864CE}" type="presParOf" srcId="{C972BA64-C94C-4423-8670-1D3F188CF542}" destId="{07AC2D09-C375-4FC5-BBEA-B79D0FF3B58E}" srcOrd="0" destOrd="0" presId="urn:microsoft.com/office/officeart/2008/layout/LinedList"/>
    <dgm:cxn modelId="{9357DF00-AF0C-4111-9070-B7B5D5EBC1F8}" type="presParOf" srcId="{C972BA64-C94C-4423-8670-1D3F188CF542}" destId="{0AF8C9F8-41D4-42EB-B33C-8980319A96D7}" srcOrd="1" destOrd="0" presId="urn:microsoft.com/office/officeart/2008/layout/LinedList"/>
    <dgm:cxn modelId="{FF36C4B6-9F0D-4940-85F5-AED3F13F8ECA}" type="presParOf" srcId="{ACF80C43-6856-457F-B83A-8D20CE6DCD0E}" destId="{6553CC5C-568B-4761-9BEF-4CCFB588DF1D}" srcOrd="14" destOrd="0" presId="urn:microsoft.com/office/officeart/2008/layout/LinedList"/>
    <dgm:cxn modelId="{E9829E64-8D5E-4133-8505-67E9EC6BF3E2}" type="presParOf" srcId="{ACF80C43-6856-457F-B83A-8D20CE6DCD0E}" destId="{AD990644-384B-4A41-892E-9DA6AACE2C07}" srcOrd="15" destOrd="0" presId="urn:microsoft.com/office/officeart/2008/layout/LinedList"/>
    <dgm:cxn modelId="{55602337-EB06-4297-886F-EF81BF7BC737}" type="presParOf" srcId="{AD990644-384B-4A41-892E-9DA6AACE2C07}" destId="{879C848B-4595-4F7C-8BA4-8DF5F8CEBC8B}" srcOrd="0" destOrd="0" presId="urn:microsoft.com/office/officeart/2008/layout/LinedList"/>
    <dgm:cxn modelId="{F63A6266-43AA-43D2-9979-93499C396C24}" type="presParOf" srcId="{AD990644-384B-4A41-892E-9DA6AACE2C07}" destId="{4238BEC0-350D-44AC-BDD7-0CF6E69CCD37}" srcOrd="1" destOrd="0" presId="urn:microsoft.com/office/officeart/2008/layout/LinedList"/>
    <dgm:cxn modelId="{A28BA088-7386-4FA7-B834-92A24B988D9C}" type="presParOf" srcId="{ACF80C43-6856-457F-B83A-8D20CE6DCD0E}" destId="{95332435-0466-4D14-8A80-3B5615E4BDE7}" srcOrd="16" destOrd="0" presId="urn:microsoft.com/office/officeart/2008/layout/LinedList"/>
    <dgm:cxn modelId="{43FCCBAC-F160-4539-AD47-EFC9AB05858F}" type="presParOf" srcId="{ACF80C43-6856-457F-B83A-8D20CE6DCD0E}" destId="{F078A05B-910E-47E3-9CEA-46CCEB7022A8}" srcOrd="17" destOrd="0" presId="urn:microsoft.com/office/officeart/2008/layout/LinedList"/>
    <dgm:cxn modelId="{B0BB643F-AFF0-480C-ADB0-2178FE240F80}" type="presParOf" srcId="{F078A05B-910E-47E3-9CEA-46CCEB7022A8}" destId="{2316333F-579B-4FBD-A32F-618525B35644}" srcOrd="0" destOrd="0" presId="urn:microsoft.com/office/officeart/2008/layout/LinedList"/>
    <dgm:cxn modelId="{8D6196E1-4EE8-4DC3-864D-71FC11FA9E7B}" type="presParOf" srcId="{F078A05B-910E-47E3-9CEA-46CCEB7022A8}" destId="{B0FCD61B-E85B-4D39-B552-79D5A0494ADC}"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8.xml><?xml version="1.0" encoding="utf-8"?>
<dgm:dataModel xmlns:dgm="http://schemas.openxmlformats.org/drawingml/2006/diagram" xmlns:a="http://schemas.openxmlformats.org/drawingml/2006/main">
  <dgm:ptLst>
    <dgm:pt modelId="{B50065D0-80E6-4477-8203-CCE9F219BC87}" type="doc">
      <dgm:prSet loTypeId="urn:microsoft.com/office/officeart/2008/layout/LinedList" loCatId="list" qsTypeId="urn:microsoft.com/office/officeart/2005/8/quickstyle/simple1" qsCatId="simple" csTypeId="urn:microsoft.com/office/officeart/2005/8/colors/colorful5" csCatId="colorful" phldr="1"/>
      <dgm:spPr/>
      <dgm:t>
        <a:bodyPr/>
        <a:lstStyle/>
        <a:p>
          <a:endParaRPr lang="el-GR"/>
        </a:p>
      </dgm:t>
    </dgm:pt>
    <dgm:pt modelId="{9C36451D-ADA6-4327-B7E9-8BEC4741200C}">
      <dgm:prSet phldrT="[Text]" custT="1"/>
      <dgm:spPr>
        <a:solidFill>
          <a:srgbClr val="708DA3"/>
        </a:solidFill>
      </dgm:spPr>
      <dgm:t>
        <a:bodyPr/>
        <a:lstStyle/>
        <a:p>
          <a:pPr algn="ctr"/>
          <a:r>
            <a:rPr lang="el-GR" sz="2000" b="0">
              <a:solidFill>
                <a:schemeClr val="bg1"/>
              </a:solidFill>
              <a:latin typeface="Roboto" pitchFamily="2" charset="0"/>
              <a:ea typeface="Roboto" pitchFamily="2" charset="0"/>
              <a:cs typeface="Calibri" panose="020F0502020204030204" pitchFamily="34" charset="0"/>
            </a:rPr>
            <a:t>Παραγωγή, ιδιοκατανάλωση ή πώληση ηλεκτρικής ενέργειας από ΑΠΕ</a:t>
          </a:r>
        </a:p>
        <a:p>
          <a:pPr algn="ctr"/>
          <a:endParaRPr lang="el-GR" sz="2000" b="0">
            <a:solidFill>
              <a:schemeClr val="bg1"/>
            </a:solidFill>
            <a:latin typeface="Roboto" pitchFamily="2" charset="0"/>
            <a:ea typeface="Roboto" pitchFamily="2" charset="0"/>
            <a:cs typeface="Calibri" panose="020F0502020204030204" pitchFamily="34" charset="0"/>
          </a:endParaRPr>
        </a:p>
      </dgm:t>
    </dgm:pt>
    <dgm:pt modelId="{4F18A817-9136-4BAD-8D05-8363188C4426}" type="parTrans" cxnId="{A6AAA100-972B-436D-B5AE-4EF8CA3B904E}">
      <dgm:prSet/>
      <dgm:spPr/>
      <dgm:t>
        <a:bodyPr/>
        <a:lstStyle/>
        <a:p>
          <a:endParaRPr lang="el-GR" sz="2000">
            <a:latin typeface="Roboto" pitchFamily="2" charset="0"/>
            <a:ea typeface="Roboto" pitchFamily="2" charset="0"/>
            <a:cs typeface="Calibri" panose="020F0502020204030204" pitchFamily="34" charset="0"/>
          </a:endParaRPr>
        </a:p>
      </dgm:t>
    </dgm:pt>
    <dgm:pt modelId="{9975387F-1731-411B-97D1-2DE7FC56227C}" type="sibTrans" cxnId="{A6AAA100-972B-436D-B5AE-4EF8CA3B904E}">
      <dgm:prSet/>
      <dgm:spPr/>
      <dgm:t>
        <a:bodyPr/>
        <a:lstStyle/>
        <a:p>
          <a:endParaRPr lang="el-GR" sz="2000">
            <a:latin typeface="Roboto" pitchFamily="2" charset="0"/>
            <a:ea typeface="Roboto" pitchFamily="2" charset="0"/>
            <a:cs typeface="Calibri" panose="020F0502020204030204" pitchFamily="34" charset="0"/>
          </a:endParaRPr>
        </a:p>
      </dgm:t>
    </dgm:pt>
    <dgm:pt modelId="{73B82FC7-70C4-4306-94F7-D4B5A29A40CE}">
      <dgm:prSet phldrT="[Text]" custT="1"/>
      <dgm:spPr>
        <a:solidFill>
          <a:srgbClr val="13777A"/>
        </a:solidFill>
      </dgm:spPr>
      <dgm:t>
        <a:bodyPr/>
        <a:lstStyle/>
        <a:p>
          <a:pPr algn="ctr"/>
          <a:r>
            <a:rPr lang="el-GR" sz="2000" b="0">
              <a:solidFill>
                <a:schemeClr val="bg1"/>
              </a:solidFill>
              <a:latin typeface="Roboto" pitchFamily="2" charset="0"/>
              <a:ea typeface="Roboto" pitchFamily="2" charset="0"/>
              <a:cs typeface="Calibri" panose="020F0502020204030204" pitchFamily="34" charset="0"/>
            </a:rPr>
            <a:t>Αποθήκευση, διανομή και προμήθεια ηλεκτρικής ενέργειας</a:t>
          </a:r>
        </a:p>
        <a:p>
          <a:pPr algn="ctr"/>
          <a:endParaRPr lang="el-GR" sz="2000" b="0">
            <a:solidFill>
              <a:schemeClr val="bg1"/>
            </a:solidFill>
            <a:latin typeface="Roboto" pitchFamily="2" charset="0"/>
            <a:ea typeface="Roboto" pitchFamily="2" charset="0"/>
            <a:cs typeface="Calibri" panose="020F0502020204030204" pitchFamily="34" charset="0"/>
          </a:endParaRPr>
        </a:p>
      </dgm:t>
    </dgm:pt>
    <dgm:pt modelId="{67D47446-8D1E-4EB6-8AF0-E6A3A4EEBCC5}" type="parTrans" cxnId="{14C2506C-21CD-42C9-AD57-204522FED888}">
      <dgm:prSet/>
      <dgm:spPr/>
      <dgm:t>
        <a:bodyPr/>
        <a:lstStyle/>
        <a:p>
          <a:endParaRPr lang="el-GR" sz="2000">
            <a:latin typeface="Roboto" pitchFamily="2" charset="0"/>
            <a:ea typeface="Roboto" pitchFamily="2" charset="0"/>
            <a:cs typeface="Calibri" panose="020F0502020204030204" pitchFamily="34" charset="0"/>
          </a:endParaRPr>
        </a:p>
      </dgm:t>
    </dgm:pt>
    <dgm:pt modelId="{7EE06E40-BE9B-4723-8B6D-D9489F1A6CEF}" type="sibTrans" cxnId="{14C2506C-21CD-42C9-AD57-204522FED888}">
      <dgm:prSet/>
      <dgm:spPr/>
      <dgm:t>
        <a:bodyPr/>
        <a:lstStyle/>
        <a:p>
          <a:endParaRPr lang="el-GR" sz="2000">
            <a:latin typeface="Roboto" pitchFamily="2" charset="0"/>
            <a:ea typeface="Roboto" pitchFamily="2" charset="0"/>
            <a:cs typeface="Calibri" panose="020F0502020204030204" pitchFamily="34" charset="0"/>
          </a:endParaRPr>
        </a:p>
      </dgm:t>
    </dgm:pt>
    <dgm:pt modelId="{D6CEBEFA-05E7-4CD2-BCEB-6CA4D4DB6087}">
      <dgm:prSet phldrT="[Text]" custT="1"/>
      <dgm:spPr>
        <a:solidFill>
          <a:srgbClr val="3D3D3C"/>
        </a:solidFill>
      </dgm:spPr>
      <dgm:t>
        <a:bodyPr/>
        <a:lstStyle/>
        <a:p>
          <a:pPr algn="ctr"/>
          <a:r>
            <a:rPr lang="el-GR" sz="2000" b="0">
              <a:solidFill>
                <a:schemeClr val="bg1"/>
              </a:solidFill>
              <a:latin typeface="Roboto" pitchFamily="2" charset="0"/>
              <a:ea typeface="Roboto" pitchFamily="2" charset="0"/>
              <a:cs typeface="Calibri" panose="020F0502020204030204" pitchFamily="34" charset="0"/>
            </a:rPr>
            <a:t>Σωρευτική εκπροσώπηση</a:t>
          </a:r>
        </a:p>
      </dgm:t>
    </dgm:pt>
    <dgm:pt modelId="{593B52EB-48D5-45D3-BE16-1D197AB4FE2C}" type="parTrans" cxnId="{7900E014-F034-4124-8021-8236548E9A1B}">
      <dgm:prSet/>
      <dgm:spPr/>
      <dgm:t>
        <a:bodyPr/>
        <a:lstStyle/>
        <a:p>
          <a:endParaRPr lang="el-GR" sz="2000">
            <a:latin typeface="Roboto" pitchFamily="2" charset="0"/>
            <a:ea typeface="Roboto" pitchFamily="2" charset="0"/>
            <a:cs typeface="Calibri" panose="020F0502020204030204" pitchFamily="34" charset="0"/>
          </a:endParaRPr>
        </a:p>
      </dgm:t>
    </dgm:pt>
    <dgm:pt modelId="{769A45B7-8707-4EC1-890B-84DF8B9C226F}" type="sibTrans" cxnId="{7900E014-F034-4124-8021-8236548E9A1B}">
      <dgm:prSet/>
      <dgm:spPr/>
      <dgm:t>
        <a:bodyPr/>
        <a:lstStyle/>
        <a:p>
          <a:endParaRPr lang="el-GR" sz="2000">
            <a:latin typeface="Roboto" pitchFamily="2" charset="0"/>
            <a:ea typeface="Roboto" pitchFamily="2" charset="0"/>
            <a:cs typeface="Calibri" panose="020F0502020204030204" pitchFamily="34" charset="0"/>
          </a:endParaRPr>
        </a:p>
      </dgm:t>
    </dgm:pt>
    <dgm:pt modelId="{580AAAFD-33B9-4BB7-8EA9-89FBDF588F02}">
      <dgm:prSet phldrT="[Text]" custT="1"/>
      <dgm:spPr>
        <a:solidFill>
          <a:srgbClr val="327AB8"/>
        </a:solidFill>
      </dgm:spPr>
      <dgm:t>
        <a:bodyPr/>
        <a:lstStyle/>
        <a:p>
          <a:pPr algn="ctr"/>
          <a:r>
            <a:rPr lang="el-GR" sz="2000" b="0">
              <a:solidFill>
                <a:schemeClr val="bg1"/>
              </a:solidFill>
              <a:latin typeface="Roboto" pitchFamily="2" charset="0"/>
              <a:ea typeface="Roboto" pitchFamily="2" charset="0"/>
              <a:cs typeface="Calibri" panose="020F0502020204030204" pitchFamily="34" charset="0"/>
            </a:rPr>
            <a:t>Παροχή ευελιξίας και εξισορρόπησης</a:t>
          </a:r>
        </a:p>
      </dgm:t>
    </dgm:pt>
    <dgm:pt modelId="{5A44F62F-4E7F-471C-8240-C7CD4FC6BFA4}" type="parTrans" cxnId="{B09E72B3-D70C-4D6E-994C-2D0312A8EFD4}">
      <dgm:prSet/>
      <dgm:spPr/>
      <dgm:t>
        <a:bodyPr/>
        <a:lstStyle/>
        <a:p>
          <a:endParaRPr lang="el-GR" sz="2000">
            <a:latin typeface="Roboto" pitchFamily="2" charset="0"/>
            <a:ea typeface="Roboto" pitchFamily="2" charset="0"/>
            <a:cs typeface="Calibri" panose="020F0502020204030204" pitchFamily="34" charset="0"/>
          </a:endParaRPr>
        </a:p>
      </dgm:t>
    </dgm:pt>
    <dgm:pt modelId="{2A478850-3D98-49DC-BDDF-0F845DF5A3E1}" type="sibTrans" cxnId="{B09E72B3-D70C-4D6E-994C-2D0312A8EFD4}">
      <dgm:prSet/>
      <dgm:spPr/>
      <dgm:t>
        <a:bodyPr/>
        <a:lstStyle/>
        <a:p>
          <a:endParaRPr lang="el-GR" sz="2000">
            <a:latin typeface="Roboto" pitchFamily="2" charset="0"/>
            <a:ea typeface="Roboto" pitchFamily="2" charset="0"/>
            <a:cs typeface="Calibri" panose="020F0502020204030204" pitchFamily="34" charset="0"/>
          </a:endParaRPr>
        </a:p>
      </dgm:t>
    </dgm:pt>
    <dgm:pt modelId="{0E4209C4-158B-4586-996D-769F532E7B44}">
      <dgm:prSet phldrT="[Text]" custT="1"/>
      <dgm:spPr>
        <a:solidFill>
          <a:srgbClr val="708DA3"/>
        </a:solidFill>
      </dgm:spPr>
      <dgm:t>
        <a:bodyPr/>
        <a:lstStyle/>
        <a:p>
          <a:pPr algn="ctr"/>
          <a:r>
            <a:rPr lang="el-GR" sz="2000" b="0">
              <a:solidFill>
                <a:schemeClr val="bg1"/>
              </a:solidFill>
              <a:latin typeface="Roboto" pitchFamily="2" charset="0"/>
              <a:ea typeface="Roboto" pitchFamily="2" charset="0"/>
              <a:cs typeface="Calibri" panose="020F0502020204030204" pitchFamily="34" charset="0"/>
            </a:rPr>
            <a:t>Παροχή υπηρεσιών ενεργειακής απόδοσης και άλλων υπηρεσιών ενέργειας</a:t>
          </a:r>
        </a:p>
        <a:p>
          <a:pPr algn="l"/>
          <a:endParaRPr lang="el-GR" sz="1700" b="0">
            <a:solidFill>
              <a:schemeClr val="bg1"/>
            </a:solidFill>
            <a:latin typeface="Roboto" pitchFamily="2" charset="0"/>
            <a:ea typeface="Roboto" pitchFamily="2" charset="0"/>
            <a:cs typeface="Calibri" panose="020F0502020204030204" pitchFamily="34" charset="0"/>
          </a:endParaRPr>
        </a:p>
      </dgm:t>
    </dgm:pt>
    <dgm:pt modelId="{313B6D46-F348-44FC-B8D8-E9E0FEDDF746}" type="parTrans" cxnId="{F6B578A4-DF14-4243-86D8-405725E0AAF5}">
      <dgm:prSet/>
      <dgm:spPr/>
      <dgm:t>
        <a:bodyPr/>
        <a:lstStyle/>
        <a:p>
          <a:endParaRPr lang="el-GR"/>
        </a:p>
      </dgm:t>
    </dgm:pt>
    <dgm:pt modelId="{F579F8F2-AAD4-4E17-BE4D-74DDDCD32091}" type="sibTrans" cxnId="{F6B578A4-DF14-4243-86D8-405725E0AAF5}">
      <dgm:prSet/>
      <dgm:spPr/>
      <dgm:t>
        <a:bodyPr/>
        <a:lstStyle/>
        <a:p>
          <a:endParaRPr lang="el-GR"/>
        </a:p>
      </dgm:t>
    </dgm:pt>
    <dgm:pt modelId="{669A7A84-53CF-4223-8A1F-B51B4300A216}">
      <dgm:prSet phldrT="[Text]" custT="1"/>
      <dgm:spPr>
        <a:solidFill>
          <a:srgbClr val="13777A"/>
        </a:solidFill>
      </dgm:spPr>
      <dgm:t>
        <a:bodyPr/>
        <a:lstStyle/>
        <a:p>
          <a:pPr algn="ctr"/>
          <a:r>
            <a:rPr lang="el-GR" sz="2000" b="0">
              <a:solidFill>
                <a:schemeClr val="bg1"/>
              </a:solidFill>
              <a:latin typeface="Roboto" pitchFamily="2" charset="0"/>
              <a:ea typeface="Roboto" pitchFamily="2" charset="0"/>
              <a:cs typeface="Calibri" panose="020F0502020204030204" pitchFamily="34" charset="0"/>
            </a:rPr>
            <a:t>Παροχή υπηρεσιών φόρτισης ηλεκτρικών οχημάτων </a:t>
          </a:r>
        </a:p>
      </dgm:t>
    </dgm:pt>
    <dgm:pt modelId="{4E498ECE-4F9E-4AB8-A626-19A8EE581C89}" type="parTrans" cxnId="{4A8B006F-0EC8-412C-B069-0A2AE7C10E0A}">
      <dgm:prSet/>
      <dgm:spPr/>
      <dgm:t>
        <a:bodyPr/>
        <a:lstStyle/>
        <a:p>
          <a:endParaRPr lang="el-GR"/>
        </a:p>
      </dgm:t>
    </dgm:pt>
    <dgm:pt modelId="{22813557-DB75-4DA3-8F36-E1DE500ACE42}" type="sibTrans" cxnId="{4A8B006F-0EC8-412C-B069-0A2AE7C10E0A}">
      <dgm:prSet/>
      <dgm:spPr/>
      <dgm:t>
        <a:bodyPr/>
        <a:lstStyle/>
        <a:p>
          <a:endParaRPr lang="el-GR"/>
        </a:p>
      </dgm:t>
    </dgm:pt>
    <dgm:pt modelId="{4010A1BE-B075-45E9-81B8-5871E7FF234D}" type="pres">
      <dgm:prSet presAssocID="{B50065D0-80E6-4477-8203-CCE9F219BC87}" presName="vert0" presStyleCnt="0">
        <dgm:presLayoutVars>
          <dgm:dir/>
          <dgm:animOne val="branch"/>
          <dgm:animLvl val="lvl"/>
        </dgm:presLayoutVars>
      </dgm:prSet>
      <dgm:spPr/>
    </dgm:pt>
    <dgm:pt modelId="{C6A80F7B-C1F7-4FA2-82E1-DEC2B4038D32}" type="pres">
      <dgm:prSet presAssocID="{9C36451D-ADA6-4327-B7E9-8BEC4741200C}" presName="thickLine" presStyleLbl="alignNode1" presStyleIdx="0" presStyleCnt="6"/>
      <dgm:spPr/>
    </dgm:pt>
    <dgm:pt modelId="{A51EAFEE-970C-4D8B-AD38-12E4B2448FEF}" type="pres">
      <dgm:prSet presAssocID="{9C36451D-ADA6-4327-B7E9-8BEC4741200C}" presName="horz1" presStyleCnt="0"/>
      <dgm:spPr/>
    </dgm:pt>
    <dgm:pt modelId="{5AA78B47-1B33-4239-82EA-DDA5B501D293}" type="pres">
      <dgm:prSet presAssocID="{9C36451D-ADA6-4327-B7E9-8BEC4741200C}" presName="tx1" presStyleLbl="revTx" presStyleIdx="0" presStyleCnt="6"/>
      <dgm:spPr/>
    </dgm:pt>
    <dgm:pt modelId="{D0A8AA1A-1A6A-41B1-B979-5C74F8FA7CD1}" type="pres">
      <dgm:prSet presAssocID="{9C36451D-ADA6-4327-B7E9-8BEC4741200C}" presName="vert1" presStyleCnt="0"/>
      <dgm:spPr/>
    </dgm:pt>
    <dgm:pt modelId="{6321AC67-4F46-48A7-A33A-355EC076E5A7}" type="pres">
      <dgm:prSet presAssocID="{73B82FC7-70C4-4306-94F7-D4B5A29A40CE}" presName="thickLine" presStyleLbl="alignNode1" presStyleIdx="1" presStyleCnt="6"/>
      <dgm:spPr/>
    </dgm:pt>
    <dgm:pt modelId="{0F950326-53B5-423D-BA5C-4B140568ADB8}" type="pres">
      <dgm:prSet presAssocID="{73B82FC7-70C4-4306-94F7-D4B5A29A40CE}" presName="horz1" presStyleCnt="0"/>
      <dgm:spPr/>
    </dgm:pt>
    <dgm:pt modelId="{1483B1FB-5635-41E8-8EB1-DDDF6B930B38}" type="pres">
      <dgm:prSet presAssocID="{73B82FC7-70C4-4306-94F7-D4B5A29A40CE}" presName="tx1" presStyleLbl="revTx" presStyleIdx="1" presStyleCnt="6"/>
      <dgm:spPr/>
    </dgm:pt>
    <dgm:pt modelId="{EB24BAA5-7B60-4D2F-9E2A-E6FD775B52B3}" type="pres">
      <dgm:prSet presAssocID="{73B82FC7-70C4-4306-94F7-D4B5A29A40CE}" presName="vert1" presStyleCnt="0"/>
      <dgm:spPr/>
    </dgm:pt>
    <dgm:pt modelId="{20FD1EE4-28FE-437B-83DC-3B871C73812C}" type="pres">
      <dgm:prSet presAssocID="{D6CEBEFA-05E7-4CD2-BCEB-6CA4D4DB6087}" presName="thickLine" presStyleLbl="alignNode1" presStyleIdx="2" presStyleCnt="6"/>
      <dgm:spPr/>
    </dgm:pt>
    <dgm:pt modelId="{9EB003F5-FDD1-4BE7-8E43-2D547EC15712}" type="pres">
      <dgm:prSet presAssocID="{D6CEBEFA-05E7-4CD2-BCEB-6CA4D4DB6087}" presName="horz1" presStyleCnt="0"/>
      <dgm:spPr/>
    </dgm:pt>
    <dgm:pt modelId="{9CAF43E2-D01A-43B8-862E-4A05B6A39646}" type="pres">
      <dgm:prSet presAssocID="{D6CEBEFA-05E7-4CD2-BCEB-6CA4D4DB6087}" presName="tx1" presStyleLbl="revTx" presStyleIdx="2" presStyleCnt="6"/>
      <dgm:spPr/>
    </dgm:pt>
    <dgm:pt modelId="{0B66F3BF-4CCD-4749-9D93-576662BC2F08}" type="pres">
      <dgm:prSet presAssocID="{D6CEBEFA-05E7-4CD2-BCEB-6CA4D4DB6087}" presName="vert1" presStyleCnt="0"/>
      <dgm:spPr/>
    </dgm:pt>
    <dgm:pt modelId="{CC303E09-A00F-4CED-9DA5-FB5A991E0B8E}" type="pres">
      <dgm:prSet presAssocID="{580AAAFD-33B9-4BB7-8EA9-89FBDF588F02}" presName="thickLine" presStyleLbl="alignNode1" presStyleIdx="3" presStyleCnt="6"/>
      <dgm:spPr/>
    </dgm:pt>
    <dgm:pt modelId="{BB97B701-7D80-403E-9CF6-1CD3F6D6BD4F}" type="pres">
      <dgm:prSet presAssocID="{580AAAFD-33B9-4BB7-8EA9-89FBDF588F02}" presName="horz1" presStyleCnt="0"/>
      <dgm:spPr/>
    </dgm:pt>
    <dgm:pt modelId="{F4964111-B9F6-4833-B035-A290D731278A}" type="pres">
      <dgm:prSet presAssocID="{580AAAFD-33B9-4BB7-8EA9-89FBDF588F02}" presName="tx1" presStyleLbl="revTx" presStyleIdx="3" presStyleCnt="6"/>
      <dgm:spPr/>
    </dgm:pt>
    <dgm:pt modelId="{CB42313A-FB46-463F-8DF9-1C2FE76D1777}" type="pres">
      <dgm:prSet presAssocID="{580AAAFD-33B9-4BB7-8EA9-89FBDF588F02}" presName="vert1" presStyleCnt="0"/>
      <dgm:spPr/>
    </dgm:pt>
    <dgm:pt modelId="{33499D69-E278-440F-BA66-3C86C4FA1F58}" type="pres">
      <dgm:prSet presAssocID="{0E4209C4-158B-4586-996D-769F532E7B44}" presName="thickLine" presStyleLbl="alignNode1" presStyleIdx="4" presStyleCnt="6"/>
      <dgm:spPr/>
    </dgm:pt>
    <dgm:pt modelId="{AFFD50CC-5C03-4746-94CB-31BD384521FA}" type="pres">
      <dgm:prSet presAssocID="{0E4209C4-158B-4586-996D-769F532E7B44}" presName="horz1" presStyleCnt="0"/>
      <dgm:spPr/>
    </dgm:pt>
    <dgm:pt modelId="{8835BC5A-3620-449D-B5E4-4CAF8A6E2201}" type="pres">
      <dgm:prSet presAssocID="{0E4209C4-158B-4586-996D-769F532E7B44}" presName="tx1" presStyleLbl="revTx" presStyleIdx="4" presStyleCnt="6"/>
      <dgm:spPr/>
    </dgm:pt>
    <dgm:pt modelId="{4C745392-0682-4A2F-84F1-F52641A14883}" type="pres">
      <dgm:prSet presAssocID="{0E4209C4-158B-4586-996D-769F532E7B44}" presName="vert1" presStyleCnt="0"/>
      <dgm:spPr/>
    </dgm:pt>
    <dgm:pt modelId="{8035D10B-3FB6-401C-B283-0FF1D174E1DA}" type="pres">
      <dgm:prSet presAssocID="{669A7A84-53CF-4223-8A1F-B51B4300A216}" presName="thickLine" presStyleLbl="alignNode1" presStyleIdx="5" presStyleCnt="6"/>
      <dgm:spPr/>
    </dgm:pt>
    <dgm:pt modelId="{0192400D-D53C-4408-9A2F-0A29AA20E74E}" type="pres">
      <dgm:prSet presAssocID="{669A7A84-53CF-4223-8A1F-B51B4300A216}" presName="horz1" presStyleCnt="0"/>
      <dgm:spPr/>
    </dgm:pt>
    <dgm:pt modelId="{18BE8A8F-C875-4C3B-970D-B57E249CCD50}" type="pres">
      <dgm:prSet presAssocID="{669A7A84-53CF-4223-8A1F-B51B4300A216}" presName="tx1" presStyleLbl="revTx" presStyleIdx="5" presStyleCnt="6"/>
      <dgm:spPr/>
    </dgm:pt>
    <dgm:pt modelId="{0F44155A-5EDA-46F0-8F1E-AAF478F0290F}" type="pres">
      <dgm:prSet presAssocID="{669A7A84-53CF-4223-8A1F-B51B4300A216}" presName="vert1" presStyleCnt="0"/>
      <dgm:spPr/>
    </dgm:pt>
  </dgm:ptLst>
  <dgm:cxnLst>
    <dgm:cxn modelId="{A6AAA100-972B-436D-B5AE-4EF8CA3B904E}" srcId="{B50065D0-80E6-4477-8203-CCE9F219BC87}" destId="{9C36451D-ADA6-4327-B7E9-8BEC4741200C}" srcOrd="0" destOrd="0" parTransId="{4F18A817-9136-4BAD-8D05-8363188C4426}" sibTransId="{9975387F-1731-411B-97D1-2DE7FC56227C}"/>
    <dgm:cxn modelId="{7900E014-F034-4124-8021-8236548E9A1B}" srcId="{B50065D0-80E6-4477-8203-CCE9F219BC87}" destId="{D6CEBEFA-05E7-4CD2-BCEB-6CA4D4DB6087}" srcOrd="2" destOrd="0" parTransId="{593B52EB-48D5-45D3-BE16-1D197AB4FE2C}" sibTransId="{769A45B7-8707-4EC1-890B-84DF8B9C226F}"/>
    <dgm:cxn modelId="{7BADE21E-E618-4905-8CBC-C654F592DBB5}" type="presOf" srcId="{B50065D0-80E6-4477-8203-CCE9F219BC87}" destId="{4010A1BE-B075-45E9-81B8-5871E7FF234D}" srcOrd="0" destOrd="0" presId="urn:microsoft.com/office/officeart/2008/layout/LinedList"/>
    <dgm:cxn modelId="{3F508769-B082-4A1D-8CB5-196A69C05416}" type="presOf" srcId="{9C36451D-ADA6-4327-B7E9-8BEC4741200C}" destId="{5AA78B47-1B33-4239-82EA-DDA5B501D293}" srcOrd="0" destOrd="0" presId="urn:microsoft.com/office/officeart/2008/layout/LinedList"/>
    <dgm:cxn modelId="{14C2506C-21CD-42C9-AD57-204522FED888}" srcId="{B50065D0-80E6-4477-8203-CCE9F219BC87}" destId="{73B82FC7-70C4-4306-94F7-D4B5A29A40CE}" srcOrd="1" destOrd="0" parTransId="{67D47446-8D1E-4EB6-8AF0-E6A3A4EEBCC5}" sibTransId="{7EE06E40-BE9B-4723-8B6D-D9489F1A6CEF}"/>
    <dgm:cxn modelId="{4A8B006F-0EC8-412C-B069-0A2AE7C10E0A}" srcId="{B50065D0-80E6-4477-8203-CCE9F219BC87}" destId="{669A7A84-53CF-4223-8A1F-B51B4300A216}" srcOrd="5" destOrd="0" parTransId="{4E498ECE-4F9E-4AB8-A626-19A8EE581C89}" sibTransId="{22813557-DB75-4DA3-8F36-E1DE500ACE42}"/>
    <dgm:cxn modelId="{04531699-B0A0-4CDE-9C1A-2CA2EFE0FDB4}" type="presOf" srcId="{73B82FC7-70C4-4306-94F7-D4B5A29A40CE}" destId="{1483B1FB-5635-41E8-8EB1-DDDF6B930B38}" srcOrd="0" destOrd="0" presId="urn:microsoft.com/office/officeart/2008/layout/LinedList"/>
    <dgm:cxn modelId="{F6B578A4-DF14-4243-86D8-405725E0AAF5}" srcId="{B50065D0-80E6-4477-8203-CCE9F219BC87}" destId="{0E4209C4-158B-4586-996D-769F532E7B44}" srcOrd="4" destOrd="0" parTransId="{313B6D46-F348-44FC-B8D8-E9E0FEDDF746}" sibTransId="{F579F8F2-AAD4-4E17-BE4D-74DDDCD32091}"/>
    <dgm:cxn modelId="{B09E72B3-D70C-4D6E-994C-2D0312A8EFD4}" srcId="{B50065D0-80E6-4477-8203-CCE9F219BC87}" destId="{580AAAFD-33B9-4BB7-8EA9-89FBDF588F02}" srcOrd="3" destOrd="0" parTransId="{5A44F62F-4E7F-471C-8240-C7CD4FC6BFA4}" sibTransId="{2A478850-3D98-49DC-BDDF-0F845DF5A3E1}"/>
    <dgm:cxn modelId="{428C75CA-89AE-4711-95D2-F5CC4478E3AB}" type="presOf" srcId="{D6CEBEFA-05E7-4CD2-BCEB-6CA4D4DB6087}" destId="{9CAF43E2-D01A-43B8-862E-4A05B6A39646}" srcOrd="0" destOrd="0" presId="urn:microsoft.com/office/officeart/2008/layout/LinedList"/>
    <dgm:cxn modelId="{3B20D2D5-08EB-42A2-96B9-A1A50D7F119E}" type="presOf" srcId="{669A7A84-53CF-4223-8A1F-B51B4300A216}" destId="{18BE8A8F-C875-4C3B-970D-B57E249CCD50}" srcOrd="0" destOrd="0" presId="urn:microsoft.com/office/officeart/2008/layout/LinedList"/>
    <dgm:cxn modelId="{D70624EC-3E14-425A-B454-ACEDD3A6F9EB}" type="presOf" srcId="{580AAAFD-33B9-4BB7-8EA9-89FBDF588F02}" destId="{F4964111-B9F6-4833-B035-A290D731278A}" srcOrd="0" destOrd="0" presId="urn:microsoft.com/office/officeart/2008/layout/LinedList"/>
    <dgm:cxn modelId="{56486BF1-2EE8-4F07-9045-232FA3815F07}" type="presOf" srcId="{0E4209C4-158B-4586-996D-769F532E7B44}" destId="{8835BC5A-3620-449D-B5E4-4CAF8A6E2201}" srcOrd="0" destOrd="0" presId="urn:microsoft.com/office/officeart/2008/layout/LinedList"/>
    <dgm:cxn modelId="{AB51D635-EF8D-4D71-A13C-E1FC0B2F7ABA}" type="presParOf" srcId="{4010A1BE-B075-45E9-81B8-5871E7FF234D}" destId="{C6A80F7B-C1F7-4FA2-82E1-DEC2B4038D32}" srcOrd="0" destOrd="0" presId="urn:microsoft.com/office/officeart/2008/layout/LinedList"/>
    <dgm:cxn modelId="{8A31AE30-8462-4B03-9494-E24D8DC18333}" type="presParOf" srcId="{4010A1BE-B075-45E9-81B8-5871E7FF234D}" destId="{A51EAFEE-970C-4D8B-AD38-12E4B2448FEF}" srcOrd="1" destOrd="0" presId="urn:microsoft.com/office/officeart/2008/layout/LinedList"/>
    <dgm:cxn modelId="{CB3FE8A2-3024-4FA6-B197-40D9D5233E08}" type="presParOf" srcId="{A51EAFEE-970C-4D8B-AD38-12E4B2448FEF}" destId="{5AA78B47-1B33-4239-82EA-DDA5B501D293}" srcOrd="0" destOrd="0" presId="urn:microsoft.com/office/officeart/2008/layout/LinedList"/>
    <dgm:cxn modelId="{FCBD2372-9513-4ABD-8B54-9022F404D619}" type="presParOf" srcId="{A51EAFEE-970C-4D8B-AD38-12E4B2448FEF}" destId="{D0A8AA1A-1A6A-41B1-B979-5C74F8FA7CD1}" srcOrd="1" destOrd="0" presId="urn:microsoft.com/office/officeart/2008/layout/LinedList"/>
    <dgm:cxn modelId="{B5808B75-8639-4492-BB06-839603655AB3}" type="presParOf" srcId="{4010A1BE-B075-45E9-81B8-5871E7FF234D}" destId="{6321AC67-4F46-48A7-A33A-355EC076E5A7}" srcOrd="2" destOrd="0" presId="urn:microsoft.com/office/officeart/2008/layout/LinedList"/>
    <dgm:cxn modelId="{ACFF48E7-15E7-47BD-9927-EED3383449FC}" type="presParOf" srcId="{4010A1BE-B075-45E9-81B8-5871E7FF234D}" destId="{0F950326-53B5-423D-BA5C-4B140568ADB8}" srcOrd="3" destOrd="0" presId="urn:microsoft.com/office/officeart/2008/layout/LinedList"/>
    <dgm:cxn modelId="{E38B5DA6-2C91-4ECC-BBE0-95CC436318DF}" type="presParOf" srcId="{0F950326-53B5-423D-BA5C-4B140568ADB8}" destId="{1483B1FB-5635-41E8-8EB1-DDDF6B930B38}" srcOrd="0" destOrd="0" presId="urn:microsoft.com/office/officeart/2008/layout/LinedList"/>
    <dgm:cxn modelId="{16A62AA2-2A66-44D3-8099-E3F5916E901B}" type="presParOf" srcId="{0F950326-53B5-423D-BA5C-4B140568ADB8}" destId="{EB24BAA5-7B60-4D2F-9E2A-E6FD775B52B3}" srcOrd="1" destOrd="0" presId="urn:microsoft.com/office/officeart/2008/layout/LinedList"/>
    <dgm:cxn modelId="{335A8F27-11F0-494C-A76E-448542CFACBC}" type="presParOf" srcId="{4010A1BE-B075-45E9-81B8-5871E7FF234D}" destId="{20FD1EE4-28FE-437B-83DC-3B871C73812C}" srcOrd="4" destOrd="0" presId="urn:microsoft.com/office/officeart/2008/layout/LinedList"/>
    <dgm:cxn modelId="{A5BD99B4-A55A-4E1A-ACCE-7C7D67765F0B}" type="presParOf" srcId="{4010A1BE-B075-45E9-81B8-5871E7FF234D}" destId="{9EB003F5-FDD1-4BE7-8E43-2D547EC15712}" srcOrd="5" destOrd="0" presId="urn:microsoft.com/office/officeart/2008/layout/LinedList"/>
    <dgm:cxn modelId="{1FA5F270-FB4E-4276-8739-8A99B7EA1B63}" type="presParOf" srcId="{9EB003F5-FDD1-4BE7-8E43-2D547EC15712}" destId="{9CAF43E2-D01A-43B8-862E-4A05B6A39646}" srcOrd="0" destOrd="0" presId="urn:microsoft.com/office/officeart/2008/layout/LinedList"/>
    <dgm:cxn modelId="{C3D805D9-3D82-454B-8341-12FAA408EDBD}" type="presParOf" srcId="{9EB003F5-FDD1-4BE7-8E43-2D547EC15712}" destId="{0B66F3BF-4CCD-4749-9D93-576662BC2F08}" srcOrd="1" destOrd="0" presId="urn:microsoft.com/office/officeart/2008/layout/LinedList"/>
    <dgm:cxn modelId="{4EB00901-FEE2-478E-8062-AC796FE97E06}" type="presParOf" srcId="{4010A1BE-B075-45E9-81B8-5871E7FF234D}" destId="{CC303E09-A00F-4CED-9DA5-FB5A991E0B8E}" srcOrd="6" destOrd="0" presId="urn:microsoft.com/office/officeart/2008/layout/LinedList"/>
    <dgm:cxn modelId="{2A27288E-54F4-4679-925F-D7766F61D06B}" type="presParOf" srcId="{4010A1BE-B075-45E9-81B8-5871E7FF234D}" destId="{BB97B701-7D80-403E-9CF6-1CD3F6D6BD4F}" srcOrd="7" destOrd="0" presId="urn:microsoft.com/office/officeart/2008/layout/LinedList"/>
    <dgm:cxn modelId="{3C478F1B-F787-4496-8D59-FD193B075F70}" type="presParOf" srcId="{BB97B701-7D80-403E-9CF6-1CD3F6D6BD4F}" destId="{F4964111-B9F6-4833-B035-A290D731278A}" srcOrd="0" destOrd="0" presId="urn:microsoft.com/office/officeart/2008/layout/LinedList"/>
    <dgm:cxn modelId="{17B4F90C-24B3-41EF-8B86-CE85F4627247}" type="presParOf" srcId="{BB97B701-7D80-403E-9CF6-1CD3F6D6BD4F}" destId="{CB42313A-FB46-463F-8DF9-1C2FE76D1777}" srcOrd="1" destOrd="0" presId="urn:microsoft.com/office/officeart/2008/layout/LinedList"/>
    <dgm:cxn modelId="{AA29371D-EF7C-4A01-8D2C-1AC3681DC4EB}" type="presParOf" srcId="{4010A1BE-B075-45E9-81B8-5871E7FF234D}" destId="{33499D69-E278-440F-BA66-3C86C4FA1F58}" srcOrd="8" destOrd="0" presId="urn:microsoft.com/office/officeart/2008/layout/LinedList"/>
    <dgm:cxn modelId="{BF353BDC-A733-4263-97F6-EB398430363A}" type="presParOf" srcId="{4010A1BE-B075-45E9-81B8-5871E7FF234D}" destId="{AFFD50CC-5C03-4746-94CB-31BD384521FA}" srcOrd="9" destOrd="0" presId="urn:microsoft.com/office/officeart/2008/layout/LinedList"/>
    <dgm:cxn modelId="{CAED01DE-F92B-4739-B93E-41F3ED6011D7}" type="presParOf" srcId="{AFFD50CC-5C03-4746-94CB-31BD384521FA}" destId="{8835BC5A-3620-449D-B5E4-4CAF8A6E2201}" srcOrd="0" destOrd="0" presId="urn:microsoft.com/office/officeart/2008/layout/LinedList"/>
    <dgm:cxn modelId="{D1F6FE62-7546-4145-85EA-C4DDAD3C49B3}" type="presParOf" srcId="{AFFD50CC-5C03-4746-94CB-31BD384521FA}" destId="{4C745392-0682-4A2F-84F1-F52641A14883}" srcOrd="1" destOrd="0" presId="urn:microsoft.com/office/officeart/2008/layout/LinedList"/>
    <dgm:cxn modelId="{E2C1F5C4-799A-4503-839C-DC8F18065B31}" type="presParOf" srcId="{4010A1BE-B075-45E9-81B8-5871E7FF234D}" destId="{8035D10B-3FB6-401C-B283-0FF1D174E1DA}" srcOrd="10" destOrd="0" presId="urn:microsoft.com/office/officeart/2008/layout/LinedList"/>
    <dgm:cxn modelId="{03B75CDE-78F1-4F9B-8F26-CFB8FBA1CFF3}" type="presParOf" srcId="{4010A1BE-B075-45E9-81B8-5871E7FF234D}" destId="{0192400D-D53C-4408-9A2F-0A29AA20E74E}" srcOrd="11" destOrd="0" presId="urn:microsoft.com/office/officeart/2008/layout/LinedList"/>
    <dgm:cxn modelId="{E9C796AC-8447-47E8-837C-303CF23A60A9}" type="presParOf" srcId="{0192400D-D53C-4408-9A2F-0A29AA20E74E}" destId="{18BE8A8F-C875-4C3B-970D-B57E249CCD50}" srcOrd="0" destOrd="0" presId="urn:microsoft.com/office/officeart/2008/layout/LinedList"/>
    <dgm:cxn modelId="{40E2CF56-E705-4CBC-9681-9F2E39DF88D2}" type="presParOf" srcId="{0192400D-D53C-4408-9A2F-0A29AA20E74E}" destId="{0F44155A-5EDA-46F0-8F1E-AAF478F0290F}" srcOrd="1"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9.xml><?xml version="1.0" encoding="utf-8"?>
<dgm:dataModel xmlns:dgm="http://schemas.openxmlformats.org/drawingml/2006/diagram" xmlns:a="http://schemas.openxmlformats.org/drawingml/2006/main">
  <dgm:ptLst>
    <dgm:pt modelId="{B50065D0-80E6-4477-8203-CCE9F219BC87}" type="doc">
      <dgm:prSet loTypeId="urn:microsoft.com/office/officeart/2008/layout/LinedList" loCatId="list" qsTypeId="urn:microsoft.com/office/officeart/2005/8/quickstyle/simple1" qsCatId="simple" csTypeId="urn:microsoft.com/office/officeart/2005/8/colors/colorful5" csCatId="colorful" phldr="1"/>
      <dgm:spPr/>
      <dgm:t>
        <a:bodyPr/>
        <a:lstStyle/>
        <a:p>
          <a:endParaRPr lang="el-GR"/>
        </a:p>
      </dgm:t>
    </dgm:pt>
    <dgm:pt modelId="{9C36451D-ADA6-4327-B7E9-8BEC4741200C}">
      <dgm:prSet phldrT="[Text]" custT="1"/>
      <dgm:spPr>
        <a:solidFill>
          <a:srgbClr val="708DA3"/>
        </a:solidFill>
      </dgm:spPr>
      <dgm:t>
        <a:bodyPr/>
        <a:lstStyle/>
        <a:p>
          <a:pPr algn="ctr"/>
          <a:r>
            <a:rPr lang="el-GR" sz="2000">
              <a:solidFill>
                <a:schemeClr val="bg1"/>
              </a:solidFill>
              <a:latin typeface="Roboto" pitchFamily="2" charset="0"/>
              <a:ea typeface="Roboto" pitchFamily="2" charset="0"/>
              <a:cs typeface="Calibri" panose="020F0502020204030204" pitchFamily="34" charset="0"/>
            </a:rPr>
            <a:t>Δίκτυα διανομής</a:t>
          </a:r>
        </a:p>
      </dgm:t>
    </dgm:pt>
    <dgm:pt modelId="{4F18A817-9136-4BAD-8D05-8363188C4426}" type="parTrans" cxnId="{A6AAA100-972B-436D-B5AE-4EF8CA3B904E}">
      <dgm:prSet/>
      <dgm:spPr/>
      <dgm:t>
        <a:bodyPr/>
        <a:lstStyle/>
        <a:p>
          <a:endParaRPr lang="el-GR" sz="2000">
            <a:latin typeface="Roboto" pitchFamily="2" charset="0"/>
            <a:ea typeface="Roboto" pitchFamily="2" charset="0"/>
            <a:cs typeface="Calibri" panose="020F0502020204030204" pitchFamily="34" charset="0"/>
          </a:endParaRPr>
        </a:p>
      </dgm:t>
    </dgm:pt>
    <dgm:pt modelId="{9975387F-1731-411B-97D1-2DE7FC56227C}" type="sibTrans" cxnId="{A6AAA100-972B-436D-B5AE-4EF8CA3B904E}">
      <dgm:prSet/>
      <dgm:spPr/>
      <dgm:t>
        <a:bodyPr/>
        <a:lstStyle/>
        <a:p>
          <a:endParaRPr lang="el-GR" sz="2000">
            <a:latin typeface="Roboto" pitchFamily="2" charset="0"/>
            <a:ea typeface="Roboto" pitchFamily="2" charset="0"/>
            <a:cs typeface="Calibri" panose="020F0502020204030204" pitchFamily="34" charset="0"/>
          </a:endParaRPr>
        </a:p>
      </dgm:t>
    </dgm:pt>
    <dgm:pt modelId="{73B82FC7-70C4-4306-94F7-D4B5A29A40CE}">
      <dgm:prSet phldrT="[Text]" custT="1"/>
      <dgm:spPr>
        <a:solidFill>
          <a:srgbClr val="13777A"/>
        </a:solidFill>
      </dgm:spPr>
      <dgm:t>
        <a:bodyPr/>
        <a:lstStyle/>
        <a:p>
          <a:pPr algn="ctr"/>
          <a:r>
            <a:rPr lang="el-GR" sz="2000">
              <a:solidFill>
                <a:schemeClr val="bg1"/>
              </a:solidFill>
              <a:latin typeface="Roboto" pitchFamily="2" charset="0"/>
              <a:ea typeface="Roboto" pitchFamily="2" charset="0"/>
              <a:cs typeface="Calibri" panose="020F0502020204030204" pitchFamily="34" charset="0"/>
            </a:rPr>
            <a:t>Διαχείριση χρηματοδοτικών προγραμμάτων, Παροχή συμβουλών, Ενημέρωση, εκπαίδευση και ευαισθητοποίηση</a:t>
          </a:r>
        </a:p>
        <a:p>
          <a:pPr algn="ctr"/>
          <a:endParaRPr lang="el-GR" sz="2000" b="0">
            <a:solidFill>
              <a:schemeClr val="bg1"/>
            </a:solidFill>
            <a:latin typeface="Roboto" pitchFamily="2" charset="0"/>
            <a:ea typeface="Roboto" pitchFamily="2" charset="0"/>
            <a:cs typeface="Calibri" panose="020F0502020204030204" pitchFamily="34" charset="0"/>
          </a:endParaRPr>
        </a:p>
      </dgm:t>
    </dgm:pt>
    <dgm:pt modelId="{67D47446-8D1E-4EB6-8AF0-E6A3A4EEBCC5}" type="parTrans" cxnId="{14C2506C-21CD-42C9-AD57-204522FED888}">
      <dgm:prSet/>
      <dgm:spPr/>
      <dgm:t>
        <a:bodyPr/>
        <a:lstStyle/>
        <a:p>
          <a:endParaRPr lang="el-GR" sz="2000">
            <a:latin typeface="Roboto" pitchFamily="2" charset="0"/>
            <a:ea typeface="Roboto" pitchFamily="2" charset="0"/>
            <a:cs typeface="Calibri" panose="020F0502020204030204" pitchFamily="34" charset="0"/>
          </a:endParaRPr>
        </a:p>
      </dgm:t>
    </dgm:pt>
    <dgm:pt modelId="{7EE06E40-BE9B-4723-8B6D-D9489F1A6CEF}" type="sibTrans" cxnId="{14C2506C-21CD-42C9-AD57-204522FED888}">
      <dgm:prSet/>
      <dgm:spPr/>
      <dgm:t>
        <a:bodyPr/>
        <a:lstStyle/>
        <a:p>
          <a:endParaRPr lang="el-GR" sz="2000">
            <a:latin typeface="Roboto" pitchFamily="2" charset="0"/>
            <a:ea typeface="Roboto" pitchFamily="2" charset="0"/>
            <a:cs typeface="Calibri" panose="020F0502020204030204" pitchFamily="34" charset="0"/>
          </a:endParaRPr>
        </a:p>
      </dgm:t>
    </dgm:pt>
    <dgm:pt modelId="{D6CEBEFA-05E7-4CD2-BCEB-6CA4D4DB6087}">
      <dgm:prSet phldrT="[Text]" custT="1"/>
      <dgm:spPr>
        <a:solidFill>
          <a:srgbClr val="3D3D3C"/>
        </a:solidFill>
      </dgm:spPr>
      <dgm:t>
        <a:bodyPr/>
        <a:lstStyle/>
        <a:p>
          <a:pPr algn="ctr"/>
          <a:r>
            <a:rPr lang="el-GR" sz="2000">
              <a:solidFill>
                <a:schemeClr val="bg1"/>
              </a:solidFill>
              <a:latin typeface="Roboto" pitchFamily="2" charset="0"/>
              <a:ea typeface="Roboto" pitchFamily="2" charset="0"/>
              <a:cs typeface="Calibri" panose="020F0502020204030204" pitchFamily="34" charset="0"/>
            </a:rPr>
            <a:t>Υποστήριξη ευάλωτων καταναλωτών </a:t>
          </a:r>
        </a:p>
        <a:p>
          <a:pPr algn="ctr"/>
          <a:endParaRPr lang="el-GR" sz="2000">
            <a:solidFill>
              <a:schemeClr val="bg1"/>
            </a:solidFill>
            <a:latin typeface="Roboto" pitchFamily="2" charset="0"/>
            <a:ea typeface="Roboto" pitchFamily="2" charset="0"/>
            <a:cs typeface="Calibri" panose="020F0502020204030204" pitchFamily="34" charset="0"/>
          </a:endParaRPr>
        </a:p>
      </dgm:t>
    </dgm:pt>
    <dgm:pt modelId="{593B52EB-48D5-45D3-BE16-1D197AB4FE2C}" type="parTrans" cxnId="{7900E014-F034-4124-8021-8236548E9A1B}">
      <dgm:prSet/>
      <dgm:spPr/>
      <dgm:t>
        <a:bodyPr/>
        <a:lstStyle/>
        <a:p>
          <a:endParaRPr lang="el-GR" sz="2000">
            <a:latin typeface="Roboto" pitchFamily="2" charset="0"/>
            <a:ea typeface="Roboto" pitchFamily="2" charset="0"/>
            <a:cs typeface="Calibri" panose="020F0502020204030204" pitchFamily="34" charset="0"/>
          </a:endParaRPr>
        </a:p>
      </dgm:t>
    </dgm:pt>
    <dgm:pt modelId="{769A45B7-8707-4EC1-890B-84DF8B9C226F}" type="sibTrans" cxnId="{7900E014-F034-4124-8021-8236548E9A1B}">
      <dgm:prSet/>
      <dgm:spPr/>
      <dgm:t>
        <a:bodyPr/>
        <a:lstStyle/>
        <a:p>
          <a:endParaRPr lang="el-GR" sz="2000">
            <a:latin typeface="Roboto" pitchFamily="2" charset="0"/>
            <a:ea typeface="Roboto" pitchFamily="2" charset="0"/>
            <a:cs typeface="Calibri" panose="020F0502020204030204" pitchFamily="34" charset="0"/>
          </a:endParaRPr>
        </a:p>
      </dgm:t>
    </dgm:pt>
    <dgm:pt modelId="{ACF80C43-6856-457F-B83A-8D20CE6DCD0E}" type="pres">
      <dgm:prSet presAssocID="{B50065D0-80E6-4477-8203-CCE9F219BC87}" presName="vert0" presStyleCnt="0">
        <dgm:presLayoutVars>
          <dgm:dir/>
          <dgm:animOne val="branch"/>
          <dgm:animLvl val="lvl"/>
        </dgm:presLayoutVars>
      </dgm:prSet>
      <dgm:spPr/>
    </dgm:pt>
    <dgm:pt modelId="{3485272E-B9A1-42A6-BD73-8356C9359111}" type="pres">
      <dgm:prSet presAssocID="{9C36451D-ADA6-4327-B7E9-8BEC4741200C}" presName="thickLine" presStyleLbl="alignNode1" presStyleIdx="0" presStyleCnt="3"/>
      <dgm:spPr/>
    </dgm:pt>
    <dgm:pt modelId="{1BDA8C16-8E5C-4055-BD68-4A5102D3DD4A}" type="pres">
      <dgm:prSet presAssocID="{9C36451D-ADA6-4327-B7E9-8BEC4741200C}" presName="horz1" presStyleCnt="0"/>
      <dgm:spPr/>
    </dgm:pt>
    <dgm:pt modelId="{9FDCE1E2-B9AD-4CB9-BA9E-36EC69950F77}" type="pres">
      <dgm:prSet presAssocID="{9C36451D-ADA6-4327-B7E9-8BEC4741200C}" presName="tx1" presStyleLbl="revTx" presStyleIdx="0" presStyleCnt="3"/>
      <dgm:spPr/>
    </dgm:pt>
    <dgm:pt modelId="{1093F863-2868-4C61-A3A2-BB6148E1C47A}" type="pres">
      <dgm:prSet presAssocID="{9C36451D-ADA6-4327-B7E9-8BEC4741200C}" presName="vert1" presStyleCnt="0"/>
      <dgm:spPr/>
    </dgm:pt>
    <dgm:pt modelId="{0799B0BC-2A1A-46B4-80EF-933C20398F6E}" type="pres">
      <dgm:prSet presAssocID="{73B82FC7-70C4-4306-94F7-D4B5A29A40CE}" presName="thickLine" presStyleLbl="alignNode1" presStyleIdx="1" presStyleCnt="3"/>
      <dgm:spPr/>
    </dgm:pt>
    <dgm:pt modelId="{03673484-35AC-4471-A590-947A60A840BC}" type="pres">
      <dgm:prSet presAssocID="{73B82FC7-70C4-4306-94F7-D4B5A29A40CE}" presName="horz1" presStyleCnt="0"/>
      <dgm:spPr/>
    </dgm:pt>
    <dgm:pt modelId="{F07E6B60-98D6-4FC3-A87C-6FDC69D51CEA}" type="pres">
      <dgm:prSet presAssocID="{73B82FC7-70C4-4306-94F7-D4B5A29A40CE}" presName="tx1" presStyleLbl="revTx" presStyleIdx="1" presStyleCnt="3"/>
      <dgm:spPr/>
    </dgm:pt>
    <dgm:pt modelId="{16CDB361-39EE-40EC-9A07-2858EE30AA77}" type="pres">
      <dgm:prSet presAssocID="{73B82FC7-70C4-4306-94F7-D4B5A29A40CE}" presName="vert1" presStyleCnt="0"/>
      <dgm:spPr/>
    </dgm:pt>
    <dgm:pt modelId="{98947529-0F78-4432-86D0-DAFD79758D18}" type="pres">
      <dgm:prSet presAssocID="{D6CEBEFA-05E7-4CD2-BCEB-6CA4D4DB6087}" presName="thickLine" presStyleLbl="alignNode1" presStyleIdx="2" presStyleCnt="3"/>
      <dgm:spPr/>
    </dgm:pt>
    <dgm:pt modelId="{FC3C5116-262B-4170-ABF7-C38D854D00D7}" type="pres">
      <dgm:prSet presAssocID="{D6CEBEFA-05E7-4CD2-BCEB-6CA4D4DB6087}" presName="horz1" presStyleCnt="0"/>
      <dgm:spPr/>
    </dgm:pt>
    <dgm:pt modelId="{A55059F2-FD58-4C22-994A-2A5A55D52C79}" type="pres">
      <dgm:prSet presAssocID="{D6CEBEFA-05E7-4CD2-BCEB-6CA4D4DB6087}" presName="tx1" presStyleLbl="revTx" presStyleIdx="2" presStyleCnt="3"/>
      <dgm:spPr/>
    </dgm:pt>
    <dgm:pt modelId="{EEB32EB8-3AAE-4F47-B289-ABBA1074D2B6}" type="pres">
      <dgm:prSet presAssocID="{D6CEBEFA-05E7-4CD2-BCEB-6CA4D4DB6087}" presName="vert1" presStyleCnt="0"/>
      <dgm:spPr/>
    </dgm:pt>
  </dgm:ptLst>
  <dgm:cxnLst>
    <dgm:cxn modelId="{A6AAA100-972B-436D-B5AE-4EF8CA3B904E}" srcId="{B50065D0-80E6-4477-8203-CCE9F219BC87}" destId="{9C36451D-ADA6-4327-B7E9-8BEC4741200C}" srcOrd="0" destOrd="0" parTransId="{4F18A817-9136-4BAD-8D05-8363188C4426}" sibTransId="{9975387F-1731-411B-97D1-2DE7FC56227C}"/>
    <dgm:cxn modelId="{61658202-9486-4B5A-8512-492F1B5FC07E}" type="presOf" srcId="{73B82FC7-70C4-4306-94F7-D4B5A29A40CE}" destId="{F07E6B60-98D6-4FC3-A87C-6FDC69D51CEA}" srcOrd="0" destOrd="0" presId="urn:microsoft.com/office/officeart/2008/layout/LinedList"/>
    <dgm:cxn modelId="{7900E014-F034-4124-8021-8236548E9A1B}" srcId="{B50065D0-80E6-4477-8203-CCE9F219BC87}" destId="{D6CEBEFA-05E7-4CD2-BCEB-6CA4D4DB6087}" srcOrd="2" destOrd="0" parTransId="{593B52EB-48D5-45D3-BE16-1D197AB4FE2C}" sibTransId="{769A45B7-8707-4EC1-890B-84DF8B9C226F}"/>
    <dgm:cxn modelId="{A64A3F6B-BB07-4E06-B645-D7CB4D203129}" type="presOf" srcId="{B50065D0-80E6-4477-8203-CCE9F219BC87}" destId="{ACF80C43-6856-457F-B83A-8D20CE6DCD0E}" srcOrd="0" destOrd="0" presId="urn:microsoft.com/office/officeart/2008/layout/LinedList"/>
    <dgm:cxn modelId="{14C2506C-21CD-42C9-AD57-204522FED888}" srcId="{B50065D0-80E6-4477-8203-CCE9F219BC87}" destId="{73B82FC7-70C4-4306-94F7-D4B5A29A40CE}" srcOrd="1" destOrd="0" parTransId="{67D47446-8D1E-4EB6-8AF0-E6A3A4EEBCC5}" sibTransId="{7EE06E40-BE9B-4723-8B6D-D9489F1A6CEF}"/>
    <dgm:cxn modelId="{80122298-375D-4617-8A59-2504721FBA6E}" type="presOf" srcId="{D6CEBEFA-05E7-4CD2-BCEB-6CA4D4DB6087}" destId="{A55059F2-FD58-4C22-994A-2A5A55D52C79}" srcOrd="0" destOrd="0" presId="urn:microsoft.com/office/officeart/2008/layout/LinedList"/>
    <dgm:cxn modelId="{EC9BACC5-1BE5-4BA8-9499-41AD799A5150}" type="presOf" srcId="{9C36451D-ADA6-4327-B7E9-8BEC4741200C}" destId="{9FDCE1E2-B9AD-4CB9-BA9E-36EC69950F77}" srcOrd="0" destOrd="0" presId="urn:microsoft.com/office/officeart/2008/layout/LinedList"/>
    <dgm:cxn modelId="{9CDDF132-0A87-4FE6-98FE-167EA8E1071A}" type="presParOf" srcId="{ACF80C43-6856-457F-B83A-8D20CE6DCD0E}" destId="{3485272E-B9A1-42A6-BD73-8356C9359111}" srcOrd="0" destOrd="0" presId="urn:microsoft.com/office/officeart/2008/layout/LinedList"/>
    <dgm:cxn modelId="{89B315D6-56EB-43EB-A65C-E1B6E1D776DA}" type="presParOf" srcId="{ACF80C43-6856-457F-B83A-8D20CE6DCD0E}" destId="{1BDA8C16-8E5C-4055-BD68-4A5102D3DD4A}" srcOrd="1" destOrd="0" presId="urn:microsoft.com/office/officeart/2008/layout/LinedList"/>
    <dgm:cxn modelId="{4D5AE72C-527B-4794-8675-68EB96DB240B}" type="presParOf" srcId="{1BDA8C16-8E5C-4055-BD68-4A5102D3DD4A}" destId="{9FDCE1E2-B9AD-4CB9-BA9E-36EC69950F77}" srcOrd="0" destOrd="0" presId="urn:microsoft.com/office/officeart/2008/layout/LinedList"/>
    <dgm:cxn modelId="{69AD43AF-BC17-4A98-96D9-F28CDB0AC0F9}" type="presParOf" srcId="{1BDA8C16-8E5C-4055-BD68-4A5102D3DD4A}" destId="{1093F863-2868-4C61-A3A2-BB6148E1C47A}" srcOrd="1" destOrd="0" presId="urn:microsoft.com/office/officeart/2008/layout/LinedList"/>
    <dgm:cxn modelId="{8DD33D4D-205C-4F6F-A2F7-0134A8FB48A7}" type="presParOf" srcId="{ACF80C43-6856-457F-B83A-8D20CE6DCD0E}" destId="{0799B0BC-2A1A-46B4-80EF-933C20398F6E}" srcOrd="2" destOrd="0" presId="urn:microsoft.com/office/officeart/2008/layout/LinedList"/>
    <dgm:cxn modelId="{11BC65E6-2729-41D6-A5E9-7601E60946D3}" type="presParOf" srcId="{ACF80C43-6856-457F-B83A-8D20CE6DCD0E}" destId="{03673484-35AC-4471-A590-947A60A840BC}" srcOrd="3" destOrd="0" presId="urn:microsoft.com/office/officeart/2008/layout/LinedList"/>
    <dgm:cxn modelId="{D6C3B6A2-2DC4-47C6-86D9-628B7ED46EE8}" type="presParOf" srcId="{03673484-35AC-4471-A590-947A60A840BC}" destId="{F07E6B60-98D6-4FC3-A87C-6FDC69D51CEA}" srcOrd="0" destOrd="0" presId="urn:microsoft.com/office/officeart/2008/layout/LinedList"/>
    <dgm:cxn modelId="{BFC0A7DF-8483-425B-BFFF-6F4ADB58EE2D}" type="presParOf" srcId="{03673484-35AC-4471-A590-947A60A840BC}" destId="{16CDB361-39EE-40EC-9A07-2858EE30AA77}" srcOrd="1" destOrd="0" presId="urn:microsoft.com/office/officeart/2008/layout/LinedList"/>
    <dgm:cxn modelId="{79A7EE22-9A21-48D1-A2DF-45BA5AE93659}" type="presParOf" srcId="{ACF80C43-6856-457F-B83A-8D20CE6DCD0E}" destId="{98947529-0F78-4432-86D0-DAFD79758D18}" srcOrd="4" destOrd="0" presId="urn:microsoft.com/office/officeart/2008/layout/LinedList"/>
    <dgm:cxn modelId="{3C27EAE3-861C-4210-9928-7F9BCC40A888}" type="presParOf" srcId="{ACF80C43-6856-457F-B83A-8D20CE6DCD0E}" destId="{FC3C5116-262B-4170-ABF7-C38D854D00D7}" srcOrd="5" destOrd="0" presId="urn:microsoft.com/office/officeart/2008/layout/LinedList"/>
    <dgm:cxn modelId="{3C6E67B0-0BCA-4E24-8C5E-9E4BF0631154}" type="presParOf" srcId="{FC3C5116-262B-4170-ABF7-C38D854D00D7}" destId="{A55059F2-FD58-4C22-994A-2A5A55D52C79}" srcOrd="0" destOrd="0" presId="urn:microsoft.com/office/officeart/2008/layout/LinedList"/>
    <dgm:cxn modelId="{5CABC2B5-BFA7-4477-9E18-E292A05642FE}" type="presParOf" srcId="{FC3C5116-262B-4170-ABF7-C38D854D00D7}" destId="{EEB32EB8-3AAE-4F47-B289-ABBA1074D2B6}"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E8C867-A7ED-4017-B68F-2255D33CB32C}">
      <dsp:nvSpPr>
        <dsp:cNvPr id="0" name=""/>
        <dsp:cNvSpPr/>
      </dsp:nvSpPr>
      <dsp:spPr>
        <a:xfrm>
          <a:off x="342577" y="1788"/>
          <a:ext cx="1722126" cy="86106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l-GR" sz="2000" kern="1200">
              <a:latin typeface="Roboto" pitchFamily="2" charset="0"/>
              <a:ea typeface="Roboto" pitchFamily="2" charset="0"/>
            </a:rPr>
            <a:t>ΚΑΕ</a:t>
          </a:r>
        </a:p>
      </dsp:txBody>
      <dsp:txXfrm>
        <a:off x="367797" y="27008"/>
        <a:ext cx="1671686" cy="810623"/>
      </dsp:txXfrm>
    </dsp:sp>
    <dsp:sp modelId="{1AFA60C6-D52E-40A4-9650-44F7B547F076}">
      <dsp:nvSpPr>
        <dsp:cNvPr id="0" name=""/>
        <dsp:cNvSpPr/>
      </dsp:nvSpPr>
      <dsp:spPr>
        <a:xfrm>
          <a:off x="514790" y="862851"/>
          <a:ext cx="172212" cy="645797"/>
        </a:xfrm>
        <a:custGeom>
          <a:avLst/>
          <a:gdLst/>
          <a:ahLst/>
          <a:cxnLst/>
          <a:rect l="0" t="0" r="0" b="0"/>
          <a:pathLst>
            <a:path>
              <a:moveTo>
                <a:pt x="0" y="0"/>
              </a:moveTo>
              <a:lnTo>
                <a:pt x="0" y="645797"/>
              </a:lnTo>
              <a:lnTo>
                <a:pt x="172212" y="64579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3BDA268-7EB3-44FD-8C5C-5125BCF0C50F}">
      <dsp:nvSpPr>
        <dsp:cNvPr id="0" name=""/>
        <dsp:cNvSpPr/>
      </dsp:nvSpPr>
      <dsp:spPr>
        <a:xfrm>
          <a:off x="687003" y="1078117"/>
          <a:ext cx="4507175" cy="861063"/>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l-GR" sz="1800" kern="1200">
              <a:latin typeface="Roboto" pitchFamily="2" charset="0"/>
              <a:ea typeface="Roboto" pitchFamily="2" charset="0"/>
              <a:cs typeface="Calibri" panose="020F0502020204030204" pitchFamily="34" charset="0"/>
            </a:rPr>
            <a:t>Φυσικά πρόσωπα</a:t>
          </a:r>
          <a:endParaRPr lang="el-GR" sz="1800" kern="1200">
            <a:latin typeface="Roboto" pitchFamily="2" charset="0"/>
            <a:ea typeface="Roboto" pitchFamily="2" charset="0"/>
          </a:endParaRPr>
        </a:p>
      </dsp:txBody>
      <dsp:txXfrm>
        <a:off x="712223" y="1103337"/>
        <a:ext cx="4456735" cy="810623"/>
      </dsp:txXfrm>
    </dsp:sp>
    <dsp:sp modelId="{74B56614-2817-456A-97FE-F3CA0F1EA62F}">
      <dsp:nvSpPr>
        <dsp:cNvPr id="0" name=""/>
        <dsp:cNvSpPr/>
      </dsp:nvSpPr>
      <dsp:spPr>
        <a:xfrm>
          <a:off x="514790" y="862851"/>
          <a:ext cx="172212" cy="1722126"/>
        </a:xfrm>
        <a:custGeom>
          <a:avLst/>
          <a:gdLst/>
          <a:ahLst/>
          <a:cxnLst/>
          <a:rect l="0" t="0" r="0" b="0"/>
          <a:pathLst>
            <a:path>
              <a:moveTo>
                <a:pt x="0" y="0"/>
              </a:moveTo>
              <a:lnTo>
                <a:pt x="0" y="1722126"/>
              </a:lnTo>
              <a:lnTo>
                <a:pt x="172212" y="172212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F3BAA97-4F38-4F28-BEB7-543473C6B8C7}">
      <dsp:nvSpPr>
        <dsp:cNvPr id="0" name=""/>
        <dsp:cNvSpPr/>
      </dsp:nvSpPr>
      <dsp:spPr>
        <a:xfrm>
          <a:off x="687003" y="2154445"/>
          <a:ext cx="4507175" cy="861063"/>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l-GR" sz="1800" kern="1200">
              <a:latin typeface="Roboto" pitchFamily="2" charset="0"/>
              <a:ea typeface="Roboto" pitchFamily="2" charset="0"/>
              <a:cs typeface="Calibri" panose="020F0502020204030204" pitchFamily="34" charset="0"/>
            </a:rPr>
            <a:t>ΝΠΔΔ και ΝΠΙΔ, μη κερδοσκοπικού χαρακτήρα</a:t>
          </a:r>
        </a:p>
      </dsp:txBody>
      <dsp:txXfrm>
        <a:off x="712223" y="2179665"/>
        <a:ext cx="4456735" cy="810623"/>
      </dsp:txXfrm>
    </dsp:sp>
    <dsp:sp modelId="{C1A90AF1-70E6-4F4D-A0A6-84C88D7677B8}">
      <dsp:nvSpPr>
        <dsp:cNvPr id="0" name=""/>
        <dsp:cNvSpPr/>
      </dsp:nvSpPr>
      <dsp:spPr>
        <a:xfrm>
          <a:off x="514790" y="862851"/>
          <a:ext cx="172212" cy="2798454"/>
        </a:xfrm>
        <a:custGeom>
          <a:avLst/>
          <a:gdLst/>
          <a:ahLst/>
          <a:cxnLst/>
          <a:rect l="0" t="0" r="0" b="0"/>
          <a:pathLst>
            <a:path>
              <a:moveTo>
                <a:pt x="0" y="0"/>
              </a:moveTo>
              <a:lnTo>
                <a:pt x="0" y="2798454"/>
              </a:lnTo>
              <a:lnTo>
                <a:pt x="172212" y="279845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A866843-4E38-443F-91DC-3903C0D2615E}">
      <dsp:nvSpPr>
        <dsp:cNvPr id="0" name=""/>
        <dsp:cNvSpPr/>
      </dsp:nvSpPr>
      <dsp:spPr>
        <a:xfrm>
          <a:off x="687003" y="3230774"/>
          <a:ext cx="4507175" cy="861063"/>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l-GR" sz="1800" kern="1200">
              <a:latin typeface="Roboto" pitchFamily="2" charset="0"/>
              <a:ea typeface="Roboto" pitchFamily="2" charset="0"/>
              <a:cs typeface="Calibri" panose="020F0502020204030204" pitchFamily="34" charset="0"/>
            </a:rPr>
            <a:t>ΟΤΑ Α’ και Β’ βαθμού, μΜΕ που ανήκουν σε αυτούς και ενώσεις ΟΤΑ</a:t>
          </a:r>
          <a:endParaRPr lang="el-GR" sz="1800" kern="1200">
            <a:latin typeface="Roboto" pitchFamily="2" charset="0"/>
            <a:ea typeface="Roboto" pitchFamily="2" charset="0"/>
          </a:endParaRPr>
        </a:p>
      </dsp:txBody>
      <dsp:txXfrm>
        <a:off x="712223" y="3255994"/>
        <a:ext cx="4456735" cy="810623"/>
      </dsp:txXfrm>
    </dsp:sp>
    <dsp:sp modelId="{5D3E457B-23BA-4E6C-8C69-BF0F59BE77FC}">
      <dsp:nvSpPr>
        <dsp:cNvPr id="0" name=""/>
        <dsp:cNvSpPr/>
      </dsp:nvSpPr>
      <dsp:spPr>
        <a:xfrm>
          <a:off x="514790" y="862851"/>
          <a:ext cx="172212" cy="3874783"/>
        </a:xfrm>
        <a:custGeom>
          <a:avLst/>
          <a:gdLst/>
          <a:ahLst/>
          <a:cxnLst/>
          <a:rect l="0" t="0" r="0" b="0"/>
          <a:pathLst>
            <a:path>
              <a:moveTo>
                <a:pt x="0" y="0"/>
              </a:moveTo>
              <a:lnTo>
                <a:pt x="0" y="3874783"/>
              </a:lnTo>
              <a:lnTo>
                <a:pt x="172212" y="387478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1F7A6C5-B718-4E77-91DF-850BA036E42F}">
      <dsp:nvSpPr>
        <dsp:cNvPr id="0" name=""/>
        <dsp:cNvSpPr/>
      </dsp:nvSpPr>
      <dsp:spPr>
        <a:xfrm>
          <a:off x="687003" y="4307103"/>
          <a:ext cx="4507175" cy="861063"/>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l-GR" sz="1800" kern="1200">
              <a:latin typeface="Roboto" pitchFamily="2" charset="0"/>
              <a:ea typeface="Roboto" pitchFamily="2" charset="0"/>
              <a:cs typeface="Calibri" panose="020F0502020204030204" pitchFamily="34" charset="0"/>
            </a:rPr>
            <a:t>Αγροτικοί και Αστικοί Συνεταιρισμοί</a:t>
          </a:r>
        </a:p>
      </dsp:txBody>
      <dsp:txXfrm>
        <a:off x="712223" y="4332323"/>
        <a:ext cx="4456735" cy="81062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18B143-85BC-442F-9B6E-867F6A23BCE0}">
      <dsp:nvSpPr>
        <dsp:cNvPr id="0" name=""/>
        <dsp:cNvSpPr/>
      </dsp:nvSpPr>
      <dsp:spPr>
        <a:xfrm>
          <a:off x="-5659805" y="-873086"/>
          <a:ext cx="6790863" cy="6790863"/>
        </a:xfrm>
        <a:prstGeom prst="blockArc">
          <a:avLst>
            <a:gd name="adj1" fmla="val 18900000"/>
            <a:gd name="adj2" fmla="val 2700000"/>
            <a:gd name="adj3" fmla="val 318"/>
          </a:avLst>
        </a:prstGeom>
        <a:noFill/>
        <a:ln w="12700" cap="flat" cmpd="sng" algn="ctr">
          <a:solidFill>
            <a:schemeClr val="accent1">
              <a:tint val="9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1C507D0-0E67-48C7-882D-B520C21F0337}">
      <dsp:nvSpPr>
        <dsp:cNvPr id="0" name=""/>
        <dsp:cNvSpPr/>
      </dsp:nvSpPr>
      <dsp:spPr>
        <a:xfrm>
          <a:off x="927340" y="656919"/>
          <a:ext cx="10733488" cy="1568695"/>
        </a:xfrm>
        <a:prstGeom prst="rect">
          <a:avLst/>
        </a:prstGeom>
        <a:solidFill>
          <a:schemeClr val="bg1"/>
        </a:solidFill>
        <a:ln w="12700" cap="flat" cmpd="sng" algn="ctr">
          <a:solidFill>
            <a:srgbClr val="3D3D3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926" tIns="40640" rIns="40640" bIns="40640" numCol="1" spcCol="1270" anchor="ctr" anchorCtr="0">
          <a:noAutofit/>
        </a:bodyPr>
        <a:lstStyle/>
        <a:p>
          <a:pPr marL="0" lvl="0" indent="0" algn="just" defTabSz="711200">
            <a:lnSpc>
              <a:spcPct val="90000"/>
            </a:lnSpc>
            <a:spcBef>
              <a:spcPct val="0"/>
            </a:spcBef>
            <a:spcAft>
              <a:spcPct val="35000"/>
            </a:spcAft>
            <a:buNone/>
          </a:pPr>
          <a:r>
            <a:rPr lang="el-GR" sz="1600" kern="1200">
              <a:solidFill>
                <a:schemeClr val="tx1"/>
              </a:solidFill>
              <a:latin typeface="Roboto" pitchFamily="2" charset="0"/>
              <a:ea typeface="Roboto" pitchFamily="2" charset="0"/>
              <a:cs typeface="Calibri" panose="020F0502020204030204" pitchFamily="34" charset="0"/>
            </a:rPr>
            <a:t>Οι αιτήσεις που υποβάλλονται από τις ΚΑΕ για τα ακόλουθα εξετάζονται κατά προτεραιότητα:</a:t>
          </a:r>
        </a:p>
        <a:p>
          <a:pPr marL="0" lvl="0" indent="0" algn="just" defTabSz="711200">
            <a:lnSpc>
              <a:spcPct val="90000"/>
            </a:lnSpc>
            <a:spcBef>
              <a:spcPct val="0"/>
            </a:spcBef>
            <a:spcAft>
              <a:spcPct val="35000"/>
            </a:spcAft>
            <a:buNone/>
          </a:pPr>
          <a:r>
            <a:rPr lang="el-GR" sz="1600" kern="1200">
              <a:solidFill>
                <a:schemeClr val="tx1"/>
              </a:solidFill>
              <a:latin typeface="Roboto" pitchFamily="2" charset="0"/>
              <a:ea typeface="Roboto" pitchFamily="2" charset="0"/>
              <a:cs typeface="Calibri" panose="020F0502020204030204" pitchFamily="34" charset="0"/>
            </a:rPr>
            <a:t>- χορήγηση Βεβαίωσης Παραγωγού για σταθμούς ΑΠΕ και ΣΗΘΥΑ, εφόσον παρουσιάζουν εδαφική επικάλυψη με λοιπές αιτήσεις που έχουν υποβληθεί εντός του ίδιου κύκλου υποβολής αιτήσεων </a:t>
          </a:r>
        </a:p>
        <a:p>
          <a:pPr marL="0" lvl="0" indent="0" defTabSz="711200">
            <a:lnSpc>
              <a:spcPct val="90000"/>
            </a:lnSpc>
            <a:spcBef>
              <a:spcPct val="0"/>
            </a:spcBef>
            <a:spcAft>
              <a:spcPct val="35000"/>
            </a:spcAft>
            <a:buNone/>
          </a:pPr>
          <a:r>
            <a:rPr lang="el-GR" sz="1600" kern="1200">
              <a:solidFill>
                <a:schemeClr val="tx1"/>
              </a:solidFill>
              <a:latin typeface="Roboto" pitchFamily="2" charset="0"/>
              <a:ea typeface="Roboto" pitchFamily="2" charset="0"/>
              <a:cs typeface="Calibri" panose="020F0502020204030204" pitchFamily="34" charset="0"/>
            </a:rPr>
            <a:t>- απόφαση περιβαλλοντικής αδειοδότησης</a:t>
          </a:r>
        </a:p>
        <a:p>
          <a:pPr marL="0" lvl="0" indent="0" defTabSz="711200">
            <a:lnSpc>
              <a:spcPct val="90000"/>
            </a:lnSpc>
            <a:spcBef>
              <a:spcPct val="0"/>
            </a:spcBef>
            <a:spcAft>
              <a:spcPct val="35000"/>
            </a:spcAft>
            <a:buNone/>
          </a:pPr>
          <a:r>
            <a:rPr lang="el-GR" sz="1600" kern="1200">
              <a:solidFill>
                <a:schemeClr val="tx1"/>
              </a:solidFill>
              <a:latin typeface="Roboto" pitchFamily="2" charset="0"/>
              <a:ea typeface="Roboto" pitchFamily="2" charset="0"/>
              <a:cs typeface="Calibri" panose="020F0502020204030204" pitchFamily="34" charset="0"/>
            </a:rPr>
            <a:t>- έκδοση Αδειών Εγκατάστασης και Λειτουργίας </a:t>
          </a:r>
          <a:endParaRPr lang="el-GR" sz="1600" kern="1200">
            <a:solidFill>
              <a:schemeClr val="tx1"/>
            </a:solidFill>
            <a:highlight>
              <a:srgbClr val="FFFF00"/>
            </a:highlight>
            <a:latin typeface="Roboto" pitchFamily="2" charset="0"/>
            <a:ea typeface="Roboto" pitchFamily="2" charset="0"/>
            <a:cs typeface="Calibri" panose="020F0502020204030204" pitchFamily="34" charset="0"/>
          </a:endParaRPr>
        </a:p>
      </dsp:txBody>
      <dsp:txXfrm>
        <a:off x="927340" y="656919"/>
        <a:ext cx="10733488" cy="1568695"/>
      </dsp:txXfrm>
    </dsp:sp>
    <dsp:sp modelId="{B629BE0A-F1CF-4FB0-AB6F-11A32D2640BA}">
      <dsp:nvSpPr>
        <dsp:cNvPr id="0" name=""/>
        <dsp:cNvSpPr/>
      </dsp:nvSpPr>
      <dsp:spPr>
        <a:xfrm>
          <a:off x="26610" y="540538"/>
          <a:ext cx="1801458" cy="1801458"/>
        </a:xfrm>
        <a:prstGeom prst="ellipse">
          <a:avLst/>
        </a:prstGeom>
        <a:solidFill>
          <a:srgbClr val="1F6091"/>
        </a:solidFill>
        <a:ln w="12700" cap="flat" cmpd="sng" algn="ctr">
          <a:solidFill>
            <a:srgbClr val="3D3D3C"/>
          </a:solidFill>
          <a:prstDash val="solid"/>
          <a:miter lim="800000"/>
        </a:ln>
        <a:effectLst/>
      </dsp:spPr>
      <dsp:style>
        <a:lnRef idx="2">
          <a:scrgbClr r="0" g="0" b="0"/>
        </a:lnRef>
        <a:fillRef idx="1">
          <a:scrgbClr r="0" g="0" b="0"/>
        </a:fillRef>
        <a:effectRef idx="0">
          <a:scrgbClr r="0" g="0" b="0"/>
        </a:effectRef>
        <a:fontRef idx="minor"/>
      </dsp:style>
    </dsp:sp>
    <dsp:sp modelId="{5EC8180F-6A7E-418B-A375-8A3BFFBA177E}">
      <dsp:nvSpPr>
        <dsp:cNvPr id="0" name=""/>
        <dsp:cNvSpPr/>
      </dsp:nvSpPr>
      <dsp:spPr>
        <a:xfrm>
          <a:off x="927340" y="2393302"/>
          <a:ext cx="10733488" cy="2420238"/>
        </a:xfrm>
        <a:prstGeom prst="rect">
          <a:avLst/>
        </a:prstGeom>
        <a:solidFill>
          <a:schemeClr val="bg1"/>
        </a:solidFill>
        <a:ln w="12700" cap="flat" cmpd="sng" algn="ctr">
          <a:solidFill>
            <a:srgbClr val="3D3D3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926" tIns="33020" rIns="33020" bIns="33020" numCol="1" spcCol="1270" anchor="ctr" anchorCtr="0">
          <a:noAutofit/>
        </a:bodyPr>
        <a:lstStyle/>
        <a:p>
          <a:pPr marL="0" lvl="0" indent="0" algn="just" defTabSz="577850">
            <a:lnSpc>
              <a:spcPct val="90000"/>
            </a:lnSpc>
            <a:spcBef>
              <a:spcPct val="0"/>
            </a:spcBef>
            <a:spcAft>
              <a:spcPct val="35000"/>
            </a:spcAft>
            <a:buNone/>
          </a:pPr>
          <a:endParaRPr lang="el-GR" sz="1300" kern="1200">
            <a:solidFill>
              <a:schemeClr val="tx1"/>
            </a:solidFill>
            <a:latin typeface="Roboto" pitchFamily="2" charset="0"/>
            <a:ea typeface="Roboto" pitchFamily="2" charset="0"/>
            <a:cs typeface="Calibri" panose="020F0502020204030204" pitchFamily="34" charset="0"/>
          </a:endParaRPr>
        </a:p>
        <a:p>
          <a:pPr marL="0" lvl="0" indent="0" algn="just" defTabSz="577850">
            <a:lnSpc>
              <a:spcPct val="90000"/>
            </a:lnSpc>
            <a:spcBef>
              <a:spcPct val="0"/>
            </a:spcBef>
            <a:spcAft>
              <a:spcPct val="35000"/>
            </a:spcAft>
            <a:buNone/>
          </a:pPr>
          <a:r>
            <a:rPr lang="el-GR" sz="1300" kern="1200">
              <a:solidFill>
                <a:schemeClr val="tx1"/>
              </a:solidFill>
              <a:latin typeface="Roboto" pitchFamily="2" charset="0"/>
              <a:ea typeface="Roboto" pitchFamily="2" charset="0"/>
              <a:cs typeface="Calibri" panose="020F0502020204030204" pitchFamily="34" charset="0"/>
            </a:rPr>
            <a:t>Επιπλέον:</a:t>
          </a:r>
        </a:p>
        <a:p>
          <a:pPr marL="0" lvl="0" indent="0" defTabSz="577850">
            <a:lnSpc>
              <a:spcPct val="90000"/>
            </a:lnSpc>
            <a:spcBef>
              <a:spcPct val="0"/>
            </a:spcBef>
            <a:spcAft>
              <a:spcPct val="35000"/>
            </a:spcAft>
            <a:buNone/>
          </a:pPr>
          <a:r>
            <a:rPr lang="el-GR" sz="1300" kern="1200">
              <a:solidFill>
                <a:schemeClr val="tx1"/>
              </a:solidFill>
              <a:latin typeface="Roboto" pitchFamily="2" charset="0"/>
              <a:ea typeface="Roboto" pitchFamily="2" charset="0"/>
              <a:cs typeface="Calibri" panose="020F0502020204030204" pitchFamily="34" charset="0"/>
            </a:rPr>
            <a:t>- Οι ΚΑΕ αντιμετωπίζονται ως </a:t>
          </a:r>
          <a:r>
            <a:rPr lang="el-GR" sz="1300" kern="1200" err="1">
              <a:solidFill>
                <a:schemeClr val="tx1"/>
              </a:solidFill>
              <a:latin typeface="Roboto" pitchFamily="2" charset="0"/>
              <a:ea typeface="Roboto" pitchFamily="2" charset="0"/>
              <a:cs typeface="Calibri" panose="020F0502020204030204" pitchFamily="34" charset="0"/>
            </a:rPr>
            <a:t>ΚοινΣΕπ</a:t>
          </a:r>
          <a:endParaRPr lang="el-GR" sz="1300" kern="1200">
            <a:solidFill>
              <a:schemeClr val="tx1"/>
            </a:solidFill>
            <a:latin typeface="Roboto" pitchFamily="2" charset="0"/>
            <a:ea typeface="Roboto" pitchFamily="2" charset="0"/>
            <a:cs typeface="Calibri" panose="020F0502020204030204" pitchFamily="34" charset="0"/>
          </a:endParaRPr>
        </a:p>
        <a:p>
          <a:pPr marL="0" lvl="0" indent="0" defTabSz="577850">
            <a:lnSpc>
              <a:spcPct val="90000"/>
            </a:lnSpc>
            <a:spcBef>
              <a:spcPct val="0"/>
            </a:spcBef>
            <a:spcAft>
              <a:spcPct val="35000"/>
            </a:spcAft>
            <a:buNone/>
          </a:pPr>
          <a:r>
            <a:rPr lang="el-GR" sz="1300" kern="1200">
              <a:solidFill>
                <a:schemeClr val="tx1"/>
              </a:solidFill>
              <a:latin typeface="Roboto" pitchFamily="2" charset="0"/>
              <a:ea typeface="Roboto" pitchFamily="2" charset="0"/>
              <a:cs typeface="Calibri" panose="020F0502020204030204" pitchFamily="34" charset="0"/>
            </a:rPr>
            <a:t>- Μπορούν να προκηρυχθούν προγράμματα εγκατάστασης ΑΠΕ </a:t>
          </a:r>
        </a:p>
        <a:p>
          <a:pPr marL="0" lvl="0" indent="0" defTabSz="577850">
            <a:lnSpc>
              <a:spcPct val="90000"/>
            </a:lnSpc>
            <a:spcBef>
              <a:spcPct val="0"/>
            </a:spcBef>
            <a:spcAft>
              <a:spcPct val="35000"/>
            </a:spcAft>
            <a:buNone/>
          </a:pPr>
          <a:r>
            <a:rPr lang="el-GR" sz="1300" kern="1200">
              <a:solidFill>
                <a:schemeClr val="tx1"/>
              </a:solidFill>
              <a:latin typeface="Roboto" pitchFamily="2" charset="0"/>
              <a:ea typeface="Roboto" pitchFamily="2" charset="0"/>
              <a:cs typeface="Calibri" panose="020F0502020204030204" pitchFamily="34" charset="0"/>
            </a:rPr>
            <a:t>- Απαλλάσσονται από την υποβολή Εγγυητικής Επιστολής Πιστοποίησης Παραγωγού</a:t>
          </a:r>
        </a:p>
        <a:p>
          <a:pPr marL="0" lvl="0" indent="0" defTabSz="577850">
            <a:lnSpc>
              <a:spcPct val="90000"/>
            </a:lnSpc>
            <a:spcBef>
              <a:spcPct val="0"/>
            </a:spcBef>
            <a:spcAft>
              <a:spcPct val="35000"/>
            </a:spcAft>
            <a:buNone/>
          </a:pPr>
          <a:r>
            <a:rPr lang="el-GR" sz="1300" kern="1200">
              <a:solidFill>
                <a:schemeClr val="tx1"/>
              </a:solidFill>
              <a:latin typeface="Roboto" pitchFamily="2" charset="0"/>
              <a:ea typeface="Roboto" pitchFamily="2" charset="0"/>
              <a:cs typeface="Calibri" panose="020F0502020204030204" pitchFamily="34" charset="0"/>
            </a:rPr>
            <a:t>- Απαλλάσσονται από την καταβολή του τέλους αίτησης</a:t>
          </a:r>
        </a:p>
        <a:p>
          <a:pPr marL="0" lvl="0" indent="0" defTabSz="577850">
            <a:lnSpc>
              <a:spcPct val="90000"/>
            </a:lnSpc>
            <a:spcBef>
              <a:spcPct val="0"/>
            </a:spcBef>
            <a:spcAft>
              <a:spcPct val="35000"/>
            </a:spcAft>
            <a:buNone/>
          </a:pPr>
          <a:r>
            <a:rPr lang="el-GR" sz="1300" kern="1200">
              <a:solidFill>
                <a:schemeClr val="tx1"/>
              </a:solidFill>
              <a:latin typeface="Roboto" pitchFamily="2" charset="0"/>
              <a:ea typeface="Roboto" pitchFamily="2" charset="0"/>
              <a:cs typeface="Calibri" panose="020F0502020204030204" pitchFamily="34" charset="0"/>
            </a:rPr>
            <a:t>- Μπορούν να καθορίζονται μειωμένες τιμές εγγυήσεων για την συμμετοχή στην αγορά Η.Ε. και τη διαχείριση των δικτύων Η.Ε.</a:t>
          </a:r>
        </a:p>
        <a:p>
          <a:pPr marL="0" lvl="0" indent="0" defTabSz="577850">
            <a:lnSpc>
              <a:spcPct val="90000"/>
            </a:lnSpc>
            <a:spcBef>
              <a:spcPct val="0"/>
            </a:spcBef>
            <a:spcAft>
              <a:spcPct val="35000"/>
            </a:spcAft>
            <a:buNone/>
          </a:pPr>
          <a:r>
            <a:rPr lang="el-GR" sz="1300" kern="1200">
              <a:solidFill>
                <a:schemeClr val="tx1"/>
              </a:solidFill>
              <a:latin typeface="Roboto" pitchFamily="2" charset="0"/>
              <a:ea typeface="Roboto" pitchFamily="2" charset="0"/>
              <a:cs typeface="Calibri" panose="020F0502020204030204" pitchFamily="34" charset="0"/>
            </a:rPr>
            <a:t>- Μπορούν να εφαρμόζονται ειδικοί όροι χρήσης των υπηρεσιών του </a:t>
          </a:r>
          <a:r>
            <a:rPr lang="el-GR" sz="1300" kern="1200" err="1">
              <a:solidFill>
                <a:schemeClr val="tx1"/>
              </a:solidFill>
              <a:latin typeface="Roboto" pitchFamily="2" charset="0"/>
              <a:ea typeface="Roboto" pitchFamily="2" charset="0"/>
              <a:cs typeface="Calibri" panose="020F0502020204030204" pitchFamily="34" charset="0"/>
            </a:rPr>
            <a:t>ΦοΣΕΤεΚ</a:t>
          </a:r>
          <a:r>
            <a:rPr lang="el-GR" sz="1300" kern="1200">
              <a:solidFill>
                <a:schemeClr val="tx1"/>
              </a:solidFill>
              <a:latin typeface="Roboto" pitchFamily="2" charset="0"/>
              <a:ea typeface="Roboto" pitchFamily="2" charset="0"/>
              <a:cs typeface="Calibri" panose="020F0502020204030204" pitchFamily="34" charset="0"/>
            </a:rPr>
            <a:t> για τους σταθμούς ΑΠΕ και ΣΗΘΥΑ των ΚΑΕ</a:t>
          </a:r>
        </a:p>
        <a:p>
          <a:pPr marL="0" lvl="0" indent="0" defTabSz="577850">
            <a:lnSpc>
              <a:spcPct val="90000"/>
            </a:lnSpc>
            <a:spcBef>
              <a:spcPct val="0"/>
            </a:spcBef>
            <a:spcAft>
              <a:spcPct val="35000"/>
            </a:spcAft>
            <a:buNone/>
          </a:pPr>
          <a:r>
            <a:rPr lang="el-GR" sz="1300" kern="1200">
              <a:solidFill>
                <a:schemeClr val="tx1"/>
              </a:solidFill>
              <a:latin typeface="Roboto" pitchFamily="2" charset="0"/>
              <a:ea typeface="Roboto" pitchFamily="2" charset="0"/>
              <a:cs typeface="Calibri" panose="020F0502020204030204" pitchFamily="34" charset="0"/>
            </a:rPr>
            <a:t>- Η συμμετοχή σε ΚΑΕ ως μέλος δεν καθιστά υποχρεωτική την ασφάλιση στον Ηλεκτρονικό Εθνικό Φορέα Κοινωνικής Ασφάλισης.</a:t>
          </a:r>
        </a:p>
        <a:p>
          <a:pPr marL="0" lvl="0" indent="0" algn="just" defTabSz="577850">
            <a:lnSpc>
              <a:spcPct val="90000"/>
            </a:lnSpc>
            <a:spcBef>
              <a:spcPct val="0"/>
            </a:spcBef>
            <a:spcAft>
              <a:spcPct val="35000"/>
            </a:spcAft>
            <a:buNone/>
          </a:pPr>
          <a:endParaRPr lang="el-GR" sz="1300" kern="1200">
            <a:solidFill>
              <a:schemeClr val="tx1"/>
            </a:solidFill>
            <a:latin typeface="Roboto" pitchFamily="2" charset="0"/>
            <a:ea typeface="Roboto" pitchFamily="2" charset="0"/>
            <a:cs typeface="Calibri" panose="020F0502020204030204" pitchFamily="34" charset="0"/>
          </a:endParaRPr>
        </a:p>
      </dsp:txBody>
      <dsp:txXfrm>
        <a:off x="927340" y="2393302"/>
        <a:ext cx="10733488" cy="2420238"/>
      </dsp:txXfrm>
    </dsp:sp>
    <dsp:sp modelId="{2C7FB996-ECAB-4F21-8A37-3E594CCCC19D}">
      <dsp:nvSpPr>
        <dsp:cNvPr id="0" name=""/>
        <dsp:cNvSpPr/>
      </dsp:nvSpPr>
      <dsp:spPr>
        <a:xfrm>
          <a:off x="26610" y="2702692"/>
          <a:ext cx="1801458" cy="1801458"/>
        </a:xfrm>
        <a:prstGeom prst="ellipse">
          <a:avLst/>
        </a:prstGeom>
        <a:solidFill>
          <a:srgbClr val="708DA3"/>
        </a:solidFill>
        <a:ln w="12700" cap="flat" cmpd="sng" algn="ctr">
          <a:solidFill>
            <a:srgbClr val="3D3D3C"/>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18B143-85BC-442F-9B6E-867F6A23BCE0}">
      <dsp:nvSpPr>
        <dsp:cNvPr id="0" name=""/>
        <dsp:cNvSpPr/>
      </dsp:nvSpPr>
      <dsp:spPr>
        <a:xfrm>
          <a:off x="-5322231" y="-815067"/>
          <a:ext cx="6337503" cy="6337503"/>
        </a:xfrm>
        <a:prstGeom prst="blockArc">
          <a:avLst>
            <a:gd name="adj1" fmla="val 18900000"/>
            <a:gd name="adj2" fmla="val 2700000"/>
            <a:gd name="adj3" fmla="val 341"/>
          </a:avLst>
        </a:prstGeom>
        <a:noFill/>
        <a:ln w="12700" cap="flat" cmpd="sng" algn="ctr">
          <a:solidFill>
            <a:schemeClr val="accent1">
              <a:tint val="9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1C507D0-0E67-48C7-882D-B520C21F0337}">
      <dsp:nvSpPr>
        <dsp:cNvPr id="0" name=""/>
        <dsp:cNvSpPr/>
      </dsp:nvSpPr>
      <dsp:spPr>
        <a:xfrm>
          <a:off x="443989" y="62560"/>
          <a:ext cx="10538803" cy="962488"/>
        </a:xfrm>
        <a:prstGeom prst="rect">
          <a:avLst/>
        </a:prstGeom>
        <a:solidFill>
          <a:schemeClr val="bg1"/>
        </a:solidFill>
        <a:ln w="12700" cap="flat" cmpd="sng" algn="ctr">
          <a:solidFill>
            <a:srgbClr val="3D3D3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67209" tIns="45720" rIns="45720" bIns="45720" numCol="1" spcCol="1270" anchor="ctr" anchorCtr="0">
          <a:noAutofit/>
        </a:bodyPr>
        <a:lstStyle/>
        <a:p>
          <a:pPr marL="0" lvl="0" indent="0" algn="just" defTabSz="800100">
            <a:lnSpc>
              <a:spcPct val="90000"/>
            </a:lnSpc>
            <a:spcBef>
              <a:spcPct val="0"/>
            </a:spcBef>
            <a:spcAft>
              <a:spcPct val="35000"/>
            </a:spcAft>
            <a:buNone/>
          </a:pPr>
          <a:r>
            <a:rPr lang="el-GR" sz="1800" kern="1200">
              <a:solidFill>
                <a:schemeClr val="tx1"/>
              </a:solidFill>
              <a:latin typeface="Roboto" pitchFamily="2" charset="0"/>
              <a:ea typeface="Roboto" pitchFamily="2" charset="0"/>
              <a:cs typeface="Calibri" panose="020F0502020204030204" pitchFamily="34" charset="0"/>
            </a:rPr>
            <a:t>Οι ΕΚΠ έχουν πρόσβαση σε όλες τις αγορές ηλεκτρικής ενέργειας, είτε άμεσα είτε μέσω σωρευτικής εκπροσώπησης, χωρίς διακρίσεις</a:t>
          </a:r>
          <a:endParaRPr lang="el-GR" sz="1800" kern="1200">
            <a:solidFill>
              <a:schemeClr val="tx1"/>
            </a:solidFill>
            <a:highlight>
              <a:srgbClr val="FFFF00"/>
            </a:highlight>
            <a:latin typeface="Roboto" pitchFamily="2" charset="0"/>
            <a:ea typeface="Roboto" pitchFamily="2" charset="0"/>
            <a:cs typeface="Calibri" panose="020F0502020204030204" pitchFamily="34" charset="0"/>
          </a:endParaRPr>
        </a:p>
      </dsp:txBody>
      <dsp:txXfrm>
        <a:off x="443989" y="62560"/>
        <a:ext cx="10538803" cy="962488"/>
      </dsp:txXfrm>
    </dsp:sp>
    <dsp:sp modelId="{B629BE0A-F1CF-4FB0-AB6F-11A32D2640BA}">
      <dsp:nvSpPr>
        <dsp:cNvPr id="0" name=""/>
        <dsp:cNvSpPr/>
      </dsp:nvSpPr>
      <dsp:spPr>
        <a:xfrm>
          <a:off x="76108" y="164769"/>
          <a:ext cx="735761" cy="735761"/>
        </a:xfrm>
        <a:prstGeom prst="ellipse">
          <a:avLst/>
        </a:prstGeom>
        <a:solidFill>
          <a:srgbClr val="1F6091"/>
        </a:solidFill>
        <a:ln w="12700" cap="flat" cmpd="sng" algn="ctr">
          <a:solidFill>
            <a:srgbClr val="3D3D3C"/>
          </a:solidFill>
          <a:prstDash val="solid"/>
          <a:miter lim="800000"/>
        </a:ln>
        <a:effectLst/>
      </dsp:spPr>
      <dsp:style>
        <a:lnRef idx="2">
          <a:scrgbClr r="0" g="0" b="0"/>
        </a:lnRef>
        <a:fillRef idx="1">
          <a:scrgbClr r="0" g="0" b="0"/>
        </a:fillRef>
        <a:effectRef idx="0">
          <a:scrgbClr r="0" g="0" b="0"/>
        </a:effectRef>
        <a:fontRef idx="minor"/>
      </dsp:style>
    </dsp:sp>
    <dsp:sp modelId="{2668D710-5B2B-48C1-AB57-6391F80E0359}">
      <dsp:nvSpPr>
        <dsp:cNvPr id="0" name=""/>
        <dsp:cNvSpPr/>
      </dsp:nvSpPr>
      <dsp:spPr>
        <a:xfrm>
          <a:off x="865769" y="1103851"/>
          <a:ext cx="10117023" cy="734402"/>
        </a:xfrm>
        <a:prstGeom prst="rect">
          <a:avLst/>
        </a:prstGeom>
        <a:solidFill>
          <a:schemeClr val="bg1"/>
        </a:solidFill>
        <a:ln w="12700" cap="flat" cmpd="sng" algn="ctr">
          <a:solidFill>
            <a:srgbClr val="3D3D3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67209" tIns="45720" rIns="45720" bIns="45720" numCol="1" spcCol="1270" anchor="ctr" anchorCtr="0">
          <a:noAutofit/>
        </a:bodyPr>
        <a:lstStyle/>
        <a:p>
          <a:pPr marL="0" lvl="0" indent="0" algn="just" defTabSz="800100">
            <a:lnSpc>
              <a:spcPct val="90000"/>
            </a:lnSpc>
            <a:spcBef>
              <a:spcPct val="0"/>
            </a:spcBef>
            <a:spcAft>
              <a:spcPct val="35000"/>
            </a:spcAft>
            <a:buNone/>
          </a:pPr>
          <a:r>
            <a:rPr lang="el-GR" sz="1800" kern="1200">
              <a:solidFill>
                <a:schemeClr val="tx1"/>
              </a:solidFill>
              <a:latin typeface="Roboto" pitchFamily="2" charset="0"/>
              <a:ea typeface="Roboto" pitchFamily="2" charset="0"/>
              <a:cs typeface="Calibri" panose="020F0502020204030204" pitchFamily="34" charset="0"/>
            </a:rPr>
            <a:t>Οι ΕΚΠ έχουν το δικαίωμα να κατέχουν, να εγκαθιστούν, να αγοράζουν ή να μισθώνουν δίκτυα διανομής και να τα διαχειρίζονται αυτόνομα στην περιοχή στην οποία δραστηριοποιούνται</a:t>
          </a:r>
          <a:endParaRPr lang="el-GR" sz="1800" kern="1200">
            <a:solidFill>
              <a:schemeClr val="tx1"/>
            </a:solidFill>
            <a:highlight>
              <a:srgbClr val="FFFF00"/>
            </a:highlight>
            <a:latin typeface="Roboto" pitchFamily="2" charset="0"/>
            <a:ea typeface="Roboto" pitchFamily="2" charset="0"/>
            <a:cs typeface="Calibri" panose="020F0502020204030204" pitchFamily="34" charset="0"/>
          </a:endParaRPr>
        </a:p>
      </dsp:txBody>
      <dsp:txXfrm>
        <a:off x="865769" y="1103851"/>
        <a:ext cx="10117023" cy="734402"/>
      </dsp:txXfrm>
    </dsp:sp>
    <dsp:sp modelId="{F81ED936-F9B1-4C80-8ECE-7A8151359837}">
      <dsp:nvSpPr>
        <dsp:cNvPr id="0" name=""/>
        <dsp:cNvSpPr/>
      </dsp:nvSpPr>
      <dsp:spPr>
        <a:xfrm>
          <a:off x="497888" y="1103171"/>
          <a:ext cx="735761" cy="735761"/>
        </a:xfrm>
        <a:prstGeom prst="ellipse">
          <a:avLst/>
        </a:prstGeom>
        <a:solidFill>
          <a:srgbClr val="13777A"/>
        </a:solidFill>
        <a:ln w="12700" cap="flat" cmpd="sng" algn="ctr">
          <a:solidFill>
            <a:srgbClr val="3D3D3C"/>
          </a:solidFill>
          <a:prstDash val="solid"/>
          <a:miter lim="800000"/>
        </a:ln>
        <a:effectLst/>
      </dsp:spPr>
      <dsp:style>
        <a:lnRef idx="2">
          <a:scrgbClr r="0" g="0" b="0"/>
        </a:lnRef>
        <a:fillRef idx="1">
          <a:scrgbClr r="0" g="0" b="0"/>
        </a:fillRef>
        <a:effectRef idx="0">
          <a:scrgbClr r="0" g="0" b="0"/>
        </a:effectRef>
        <a:fontRef idx="minor"/>
      </dsp:style>
    </dsp:sp>
    <dsp:sp modelId="{135E19E3-71AF-4A29-9B53-10415BFB46D9}">
      <dsp:nvSpPr>
        <dsp:cNvPr id="0" name=""/>
        <dsp:cNvSpPr/>
      </dsp:nvSpPr>
      <dsp:spPr>
        <a:xfrm>
          <a:off x="995222" y="1986483"/>
          <a:ext cx="9987570" cy="734402"/>
        </a:xfrm>
        <a:prstGeom prst="rect">
          <a:avLst/>
        </a:prstGeom>
        <a:solidFill>
          <a:schemeClr val="bg1"/>
        </a:solidFill>
        <a:ln w="12700" cap="flat" cmpd="sng" algn="ctr">
          <a:solidFill>
            <a:srgbClr val="3D3D3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67209" tIns="45720" rIns="45720" bIns="45720" numCol="1" spcCol="1270" anchor="ctr" anchorCtr="0">
          <a:noAutofit/>
        </a:bodyPr>
        <a:lstStyle/>
        <a:p>
          <a:pPr marL="0" lvl="0" indent="0" algn="just" defTabSz="800100">
            <a:lnSpc>
              <a:spcPct val="90000"/>
            </a:lnSpc>
            <a:spcBef>
              <a:spcPct val="0"/>
            </a:spcBef>
            <a:spcAft>
              <a:spcPct val="35000"/>
            </a:spcAft>
            <a:buNone/>
          </a:pPr>
          <a:r>
            <a:rPr lang="el-GR" sz="1800" kern="1200">
              <a:solidFill>
                <a:schemeClr val="tx1"/>
              </a:solidFill>
              <a:latin typeface="Roboto" pitchFamily="2" charset="0"/>
              <a:ea typeface="Roboto" pitchFamily="2" charset="0"/>
              <a:cs typeface="Calibri" panose="020F0502020204030204" pitchFamily="34" charset="0"/>
            </a:rPr>
            <a:t>Μπορούν να θεσπιστούν οικονομικά κίνητρα και μέτρα για τη στήριξη των ΕΚΠ.</a:t>
          </a:r>
        </a:p>
      </dsp:txBody>
      <dsp:txXfrm>
        <a:off x="995222" y="1986483"/>
        <a:ext cx="9987570" cy="734402"/>
      </dsp:txXfrm>
    </dsp:sp>
    <dsp:sp modelId="{CF409C74-0939-4500-B595-DD8123215C33}">
      <dsp:nvSpPr>
        <dsp:cNvPr id="0" name=""/>
        <dsp:cNvSpPr/>
      </dsp:nvSpPr>
      <dsp:spPr>
        <a:xfrm>
          <a:off x="627341" y="1985803"/>
          <a:ext cx="735761" cy="735761"/>
        </a:xfrm>
        <a:prstGeom prst="ellipse">
          <a:avLst/>
        </a:prstGeom>
        <a:solidFill>
          <a:srgbClr val="327AB8"/>
        </a:solidFill>
        <a:ln w="12700" cap="flat" cmpd="sng" algn="ctr">
          <a:solidFill>
            <a:srgbClr val="3D3D3C"/>
          </a:solidFill>
          <a:prstDash val="solid"/>
          <a:miter lim="800000"/>
        </a:ln>
        <a:effectLst/>
      </dsp:spPr>
      <dsp:style>
        <a:lnRef idx="2">
          <a:scrgbClr r="0" g="0" b="0"/>
        </a:lnRef>
        <a:fillRef idx="1">
          <a:scrgbClr r="0" g="0" b="0"/>
        </a:fillRef>
        <a:effectRef idx="0">
          <a:scrgbClr r="0" g="0" b="0"/>
        </a:effectRef>
        <a:fontRef idx="minor"/>
      </dsp:style>
    </dsp:sp>
    <dsp:sp modelId="{ADC39333-9975-4D88-BCFA-9DA2FF70DE88}">
      <dsp:nvSpPr>
        <dsp:cNvPr id="0" name=""/>
        <dsp:cNvSpPr/>
      </dsp:nvSpPr>
      <dsp:spPr>
        <a:xfrm>
          <a:off x="865769" y="2874077"/>
          <a:ext cx="10117023" cy="734402"/>
        </a:xfrm>
        <a:prstGeom prst="rect">
          <a:avLst/>
        </a:prstGeom>
        <a:solidFill>
          <a:schemeClr val="bg1"/>
        </a:solidFill>
        <a:ln w="12700" cap="flat" cmpd="sng" algn="ctr">
          <a:solidFill>
            <a:srgbClr val="3D3D3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67209" tIns="45720" rIns="45720" bIns="45720" numCol="1" spcCol="1270" anchor="ctr" anchorCtr="0">
          <a:noAutofit/>
        </a:bodyPr>
        <a:lstStyle/>
        <a:p>
          <a:pPr marL="0" lvl="0" indent="0" algn="just" defTabSz="800100">
            <a:lnSpc>
              <a:spcPct val="90000"/>
            </a:lnSpc>
            <a:spcBef>
              <a:spcPct val="0"/>
            </a:spcBef>
            <a:spcAft>
              <a:spcPct val="35000"/>
            </a:spcAft>
            <a:buNone/>
          </a:pPr>
          <a:r>
            <a:rPr lang="el-GR" sz="1800" kern="1200">
              <a:solidFill>
                <a:schemeClr val="tx1"/>
              </a:solidFill>
              <a:latin typeface="Roboto" pitchFamily="2" charset="0"/>
              <a:ea typeface="Roboto" pitchFamily="2" charset="0"/>
              <a:cs typeface="Calibri" panose="020F0502020204030204" pitchFamily="34" charset="0"/>
            </a:rPr>
            <a:t>Η συμμετοχή ως μέλος σε ΕΚΠ δεν καθιστά υποχρεωτική την ασφάλιση στον Ηλεκτρονικό Εθνικό Φορέα Κοινωνικής Ασφάλισης.</a:t>
          </a:r>
        </a:p>
      </dsp:txBody>
      <dsp:txXfrm>
        <a:off x="865769" y="2874077"/>
        <a:ext cx="10117023" cy="734402"/>
      </dsp:txXfrm>
    </dsp:sp>
    <dsp:sp modelId="{2C7FB996-ECAB-4F21-8A37-3E594CCCC19D}">
      <dsp:nvSpPr>
        <dsp:cNvPr id="0" name=""/>
        <dsp:cNvSpPr/>
      </dsp:nvSpPr>
      <dsp:spPr>
        <a:xfrm>
          <a:off x="497888" y="2868435"/>
          <a:ext cx="735761" cy="735761"/>
        </a:xfrm>
        <a:prstGeom prst="ellipse">
          <a:avLst/>
        </a:prstGeom>
        <a:solidFill>
          <a:srgbClr val="708DA3"/>
        </a:solidFill>
        <a:ln w="12700" cap="flat" cmpd="sng" algn="ctr">
          <a:solidFill>
            <a:srgbClr val="3D3D3C"/>
          </a:solidFill>
          <a:prstDash val="solid"/>
          <a:miter lim="800000"/>
        </a:ln>
        <a:effectLst/>
      </dsp:spPr>
      <dsp:style>
        <a:lnRef idx="2">
          <a:scrgbClr r="0" g="0" b="0"/>
        </a:lnRef>
        <a:fillRef idx="1">
          <a:scrgbClr r="0" g="0" b="0"/>
        </a:fillRef>
        <a:effectRef idx="0">
          <a:scrgbClr r="0" g="0" b="0"/>
        </a:effectRef>
        <a:fontRef idx="minor"/>
      </dsp:style>
    </dsp:sp>
    <dsp:sp modelId="{8047CBCE-E5EE-4DB3-BDD5-9C22119CB34D}">
      <dsp:nvSpPr>
        <dsp:cNvPr id="0" name=""/>
        <dsp:cNvSpPr/>
      </dsp:nvSpPr>
      <dsp:spPr>
        <a:xfrm>
          <a:off x="443989" y="3748968"/>
          <a:ext cx="10538803" cy="734402"/>
        </a:xfrm>
        <a:prstGeom prst="rect">
          <a:avLst/>
        </a:prstGeom>
        <a:solidFill>
          <a:schemeClr val="bg1"/>
        </a:solidFill>
        <a:ln w="12700" cap="flat" cmpd="sng" algn="ctr">
          <a:solidFill>
            <a:srgbClr val="3D3D3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67209" tIns="45720" rIns="45720" bIns="45720" numCol="1" spcCol="1270" anchor="ctr" anchorCtr="0">
          <a:noAutofit/>
        </a:bodyPr>
        <a:lstStyle/>
        <a:p>
          <a:pPr marL="0" lvl="0" indent="0" algn="just" defTabSz="800100">
            <a:lnSpc>
              <a:spcPct val="90000"/>
            </a:lnSpc>
            <a:spcBef>
              <a:spcPct val="0"/>
            </a:spcBef>
            <a:spcAft>
              <a:spcPct val="35000"/>
            </a:spcAft>
            <a:buNone/>
          </a:pPr>
          <a:r>
            <a:rPr lang="el-GR" sz="1800" kern="1200">
              <a:solidFill>
                <a:schemeClr val="tx1"/>
              </a:solidFill>
              <a:latin typeface="Roboto" pitchFamily="2" charset="0"/>
              <a:ea typeface="Roboto" pitchFamily="2" charset="0"/>
              <a:cs typeface="Calibri" panose="020F0502020204030204" pitchFamily="34" charset="0"/>
            </a:rPr>
            <a:t>Οι ΕΚΠ μπορούν να διαχειρίζονται εντός της κοινότητας την ηλεκτρική ενέργεια που παράγεται από τις μονάδες παραγωγής τους, διατηρώντας παράλληλα τα δικαιώματα και τις υποχρεώσεις των μελών της κοινότητας ως καταναλωτών.</a:t>
          </a:r>
          <a:endParaRPr lang="el-GR" sz="1800" kern="1200">
            <a:solidFill>
              <a:schemeClr val="tx1"/>
            </a:solidFill>
            <a:highlight>
              <a:srgbClr val="FFFF00"/>
            </a:highlight>
            <a:latin typeface="Roboto" pitchFamily="2" charset="0"/>
            <a:ea typeface="Roboto" pitchFamily="2" charset="0"/>
            <a:cs typeface="Calibri" panose="020F0502020204030204" pitchFamily="34" charset="0"/>
          </a:endParaRPr>
        </a:p>
      </dsp:txBody>
      <dsp:txXfrm>
        <a:off x="443989" y="3748968"/>
        <a:ext cx="10538803" cy="734402"/>
      </dsp:txXfrm>
    </dsp:sp>
    <dsp:sp modelId="{C1362CF0-24F8-48D1-8747-EB2093E8B0D8}">
      <dsp:nvSpPr>
        <dsp:cNvPr id="0" name=""/>
        <dsp:cNvSpPr/>
      </dsp:nvSpPr>
      <dsp:spPr>
        <a:xfrm>
          <a:off x="76108" y="3751066"/>
          <a:ext cx="735761" cy="735761"/>
        </a:xfrm>
        <a:prstGeom prst="ellipse">
          <a:avLst/>
        </a:prstGeom>
        <a:solidFill>
          <a:srgbClr val="3D3D3C"/>
        </a:solidFill>
        <a:ln w="12700" cap="flat" cmpd="sng" algn="ctr">
          <a:solidFill>
            <a:srgbClr val="3D3D3C"/>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A5C906-2E75-4505-80E8-8CACECF98F45}">
      <dsp:nvSpPr>
        <dsp:cNvPr id="0" name=""/>
        <dsp:cNvSpPr/>
      </dsp:nvSpPr>
      <dsp:spPr>
        <a:xfrm>
          <a:off x="0" y="0"/>
          <a:ext cx="6258560" cy="975360"/>
        </a:xfrm>
        <a:prstGeom prst="roundRect">
          <a:avLst>
            <a:gd name="adj" fmla="val 10000"/>
          </a:avLst>
        </a:prstGeom>
        <a:solidFill>
          <a:srgbClr val="1596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l-GR" sz="2300" b="1" kern="1200">
              <a:latin typeface="Century Gothic"/>
            </a:rPr>
            <a:t>Συλλογή δεδομένων κατανάλωσης ηλεκτρικής ενέργειας</a:t>
          </a:r>
          <a:endParaRPr lang="en-US" sz="2300" b="1" kern="1200">
            <a:latin typeface="Century Gothic"/>
          </a:endParaRPr>
        </a:p>
      </dsp:txBody>
      <dsp:txXfrm>
        <a:off x="28567" y="28567"/>
        <a:ext cx="5091953" cy="918226"/>
      </dsp:txXfrm>
    </dsp:sp>
    <dsp:sp modelId="{8AF22CD4-04D7-4EBA-84AC-BD1191892A93}">
      <dsp:nvSpPr>
        <dsp:cNvPr id="0" name=""/>
        <dsp:cNvSpPr/>
      </dsp:nvSpPr>
      <dsp:spPr>
        <a:xfrm>
          <a:off x="467360" y="1110826"/>
          <a:ext cx="6258560" cy="975360"/>
        </a:xfrm>
        <a:prstGeom prst="roundRect">
          <a:avLst>
            <a:gd name="adj" fmla="val 10000"/>
          </a:avLst>
        </a:prstGeom>
        <a:solidFill>
          <a:srgbClr val="1596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l-GR" sz="2300" b="1" kern="1200">
              <a:latin typeface="Century Gothic"/>
            </a:rPr>
            <a:t>Ορισμός Φορτίων Κατανάλωσης προς συμψηφισμό</a:t>
          </a:r>
          <a:endParaRPr lang="en-US" sz="2300" b="1" kern="1200">
            <a:latin typeface="Century Gothic"/>
          </a:endParaRPr>
        </a:p>
      </dsp:txBody>
      <dsp:txXfrm>
        <a:off x="495927" y="1139393"/>
        <a:ext cx="5100081" cy="918226"/>
      </dsp:txXfrm>
    </dsp:sp>
    <dsp:sp modelId="{4DC602DA-08E1-4DB1-9688-D0C80265F94F}">
      <dsp:nvSpPr>
        <dsp:cNvPr id="0" name=""/>
        <dsp:cNvSpPr/>
      </dsp:nvSpPr>
      <dsp:spPr>
        <a:xfrm>
          <a:off x="934719" y="2221653"/>
          <a:ext cx="6258560" cy="975360"/>
        </a:xfrm>
        <a:prstGeom prst="roundRect">
          <a:avLst>
            <a:gd name="adj" fmla="val 10000"/>
          </a:avLst>
        </a:prstGeom>
        <a:solidFill>
          <a:srgbClr val="1596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l-GR" sz="2300" b="1" kern="1200">
              <a:latin typeface="Century Gothic"/>
            </a:rPr>
            <a:t>Σύσταση Ενεργειακής Κοινότητας</a:t>
          </a:r>
        </a:p>
      </dsp:txBody>
      <dsp:txXfrm>
        <a:off x="963286" y="2250220"/>
        <a:ext cx="5100081" cy="918226"/>
      </dsp:txXfrm>
    </dsp:sp>
    <dsp:sp modelId="{1A7E7B62-0B0E-48CE-B416-A0D678C4D38E}">
      <dsp:nvSpPr>
        <dsp:cNvPr id="0" name=""/>
        <dsp:cNvSpPr/>
      </dsp:nvSpPr>
      <dsp:spPr>
        <a:xfrm>
          <a:off x="1402079" y="3332480"/>
          <a:ext cx="6258560" cy="975360"/>
        </a:xfrm>
        <a:prstGeom prst="roundRect">
          <a:avLst>
            <a:gd name="adj" fmla="val 10000"/>
          </a:avLst>
        </a:prstGeom>
        <a:solidFill>
          <a:srgbClr val="1596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l-GR" sz="2300" b="1" kern="1200" err="1">
              <a:latin typeface="Century Gothic"/>
            </a:rPr>
            <a:t>Αδειοδοτική</a:t>
          </a:r>
          <a:r>
            <a:rPr lang="el-GR" sz="2300" b="1" kern="1200">
              <a:latin typeface="Century Gothic"/>
            </a:rPr>
            <a:t> διαδικασία με τον ΔΕΔΔΗΕ</a:t>
          </a:r>
        </a:p>
      </dsp:txBody>
      <dsp:txXfrm>
        <a:off x="1430646" y="3361047"/>
        <a:ext cx="5100081" cy="918226"/>
      </dsp:txXfrm>
    </dsp:sp>
    <dsp:sp modelId="{435E41CE-78D4-40E9-9753-3916296BA656}">
      <dsp:nvSpPr>
        <dsp:cNvPr id="0" name=""/>
        <dsp:cNvSpPr/>
      </dsp:nvSpPr>
      <dsp:spPr>
        <a:xfrm>
          <a:off x="1869439" y="4443306"/>
          <a:ext cx="6258560" cy="975360"/>
        </a:xfrm>
        <a:prstGeom prst="roundRect">
          <a:avLst>
            <a:gd name="adj" fmla="val 10000"/>
          </a:avLst>
        </a:prstGeom>
        <a:solidFill>
          <a:srgbClr val="1596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l-GR" sz="2300" b="1" kern="1200">
              <a:latin typeface="Century Gothic"/>
            </a:rPr>
            <a:t>Χρηματοδότηση και υλοποίηση έργου</a:t>
          </a:r>
        </a:p>
      </dsp:txBody>
      <dsp:txXfrm>
        <a:off x="1898006" y="4471873"/>
        <a:ext cx="5100081" cy="918226"/>
      </dsp:txXfrm>
    </dsp:sp>
    <dsp:sp modelId="{FC9CF926-6219-48F9-ADB0-51E703504889}">
      <dsp:nvSpPr>
        <dsp:cNvPr id="0" name=""/>
        <dsp:cNvSpPr/>
      </dsp:nvSpPr>
      <dsp:spPr>
        <a:xfrm>
          <a:off x="5624575" y="712554"/>
          <a:ext cx="633984" cy="633984"/>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endParaRPr lang="en-US" sz="2800" kern="1200"/>
        </a:p>
      </dsp:txBody>
      <dsp:txXfrm>
        <a:off x="5767221" y="712554"/>
        <a:ext cx="348692" cy="477073"/>
      </dsp:txXfrm>
    </dsp:sp>
    <dsp:sp modelId="{CA37D239-5F86-425D-A7F5-006168DD8583}">
      <dsp:nvSpPr>
        <dsp:cNvPr id="0" name=""/>
        <dsp:cNvSpPr/>
      </dsp:nvSpPr>
      <dsp:spPr>
        <a:xfrm>
          <a:off x="6091935" y="1823381"/>
          <a:ext cx="633984" cy="633984"/>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endParaRPr lang="en-US" sz="2800" kern="1200"/>
        </a:p>
      </dsp:txBody>
      <dsp:txXfrm>
        <a:off x="6234581" y="1823381"/>
        <a:ext cx="348692" cy="477073"/>
      </dsp:txXfrm>
    </dsp:sp>
    <dsp:sp modelId="{9596313F-41A4-4D06-815B-B2E6B5BC8835}">
      <dsp:nvSpPr>
        <dsp:cNvPr id="0" name=""/>
        <dsp:cNvSpPr/>
      </dsp:nvSpPr>
      <dsp:spPr>
        <a:xfrm>
          <a:off x="6559295" y="2917952"/>
          <a:ext cx="633984" cy="633984"/>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endParaRPr lang="en-US" sz="2800" kern="1200"/>
        </a:p>
      </dsp:txBody>
      <dsp:txXfrm>
        <a:off x="6701941" y="2917952"/>
        <a:ext cx="348692" cy="477073"/>
      </dsp:txXfrm>
    </dsp:sp>
    <dsp:sp modelId="{52053ADF-73EF-4034-B763-FD88944CF3AC}">
      <dsp:nvSpPr>
        <dsp:cNvPr id="0" name=""/>
        <dsp:cNvSpPr/>
      </dsp:nvSpPr>
      <dsp:spPr>
        <a:xfrm>
          <a:off x="7026655" y="4039616"/>
          <a:ext cx="633984" cy="633984"/>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endParaRPr lang="en-US" sz="2800" kern="1200"/>
        </a:p>
      </dsp:txBody>
      <dsp:txXfrm>
        <a:off x="7169301" y="4039616"/>
        <a:ext cx="348692" cy="477073"/>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A5B0F4-9D98-428E-8445-811500ADD734}">
      <dsp:nvSpPr>
        <dsp:cNvPr id="0" name=""/>
        <dsp:cNvSpPr/>
      </dsp:nvSpPr>
      <dsp:spPr>
        <a:xfrm>
          <a:off x="0" y="3174"/>
          <a:ext cx="8128000" cy="306046"/>
        </a:xfrm>
        <a:prstGeom prst="roundRect">
          <a:avLst>
            <a:gd name="adj" fmla="val 10000"/>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l-GR" sz="1800" b="0" kern="1200">
              <a:latin typeface="Roboto" pitchFamily="2" charset="0"/>
              <a:ea typeface="Roboto" pitchFamily="2" charset="0"/>
              <a:cs typeface="Calibri" panose="020F0502020204030204" pitchFamily="34" charset="0"/>
            </a:rPr>
            <a:t>Σύνταξη σχεδίου Καταστατικού και Ιδρυτική Γενική Συνέλευση</a:t>
          </a:r>
          <a:endParaRPr lang="el-GR" sz="1800" b="0" kern="1200">
            <a:latin typeface="Roboto" pitchFamily="2" charset="0"/>
            <a:ea typeface="Roboto" pitchFamily="2" charset="0"/>
          </a:endParaRPr>
        </a:p>
      </dsp:txBody>
      <dsp:txXfrm>
        <a:off x="8964" y="12138"/>
        <a:ext cx="8110072" cy="288118"/>
      </dsp:txXfrm>
    </dsp:sp>
    <dsp:sp modelId="{8F87DF32-1734-476C-89FE-A8135DE3EDC3}">
      <dsp:nvSpPr>
        <dsp:cNvPr id="0" name=""/>
        <dsp:cNvSpPr/>
      </dsp:nvSpPr>
      <dsp:spPr>
        <a:xfrm rot="5400000">
          <a:off x="3856448" y="-561465"/>
          <a:ext cx="415102" cy="2294844"/>
        </a:xfrm>
        <a:prstGeom prst="rightArrow">
          <a:avLst>
            <a:gd name="adj1" fmla="val 60000"/>
            <a:gd name="adj2" fmla="val 50000"/>
          </a:avLst>
        </a:prstGeom>
        <a:solidFill>
          <a:schemeClr val="accent1">
            <a:tint val="60000"/>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r>
            <a:rPr lang="el-GR" sz="1800" kern="1200">
              <a:solidFill>
                <a:schemeClr val="tx1"/>
              </a:solidFill>
              <a:latin typeface="Roboto" pitchFamily="2" charset="0"/>
              <a:ea typeface="Roboto" pitchFamily="2" charset="0"/>
            </a:rPr>
            <a:t>3 μήνες</a:t>
          </a:r>
        </a:p>
      </dsp:txBody>
      <dsp:txXfrm rot="-5400000">
        <a:off x="3375547" y="378405"/>
        <a:ext cx="1376906" cy="290571"/>
      </dsp:txXfrm>
    </dsp:sp>
    <dsp:sp modelId="{C5557B7F-53E0-4EDB-94CC-085193114E86}">
      <dsp:nvSpPr>
        <dsp:cNvPr id="0" name=""/>
        <dsp:cNvSpPr/>
      </dsp:nvSpPr>
      <dsp:spPr>
        <a:xfrm>
          <a:off x="0" y="862691"/>
          <a:ext cx="8128000" cy="327300"/>
        </a:xfrm>
        <a:prstGeom prst="roundRect">
          <a:avLst>
            <a:gd name="adj" fmla="val 10000"/>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l-GR" sz="1800" b="0" kern="1200">
              <a:latin typeface="Roboto" pitchFamily="2" charset="0"/>
              <a:ea typeface="Roboto" pitchFamily="2" charset="0"/>
              <a:cs typeface="Calibri" panose="020F0502020204030204" pitchFamily="34" charset="0"/>
            </a:rPr>
            <a:t>Κατάθεση φακέλου για εγγραφή της Κοινότητας στο Ειρηνοδικείο</a:t>
          </a:r>
          <a:endParaRPr lang="el-GR" sz="1800" b="0" kern="1200">
            <a:latin typeface="Roboto" pitchFamily="2" charset="0"/>
            <a:ea typeface="Roboto" pitchFamily="2" charset="0"/>
          </a:endParaRPr>
        </a:p>
      </dsp:txBody>
      <dsp:txXfrm>
        <a:off x="9586" y="872277"/>
        <a:ext cx="8108828" cy="308128"/>
      </dsp:txXfrm>
    </dsp:sp>
    <dsp:sp modelId="{6EE7655B-9DFB-4935-8503-0CDFB63EC598}">
      <dsp:nvSpPr>
        <dsp:cNvPr id="0" name=""/>
        <dsp:cNvSpPr/>
      </dsp:nvSpPr>
      <dsp:spPr>
        <a:xfrm rot="5400000">
          <a:off x="3856448" y="596269"/>
          <a:ext cx="415102" cy="1740916"/>
        </a:xfrm>
        <a:prstGeom prst="rightArrow">
          <a:avLst>
            <a:gd name="adj1" fmla="val 60000"/>
            <a:gd name="adj2" fmla="val 50000"/>
          </a:avLst>
        </a:prstGeom>
        <a:solidFill>
          <a:schemeClr val="accent1">
            <a:tint val="60000"/>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r>
            <a:rPr lang="el-GR" sz="1400" kern="1200">
              <a:solidFill>
                <a:schemeClr val="tx1"/>
              </a:solidFill>
              <a:latin typeface="Roboto" pitchFamily="2" charset="0"/>
              <a:ea typeface="Roboto" pitchFamily="2" charset="0"/>
            </a:rPr>
            <a:t>2 εβδομάδες</a:t>
          </a:r>
        </a:p>
      </dsp:txBody>
      <dsp:txXfrm rot="-5400000">
        <a:off x="3541725" y="1259176"/>
        <a:ext cx="1044550" cy="290571"/>
      </dsp:txXfrm>
    </dsp:sp>
    <dsp:sp modelId="{486A35BC-A09F-4ED5-83A6-37F3F6BFCA72}">
      <dsp:nvSpPr>
        <dsp:cNvPr id="0" name=""/>
        <dsp:cNvSpPr/>
      </dsp:nvSpPr>
      <dsp:spPr>
        <a:xfrm>
          <a:off x="29034" y="1743462"/>
          <a:ext cx="8069930" cy="360884"/>
        </a:xfrm>
        <a:prstGeom prst="roundRect">
          <a:avLst>
            <a:gd name="adj" fmla="val 10000"/>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l-GR" sz="1800" b="0" kern="1200">
              <a:latin typeface="Roboto" pitchFamily="2" charset="0"/>
              <a:ea typeface="Roboto" pitchFamily="2" charset="0"/>
              <a:cs typeface="Calibri" panose="020F0502020204030204" pitchFamily="34" charset="0"/>
            </a:rPr>
            <a:t>Καταχώρηση της Κοινότητας στο Γενικό Εμπορικό Μητρώο (ΓΕΜΗ)</a:t>
          </a:r>
          <a:endParaRPr lang="el-GR" sz="1800" b="0" kern="1200">
            <a:latin typeface="Roboto" pitchFamily="2" charset="0"/>
            <a:ea typeface="Roboto" pitchFamily="2" charset="0"/>
          </a:endParaRPr>
        </a:p>
      </dsp:txBody>
      <dsp:txXfrm>
        <a:off x="39604" y="1754032"/>
        <a:ext cx="8048790" cy="339744"/>
      </dsp:txXfrm>
    </dsp:sp>
    <dsp:sp modelId="{933572ED-75CB-4D72-8DE4-B116AE2CE390}">
      <dsp:nvSpPr>
        <dsp:cNvPr id="0" name=""/>
        <dsp:cNvSpPr/>
      </dsp:nvSpPr>
      <dsp:spPr>
        <a:xfrm rot="5400000">
          <a:off x="3856448" y="1602946"/>
          <a:ext cx="415102" cy="1556271"/>
        </a:xfrm>
        <a:prstGeom prst="rightArrow">
          <a:avLst>
            <a:gd name="adj1" fmla="val 60000"/>
            <a:gd name="adj2" fmla="val 50000"/>
          </a:avLst>
        </a:prstGeom>
        <a:solidFill>
          <a:schemeClr val="accent1">
            <a:tint val="60000"/>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r>
            <a:rPr lang="el-GR" sz="1400" kern="1200">
              <a:solidFill>
                <a:schemeClr val="tx1"/>
              </a:solidFill>
              <a:latin typeface="Roboto" pitchFamily="2" charset="0"/>
              <a:ea typeface="Roboto" pitchFamily="2" charset="0"/>
            </a:rPr>
            <a:t>1 εβδομάδα</a:t>
          </a:r>
        </a:p>
      </dsp:txBody>
      <dsp:txXfrm rot="-5400000">
        <a:off x="3597118" y="2173531"/>
        <a:ext cx="933763" cy="290571"/>
      </dsp:txXfrm>
    </dsp:sp>
    <dsp:sp modelId="{2AED101C-621C-4A8F-A16F-927A1694DF8C}">
      <dsp:nvSpPr>
        <dsp:cNvPr id="0" name=""/>
        <dsp:cNvSpPr/>
      </dsp:nvSpPr>
      <dsp:spPr>
        <a:xfrm>
          <a:off x="14517" y="2657817"/>
          <a:ext cx="8098965" cy="414637"/>
        </a:xfrm>
        <a:prstGeom prst="roundRect">
          <a:avLst>
            <a:gd name="adj" fmla="val 10000"/>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l-GR" sz="1800" b="0" kern="1200">
              <a:latin typeface="Roboto" pitchFamily="2" charset="0"/>
              <a:ea typeface="Roboto" pitchFamily="2" charset="0"/>
              <a:cs typeface="Calibri" panose="020F0502020204030204" pitchFamily="34" charset="0"/>
            </a:rPr>
            <a:t>Εγγραφή στην Εφορία για έναρξη εργασιών και ΑΦΜ</a:t>
          </a:r>
        </a:p>
      </dsp:txBody>
      <dsp:txXfrm>
        <a:off x="26661" y="2669961"/>
        <a:ext cx="8074677" cy="390349"/>
      </dsp:txXfrm>
    </dsp:sp>
    <dsp:sp modelId="{3CA336B7-470B-4C83-908D-791F83E8F453}">
      <dsp:nvSpPr>
        <dsp:cNvPr id="0" name=""/>
        <dsp:cNvSpPr/>
      </dsp:nvSpPr>
      <dsp:spPr>
        <a:xfrm rot="5400000">
          <a:off x="3832852" y="2808450"/>
          <a:ext cx="462295" cy="1081480"/>
        </a:xfrm>
        <a:prstGeom prst="rightArrow">
          <a:avLst>
            <a:gd name="adj1" fmla="val 60000"/>
            <a:gd name="adj2" fmla="val 50000"/>
          </a:avLst>
        </a:prstGeom>
        <a:solidFill>
          <a:schemeClr val="accent1">
            <a:tint val="60000"/>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r>
            <a:rPr lang="el-GR" sz="1200" kern="1200">
              <a:solidFill>
                <a:schemeClr val="tx1"/>
              </a:solidFill>
              <a:latin typeface="Roboto" pitchFamily="2" charset="0"/>
              <a:ea typeface="Roboto" pitchFamily="2" charset="0"/>
            </a:rPr>
            <a:t>Λίγες μέρες</a:t>
          </a:r>
        </a:p>
      </dsp:txBody>
      <dsp:txXfrm rot="-5400000">
        <a:off x="3739556" y="3118042"/>
        <a:ext cx="648888" cy="323607"/>
      </dsp:txXfrm>
    </dsp:sp>
    <dsp:sp modelId="{D0C189E7-2E19-4255-AA46-F0027918A996}">
      <dsp:nvSpPr>
        <dsp:cNvPr id="0" name=""/>
        <dsp:cNvSpPr/>
      </dsp:nvSpPr>
      <dsp:spPr>
        <a:xfrm>
          <a:off x="0" y="3625925"/>
          <a:ext cx="8128000" cy="368046"/>
        </a:xfrm>
        <a:prstGeom prst="roundRect">
          <a:avLst>
            <a:gd name="adj" fmla="val 10000"/>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l-GR" sz="1800" b="0" kern="1200">
              <a:latin typeface="Roboto" pitchFamily="2" charset="0"/>
              <a:ea typeface="Roboto" pitchFamily="2" charset="0"/>
            </a:rPr>
            <a:t>Τραπεζικός λογαριασμός, Έδρα και Λογιστής της Κοινότητας</a:t>
          </a:r>
        </a:p>
      </dsp:txBody>
      <dsp:txXfrm>
        <a:off x="10780" y="3636705"/>
        <a:ext cx="8106440" cy="346486"/>
      </dsp:txXfrm>
    </dsp:sp>
    <dsp:sp modelId="{C3508E12-8331-4BF2-B7A4-BECAB0EB2723}">
      <dsp:nvSpPr>
        <dsp:cNvPr id="0" name=""/>
        <dsp:cNvSpPr/>
      </dsp:nvSpPr>
      <dsp:spPr>
        <a:xfrm rot="5400000">
          <a:off x="3794984" y="3690401"/>
          <a:ext cx="538031" cy="1160612"/>
        </a:xfrm>
        <a:prstGeom prst="rightArrow">
          <a:avLst>
            <a:gd name="adj1" fmla="val 60000"/>
            <a:gd name="adj2" fmla="val 50000"/>
          </a:avLst>
        </a:prstGeom>
        <a:solidFill>
          <a:schemeClr val="accent1">
            <a:tint val="60000"/>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r>
            <a:rPr lang="el-GR" sz="1200" kern="1200">
              <a:solidFill>
                <a:schemeClr val="tx1"/>
              </a:solidFill>
              <a:latin typeface="Roboto" pitchFamily="2" charset="0"/>
              <a:ea typeface="Roboto" pitchFamily="2" charset="0"/>
            </a:rPr>
            <a:t>Λίγες μέρες</a:t>
          </a:r>
        </a:p>
      </dsp:txBody>
      <dsp:txXfrm rot="-5400000">
        <a:off x="3715816" y="4001692"/>
        <a:ext cx="696368" cy="376622"/>
      </dsp:txXfrm>
    </dsp:sp>
    <dsp:sp modelId="{DC42030E-4134-4C17-BC6E-037E06BDF088}">
      <dsp:nvSpPr>
        <dsp:cNvPr id="0" name=""/>
        <dsp:cNvSpPr/>
      </dsp:nvSpPr>
      <dsp:spPr>
        <a:xfrm>
          <a:off x="0" y="4547442"/>
          <a:ext cx="8128000" cy="398631"/>
        </a:xfrm>
        <a:prstGeom prst="roundRect">
          <a:avLst>
            <a:gd name="adj" fmla="val 10000"/>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l-GR" sz="1800" b="0" kern="1200">
              <a:latin typeface="Roboto" pitchFamily="2" charset="0"/>
              <a:ea typeface="Roboto" pitchFamily="2" charset="0"/>
              <a:cs typeface="Calibri" panose="020F0502020204030204" pitchFamily="34" charset="0"/>
            </a:rPr>
            <a:t>Γενική Συνέλευση της Κοινότητας για σχέδιο επιχειρηματικής δράσης</a:t>
          </a:r>
        </a:p>
      </dsp:txBody>
      <dsp:txXfrm>
        <a:off x="11676" y="4559118"/>
        <a:ext cx="8104648" cy="37527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E8C867-A7ED-4017-B68F-2255D33CB32C}">
      <dsp:nvSpPr>
        <dsp:cNvPr id="0" name=""/>
        <dsp:cNvSpPr/>
      </dsp:nvSpPr>
      <dsp:spPr>
        <a:xfrm>
          <a:off x="578684" y="1356"/>
          <a:ext cx="1554509" cy="77725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l-GR" sz="2000" kern="1200">
              <a:latin typeface="Roboto" pitchFamily="2" charset="0"/>
              <a:ea typeface="Roboto" pitchFamily="2" charset="0"/>
            </a:rPr>
            <a:t>ΕΚΠ</a:t>
          </a:r>
        </a:p>
      </dsp:txBody>
      <dsp:txXfrm>
        <a:off x="601449" y="24121"/>
        <a:ext cx="1508979" cy="731724"/>
      </dsp:txXfrm>
    </dsp:sp>
    <dsp:sp modelId="{1AFA60C6-D52E-40A4-9650-44F7B547F076}">
      <dsp:nvSpPr>
        <dsp:cNvPr id="0" name=""/>
        <dsp:cNvSpPr/>
      </dsp:nvSpPr>
      <dsp:spPr>
        <a:xfrm>
          <a:off x="734135" y="778610"/>
          <a:ext cx="155450" cy="582941"/>
        </a:xfrm>
        <a:custGeom>
          <a:avLst/>
          <a:gdLst/>
          <a:ahLst/>
          <a:cxnLst/>
          <a:rect l="0" t="0" r="0" b="0"/>
          <a:pathLst>
            <a:path>
              <a:moveTo>
                <a:pt x="0" y="0"/>
              </a:moveTo>
              <a:lnTo>
                <a:pt x="0" y="582941"/>
              </a:lnTo>
              <a:lnTo>
                <a:pt x="155450" y="58294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3BDA268-7EB3-44FD-8C5C-5125BCF0C50F}">
      <dsp:nvSpPr>
        <dsp:cNvPr id="0" name=""/>
        <dsp:cNvSpPr/>
      </dsp:nvSpPr>
      <dsp:spPr>
        <a:xfrm>
          <a:off x="889585" y="972924"/>
          <a:ext cx="4068486" cy="777254"/>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l-GR" sz="1800" kern="1200">
              <a:latin typeface="Roboto" pitchFamily="2" charset="0"/>
              <a:ea typeface="Roboto" pitchFamily="2" charset="0"/>
              <a:cs typeface="Calibri" panose="020F0502020204030204" pitchFamily="34" charset="0"/>
            </a:rPr>
            <a:t>Φυσικά πρόσωπα</a:t>
          </a:r>
          <a:endParaRPr lang="el-GR" sz="1800" kern="1200">
            <a:latin typeface="Roboto" pitchFamily="2" charset="0"/>
            <a:ea typeface="Roboto" pitchFamily="2" charset="0"/>
          </a:endParaRPr>
        </a:p>
      </dsp:txBody>
      <dsp:txXfrm>
        <a:off x="912350" y="995689"/>
        <a:ext cx="4022956" cy="731724"/>
      </dsp:txXfrm>
    </dsp:sp>
    <dsp:sp modelId="{74B56614-2817-456A-97FE-F3CA0F1EA62F}">
      <dsp:nvSpPr>
        <dsp:cNvPr id="0" name=""/>
        <dsp:cNvSpPr/>
      </dsp:nvSpPr>
      <dsp:spPr>
        <a:xfrm>
          <a:off x="734135" y="778610"/>
          <a:ext cx="155450" cy="1554509"/>
        </a:xfrm>
        <a:custGeom>
          <a:avLst/>
          <a:gdLst/>
          <a:ahLst/>
          <a:cxnLst/>
          <a:rect l="0" t="0" r="0" b="0"/>
          <a:pathLst>
            <a:path>
              <a:moveTo>
                <a:pt x="0" y="0"/>
              </a:moveTo>
              <a:lnTo>
                <a:pt x="0" y="1554509"/>
              </a:lnTo>
              <a:lnTo>
                <a:pt x="155450" y="155450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F3BAA97-4F38-4F28-BEB7-543473C6B8C7}">
      <dsp:nvSpPr>
        <dsp:cNvPr id="0" name=""/>
        <dsp:cNvSpPr/>
      </dsp:nvSpPr>
      <dsp:spPr>
        <a:xfrm>
          <a:off x="889585" y="1944492"/>
          <a:ext cx="4068486" cy="777254"/>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l-GR" sz="1800" kern="1200">
              <a:latin typeface="Roboto" pitchFamily="2" charset="0"/>
              <a:ea typeface="Roboto" pitchFamily="2" charset="0"/>
              <a:cs typeface="Calibri" panose="020F0502020204030204" pitchFamily="34" charset="0"/>
            </a:rPr>
            <a:t>ΝΠΔΔ και ΝΠΙΔ</a:t>
          </a:r>
        </a:p>
      </dsp:txBody>
      <dsp:txXfrm>
        <a:off x="912350" y="1967257"/>
        <a:ext cx="4022956" cy="731724"/>
      </dsp:txXfrm>
    </dsp:sp>
    <dsp:sp modelId="{C1A90AF1-70E6-4F4D-A0A6-84C88D7677B8}">
      <dsp:nvSpPr>
        <dsp:cNvPr id="0" name=""/>
        <dsp:cNvSpPr/>
      </dsp:nvSpPr>
      <dsp:spPr>
        <a:xfrm>
          <a:off x="734135" y="778610"/>
          <a:ext cx="155450" cy="2526077"/>
        </a:xfrm>
        <a:custGeom>
          <a:avLst/>
          <a:gdLst/>
          <a:ahLst/>
          <a:cxnLst/>
          <a:rect l="0" t="0" r="0" b="0"/>
          <a:pathLst>
            <a:path>
              <a:moveTo>
                <a:pt x="0" y="0"/>
              </a:moveTo>
              <a:lnTo>
                <a:pt x="0" y="2526077"/>
              </a:lnTo>
              <a:lnTo>
                <a:pt x="155450" y="252607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A866843-4E38-443F-91DC-3903C0D2615E}">
      <dsp:nvSpPr>
        <dsp:cNvPr id="0" name=""/>
        <dsp:cNvSpPr/>
      </dsp:nvSpPr>
      <dsp:spPr>
        <a:xfrm>
          <a:off x="889585" y="2916061"/>
          <a:ext cx="4068486" cy="777254"/>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l-GR" sz="1800" kern="1200">
              <a:latin typeface="Roboto" pitchFamily="2" charset="0"/>
              <a:ea typeface="Roboto" pitchFamily="2" charset="0"/>
              <a:cs typeface="Calibri" panose="020F0502020204030204" pitchFamily="34" charset="0"/>
            </a:rPr>
            <a:t>ΟΤΑ Α’ και Β’ βαθμού, επιχειρήσεις που ανήκουν σε αυτούς και ενώσεις ΟΤΑ</a:t>
          </a:r>
          <a:endParaRPr lang="el-GR" sz="1800" kern="1200">
            <a:latin typeface="Roboto" pitchFamily="2" charset="0"/>
            <a:ea typeface="Roboto" pitchFamily="2" charset="0"/>
          </a:endParaRPr>
        </a:p>
      </dsp:txBody>
      <dsp:txXfrm>
        <a:off x="912350" y="2938826"/>
        <a:ext cx="4022956" cy="731724"/>
      </dsp:txXfrm>
    </dsp:sp>
    <dsp:sp modelId="{5D3E457B-23BA-4E6C-8C69-BF0F59BE77FC}">
      <dsp:nvSpPr>
        <dsp:cNvPr id="0" name=""/>
        <dsp:cNvSpPr/>
      </dsp:nvSpPr>
      <dsp:spPr>
        <a:xfrm>
          <a:off x="734135" y="778610"/>
          <a:ext cx="155450" cy="3497646"/>
        </a:xfrm>
        <a:custGeom>
          <a:avLst/>
          <a:gdLst/>
          <a:ahLst/>
          <a:cxnLst/>
          <a:rect l="0" t="0" r="0" b="0"/>
          <a:pathLst>
            <a:path>
              <a:moveTo>
                <a:pt x="0" y="0"/>
              </a:moveTo>
              <a:lnTo>
                <a:pt x="0" y="3497646"/>
              </a:lnTo>
              <a:lnTo>
                <a:pt x="155450" y="349764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1F7A6C5-B718-4E77-91DF-850BA036E42F}">
      <dsp:nvSpPr>
        <dsp:cNvPr id="0" name=""/>
        <dsp:cNvSpPr/>
      </dsp:nvSpPr>
      <dsp:spPr>
        <a:xfrm>
          <a:off x="889585" y="3887629"/>
          <a:ext cx="4068486" cy="777254"/>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l-GR" sz="1800" kern="1200">
              <a:latin typeface="Roboto" pitchFamily="2" charset="0"/>
              <a:ea typeface="Roboto" pitchFamily="2" charset="0"/>
              <a:cs typeface="Calibri" panose="020F0502020204030204" pitchFamily="34" charset="0"/>
            </a:rPr>
            <a:t>Αγροτικοί και Αστικοί Συνεταιρισμοί</a:t>
          </a:r>
        </a:p>
      </dsp:txBody>
      <dsp:txXfrm>
        <a:off x="912350" y="3910394"/>
        <a:ext cx="4022956" cy="731724"/>
      </dsp:txXfrm>
    </dsp:sp>
    <dsp:sp modelId="{0D5CB5C1-73D8-466B-AEBE-FA1E6F087C7A}">
      <dsp:nvSpPr>
        <dsp:cNvPr id="0" name=""/>
        <dsp:cNvSpPr/>
      </dsp:nvSpPr>
      <dsp:spPr>
        <a:xfrm>
          <a:off x="734135" y="778610"/>
          <a:ext cx="155450" cy="4469214"/>
        </a:xfrm>
        <a:custGeom>
          <a:avLst/>
          <a:gdLst/>
          <a:ahLst/>
          <a:cxnLst/>
          <a:rect l="0" t="0" r="0" b="0"/>
          <a:pathLst>
            <a:path>
              <a:moveTo>
                <a:pt x="0" y="0"/>
              </a:moveTo>
              <a:lnTo>
                <a:pt x="0" y="4469214"/>
              </a:lnTo>
              <a:lnTo>
                <a:pt x="155450" y="446921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D4C446F-AC66-4565-BE0F-35C11FBAD20F}">
      <dsp:nvSpPr>
        <dsp:cNvPr id="0" name=""/>
        <dsp:cNvSpPr/>
      </dsp:nvSpPr>
      <dsp:spPr>
        <a:xfrm>
          <a:off x="889585" y="4859198"/>
          <a:ext cx="4068486" cy="777254"/>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l-GR" sz="1800" kern="1200">
              <a:solidFill>
                <a:prstClr val="black">
                  <a:hueOff val="0"/>
                  <a:satOff val="0"/>
                  <a:lumOff val="0"/>
                  <a:alphaOff val="0"/>
                </a:prstClr>
              </a:solidFill>
              <a:latin typeface="Roboto" pitchFamily="2" charset="0"/>
              <a:ea typeface="Roboto" pitchFamily="2" charset="0"/>
              <a:cs typeface="Calibri" panose="020F0502020204030204" pitchFamily="34" charset="0"/>
            </a:rPr>
            <a:t>μΜΕ</a:t>
          </a:r>
        </a:p>
      </dsp:txBody>
      <dsp:txXfrm>
        <a:off x="912350" y="4881963"/>
        <a:ext cx="4022956" cy="73172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5A9BD8-29B5-4514-98BC-904828BFE681}">
      <dsp:nvSpPr>
        <dsp:cNvPr id="0" name=""/>
        <dsp:cNvSpPr/>
      </dsp:nvSpPr>
      <dsp:spPr>
        <a:xfrm>
          <a:off x="5762830" y="1954895"/>
          <a:ext cx="2734895" cy="819894"/>
        </a:xfrm>
        <a:custGeom>
          <a:avLst/>
          <a:gdLst/>
          <a:ahLst/>
          <a:cxnLst/>
          <a:rect l="0" t="0" r="0" b="0"/>
          <a:pathLst>
            <a:path>
              <a:moveTo>
                <a:pt x="0" y="0"/>
              </a:moveTo>
              <a:lnTo>
                <a:pt x="0" y="409947"/>
              </a:lnTo>
              <a:lnTo>
                <a:pt x="2734895" y="409947"/>
              </a:lnTo>
              <a:lnTo>
                <a:pt x="2734895" y="819894"/>
              </a:lnTo>
            </a:path>
          </a:pathLst>
        </a:custGeom>
        <a:noFill/>
        <a:ln w="12700" cap="flat" cmpd="sng" algn="ctr">
          <a:solidFill>
            <a:srgbClr val="327AB8"/>
          </a:solidFill>
          <a:prstDash val="solid"/>
          <a:miter lim="800000"/>
        </a:ln>
        <a:effectLst/>
      </dsp:spPr>
      <dsp:style>
        <a:lnRef idx="2">
          <a:scrgbClr r="0" g="0" b="0"/>
        </a:lnRef>
        <a:fillRef idx="0">
          <a:scrgbClr r="0" g="0" b="0"/>
        </a:fillRef>
        <a:effectRef idx="0">
          <a:scrgbClr r="0" g="0" b="0"/>
        </a:effectRef>
        <a:fontRef idx="minor"/>
      </dsp:style>
    </dsp:sp>
    <dsp:sp modelId="{9B8524A4-686F-4705-9DBD-19564F6D476C}">
      <dsp:nvSpPr>
        <dsp:cNvPr id="0" name=""/>
        <dsp:cNvSpPr/>
      </dsp:nvSpPr>
      <dsp:spPr>
        <a:xfrm>
          <a:off x="3210243" y="1954895"/>
          <a:ext cx="2552586" cy="819894"/>
        </a:xfrm>
        <a:custGeom>
          <a:avLst/>
          <a:gdLst/>
          <a:ahLst/>
          <a:cxnLst/>
          <a:rect l="0" t="0" r="0" b="0"/>
          <a:pathLst>
            <a:path>
              <a:moveTo>
                <a:pt x="2552586" y="0"/>
              </a:moveTo>
              <a:lnTo>
                <a:pt x="2552586" y="409947"/>
              </a:lnTo>
              <a:lnTo>
                <a:pt x="0" y="409947"/>
              </a:lnTo>
              <a:lnTo>
                <a:pt x="0" y="819894"/>
              </a:lnTo>
            </a:path>
          </a:pathLst>
        </a:custGeom>
        <a:noFill/>
        <a:ln w="12700" cap="flat" cmpd="sng" algn="ctr">
          <a:solidFill>
            <a:srgbClr val="327AB8"/>
          </a:solidFill>
          <a:prstDash val="solid"/>
          <a:miter lim="800000"/>
        </a:ln>
        <a:effectLst/>
      </dsp:spPr>
      <dsp:style>
        <a:lnRef idx="2">
          <a:scrgbClr r="0" g="0" b="0"/>
        </a:lnRef>
        <a:fillRef idx="0">
          <a:scrgbClr r="0" g="0" b="0"/>
        </a:fillRef>
        <a:effectRef idx="0">
          <a:scrgbClr r="0" g="0" b="0"/>
        </a:effectRef>
        <a:fontRef idx="minor"/>
      </dsp:style>
    </dsp:sp>
    <dsp:sp modelId="{A9BBEB07-38AA-40FE-B46E-EB862767AE68}">
      <dsp:nvSpPr>
        <dsp:cNvPr id="0" name=""/>
        <dsp:cNvSpPr/>
      </dsp:nvSpPr>
      <dsp:spPr>
        <a:xfrm>
          <a:off x="4194019" y="2765"/>
          <a:ext cx="3137620" cy="1952130"/>
        </a:xfrm>
        <a:prstGeom prst="arc">
          <a:avLst>
            <a:gd name="adj1" fmla="val 13200000"/>
            <a:gd name="adj2" fmla="val 19200000"/>
          </a:avLst>
        </a:prstGeom>
        <a:solidFill>
          <a:schemeClr val="bg1">
            <a:lumMod val="95000"/>
          </a:schemeClr>
        </a:solidFill>
        <a:ln w="12700" cap="flat" cmpd="sng" algn="ctr">
          <a:solidFill>
            <a:srgbClr val="1F6091"/>
          </a:solidFill>
          <a:prstDash val="solid"/>
          <a:miter lim="800000"/>
        </a:ln>
        <a:effectLst/>
      </dsp:spPr>
      <dsp:style>
        <a:lnRef idx="2">
          <a:scrgbClr r="0" g="0" b="0"/>
        </a:lnRef>
        <a:fillRef idx="0">
          <a:scrgbClr r="0" g="0" b="0"/>
        </a:fillRef>
        <a:effectRef idx="0">
          <a:scrgbClr r="0" g="0" b="0"/>
        </a:effectRef>
        <a:fontRef idx="minor"/>
      </dsp:style>
    </dsp:sp>
    <dsp:sp modelId="{721B33EC-F749-4422-AAD5-253FABCB7216}">
      <dsp:nvSpPr>
        <dsp:cNvPr id="0" name=""/>
        <dsp:cNvSpPr/>
      </dsp:nvSpPr>
      <dsp:spPr>
        <a:xfrm>
          <a:off x="4194019" y="2765"/>
          <a:ext cx="3137620" cy="1952130"/>
        </a:xfrm>
        <a:prstGeom prst="arc">
          <a:avLst>
            <a:gd name="adj1" fmla="val 2400000"/>
            <a:gd name="adj2" fmla="val 8400000"/>
          </a:avLst>
        </a:pr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2CD1F38-32DE-48E3-9115-278B88D7C77E}">
      <dsp:nvSpPr>
        <dsp:cNvPr id="0" name=""/>
        <dsp:cNvSpPr/>
      </dsp:nvSpPr>
      <dsp:spPr>
        <a:xfrm>
          <a:off x="2625209" y="354148"/>
          <a:ext cx="6275240" cy="1249363"/>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ts val="0"/>
            </a:spcAft>
            <a:buNone/>
          </a:pPr>
          <a:r>
            <a:rPr lang="el-GR" sz="1600" b="1" u="sng" kern="1200">
              <a:latin typeface="Roboto" pitchFamily="2" charset="0"/>
              <a:ea typeface="Roboto" pitchFamily="2" charset="0"/>
              <a:cs typeface="Calibri" panose="020F0502020204030204" pitchFamily="34" charset="0"/>
            </a:rPr>
            <a:t>Κριτήριο Εντοπιότητας </a:t>
          </a:r>
        </a:p>
        <a:p>
          <a:pPr marL="0" lvl="0" indent="0" algn="ctr" defTabSz="711200">
            <a:lnSpc>
              <a:spcPct val="90000"/>
            </a:lnSpc>
            <a:spcBef>
              <a:spcPct val="0"/>
            </a:spcBef>
            <a:spcAft>
              <a:spcPts val="0"/>
            </a:spcAft>
            <a:buNone/>
          </a:pPr>
          <a:r>
            <a:rPr lang="el-GR" sz="1600" kern="1200">
              <a:latin typeface="Roboto" pitchFamily="2" charset="0"/>
              <a:ea typeface="Roboto" pitchFamily="2" charset="0"/>
              <a:cs typeface="Calibri" panose="020F0502020204030204" pitchFamily="34" charset="0"/>
            </a:rPr>
            <a:t>Τουλάχιστον το 50% +1των μελών πρέπει να έχουν εγγύτητα στην περιοχή συγκεκριμένα: </a:t>
          </a:r>
        </a:p>
      </dsp:txBody>
      <dsp:txXfrm>
        <a:off x="2625209" y="354148"/>
        <a:ext cx="6275240" cy="1249363"/>
      </dsp:txXfrm>
    </dsp:sp>
    <dsp:sp modelId="{4BB49FAE-CC4C-408D-B708-783DA9368E4B}">
      <dsp:nvSpPr>
        <dsp:cNvPr id="0" name=""/>
        <dsp:cNvSpPr/>
      </dsp:nvSpPr>
      <dsp:spPr>
        <a:xfrm>
          <a:off x="2047769" y="2774790"/>
          <a:ext cx="2324948" cy="1952130"/>
        </a:xfrm>
        <a:prstGeom prst="arc">
          <a:avLst>
            <a:gd name="adj1" fmla="val 13200000"/>
            <a:gd name="adj2" fmla="val 19200000"/>
          </a:avLst>
        </a:prstGeom>
        <a:solidFill>
          <a:schemeClr val="bg1">
            <a:lumMod val="95000"/>
          </a:schemeClr>
        </a:solidFill>
        <a:ln w="12700" cap="flat" cmpd="sng" algn="ctr">
          <a:solidFill>
            <a:srgbClr val="13777A"/>
          </a:solidFill>
          <a:prstDash val="solid"/>
          <a:miter lim="800000"/>
        </a:ln>
        <a:effectLst/>
      </dsp:spPr>
      <dsp:style>
        <a:lnRef idx="2">
          <a:scrgbClr r="0" g="0" b="0"/>
        </a:lnRef>
        <a:fillRef idx="0">
          <a:scrgbClr r="0" g="0" b="0"/>
        </a:fillRef>
        <a:effectRef idx="0">
          <a:scrgbClr r="0" g="0" b="0"/>
        </a:effectRef>
        <a:fontRef idx="minor"/>
      </dsp:style>
    </dsp:sp>
    <dsp:sp modelId="{AD95F4D2-872F-413E-8FF4-CB82C068578E}">
      <dsp:nvSpPr>
        <dsp:cNvPr id="0" name=""/>
        <dsp:cNvSpPr/>
      </dsp:nvSpPr>
      <dsp:spPr>
        <a:xfrm>
          <a:off x="2047769" y="2774790"/>
          <a:ext cx="2324948" cy="1952130"/>
        </a:xfrm>
        <a:prstGeom prst="arc">
          <a:avLst>
            <a:gd name="adj1" fmla="val 2400000"/>
            <a:gd name="adj2" fmla="val 8400000"/>
          </a:avLst>
        </a:pr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E00B5F6-9615-4DBA-9430-0A4BEF6ECCAA}">
      <dsp:nvSpPr>
        <dsp:cNvPr id="0" name=""/>
        <dsp:cNvSpPr/>
      </dsp:nvSpPr>
      <dsp:spPr>
        <a:xfrm>
          <a:off x="885295" y="3126173"/>
          <a:ext cx="4649896" cy="1249363"/>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l-GR" sz="1600" u="sng" kern="1200">
              <a:latin typeface="Roboto" pitchFamily="2" charset="0"/>
              <a:ea typeface="Roboto" pitchFamily="2" charset="0"/>
              <a:cs typeface="Calibri" panose="020F0502020204030204" pitchFamily="34" charset="0"/>
            </a:rPr>
            <a:t>Φυσικά πρόσωπα </a:t>
          </a:r>
          <a:r>
            <a:rPr lang="el-GR" sz="1600" kern="1200">
              <a:latin typeface="Roboto" pitchFamily="2" charset="0"/>
              <a:ea typeface="Roboto" pitchFamily="2" charset="0"/>
              <a:cs typeface="Calibri" panose="020F0502020204030204" pitchFamily="34" charset="0"/>
            </a:rPr>
            <a:t>: </a:t>
          </a:r>
        </a:p>
        <a:p>
          <a:pPr marL="0" lvl="0" indent="0" algn="ctr" defTabSz="711200">
            <a:lnSpc>
              <a:spcPct val="90000"/>
            </a:lnSpc>
            <a:spcBef>
              <a:spcPct val="0"/>
            </a:spcBef>
            <a:spcAft>
              <a:spcPct val="35000"/>
            </a:spcAft>
            <a:buNone/>
          </a:pPr>
          <a:r>
            <a:rPr lang="el-GR" sz="1600" kern="1200">
              <a:latin typeface="Roboto" pitchFamily="2" charset="0"/>
              <a:ea typeface="Roboto" pitchFamily="2" charset="0"/>
              <a:cs typeface="Calibri" panose="020F0502020204030204" pitchFamily="34" charset="0"/>
            </a:rPr>
            <a:t>μόνιμη κατοικία ή πλήρη ή ψιλή κυριότητα ή επικαρπία σε ακίνητο, το οποίο βρίσκεται σε περιφέρεια που δραστηριοποιείται η ΚΑΕ ή αναπτύσσεται το έργο ΑΠΕ</a:t>
          </a:r>
        </a:p>
        <a:p>
          <a:pPr marL="0" lvl="0" indent="0" algn="ctr" defTabSz="711200">
            <a:lnSpc>
              <a:spcPct val="90000"/>
            </a:lnSpc>
            <a:spcBef>
              <a:spcPct val="0"/>
            </a:spcBef>
            <a:spcAft>
              <a:spcPct val="35000"/>
            </a:spcAft>
            <a:buNone/>
          </a:pPr>
          <a:endParaRPr lang="el-GR" sz="1600" kern="1200">
            <a:latin typeface="Roboto" pitchFamily="2" charset="0"/>
            <a:ea typeface="Roboto" pitchFamily="2" charset="0"/>
            <a:cs typeface="Calibri" panose="020F0502020204030204" pitchFamily="34" charset="0"/>
          </a:endParaRPr>
        </a:p>
      </dsp:txBody>
      <dsp:txXfrm>
        <a:off x="885295" y="3126173"/>
        <a:ext cx="4649896" cy="1249363"/>
      </dsp:txXfrm>
    </dsp:sp>
    <dsp:sp modelId="{D8485EE4-7E75-443C-92F0-8A812E6ABFF2}">
      <dsp:nvSpPr>
        <dsp:cNvPr id="0" name=""/>
        <dsp:cNvSpPr/>
      </dsp:nvSpPr>
      <dsp:spPr>
        <a:xfrm>
          <a:off x="7426406" y="2774790"/>
          <a:ext cx="2142638" cy="1952130"/>
        </a:xfrm>
        <a:prstGeom prst="arc">
          <a:avLst>
            <a:gd name="adj1" fmla="val 13200000"/>
            <a:gd name="adj2" fmla="val 19200000"/>
          </a:avLst>
        </a:prstGeom>
        <a:solidFill>
          <a:schemeClr val="bg1">
            <a:lumMod val="95000"/>
          </a:schemeClr>
        </a:solidFill>
        <a:ln w="12700" cap="flat" cmpd="sng" algn="ctr">
          <a:solidFill>
            <a:srgbClr val="13777A"/>
          </a:solidFill>
          <a:prstDash val="solid"/>
          <a:miter lim="800000"/>
        </a:ln>
        <a:effectLst/>
      </dsp:spPr>
      <dsp:style>
        <a:lnRef idx="2">
          <a:scrgbClr r="0" g="0" b="0"/>
        </a:lnRef>
        <a:fillRef idx="0">
          <a:scrgbClr r="0" g="0" b="0"/>
        </a:fillRef>
        <a:effectRef idx="0">
          <a:scrgbClr r="0" g="0" b="0"/>
        </a:effectRef>
        <a:fontRef idx="minor"/>
      </dsp:style>
    </dsp:sp>
    <dsp:sp modelId="{9D6A0EDA-19BE-4387-8885-F77BBEDCD12B}">
      <dsp:nvSpPr>
        <dsp:cNvPr id="0" name=""/>
        <dsp:cNvSpPr/>
      </dsp:nvSpPr>
      <dsp:spPr>
        <a:xfrm>
          <a:off x="7426406" y="2774790"/>
          <a:ext cx="2142638" cy="1952130"/>
        </a:xfrm>
        <a:prstGeom prst="arc">
          <a:avLst>
            <a:gd name="adj1" fmla="val 2400000"/>
            <a:gd name="adj2" fmla="val 8400000"/>
          </a:avLst>
        </a:pr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E45615A-F59B-49C5-B7CC-F1EF3CE75ECE}">
      <dsp:nvSpPr>
        <dsp:cNvPr id="0" name=""/>
        <dsp:cNvSpPr/>
      </dsp:nvSpPr>
      <dsp:spPr>
        <a:xfrm>
          <a:off x="6355086" y="3126173"/>
          <a:ext cx="4285277" cy="1249363"/>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l-GR" sz="1600" u="sng" kern="1200">
              <a:latin typeface="Roboto" pitchFamily="2" charset="0"/>
              <a:ea typeface="Roboto" pitchFamily="2" charset="0"/>
              <a:cs typeface="Calibri" panose="020F0502020204030204" pitchFamily="34" charset="0"/>
            </a:rPr>
            <a:t>Νομικά πρόσωπα</a:t>
          </a:r>
          <a:r>
            <a:rPr lang="el-GR" sz="1600" kern="1200">
              <a:latin typeface="Roboto" pitchFamily="2" charset="0"/>
              <a:ea typeface="Roboto" pitchFamily="2" charset="0"/>
              <a:cs typeface="Calibri" panose="020F0502020204030204" pitchFamily="34" charset="0"/>
            </a:rPr>
            <a:t>: </a:t>
          </a:r>
        </a:p>
        <a:p>
          <a:pPr marL="0" lvl="0" indent="0" algn="ctr" defTabSz="711200">
            <a:lnSpc>
              <a:spcPct val="90000"/>
            </a:lnSpc>
            <a:spcBef>
              <a:spcPct val="0"/>
            </a:spcBef>
            <a:spcAft>
              <a:spcPct val="35000"/>
            </a:spcAft>
            <a:buNone/>
          </a:pPr>
          <a:r>
            <a:rPr lang="el-GR" sz="1600" kern="1200">
              <a:latin typeface="Roboto" pitchFamily="2" charset="0"/>
              <a:ea typeface="Roboto" pitchFamily="2" charset="0"/>
              <a:cs typeface="Calibri" panose="020F0502020204030204" pitchFamily="34" charset="0"/>
            </a:rPr>
            <a:t>η έδρα τους εντός της Περιφέρειας που δραστηριοποιείται η ΚΑΕ ή αναπτύσσεται το έργο ΑΠΕ</a:t>
          </a:r>
        </a:p>
      </dsp:txBody>
      <dsp:txXfrm>
        <a:off x="6355086" y="3126173"/>
        <a:ext cx="4285277" cy="124936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0E297A-8374-47AA-A84E-1F3C2F8B086F}">
      <dsp:nvSpPr>
        <dsp:cNvPr id="0" name=""/>
        <dsp:cNvSpPr/>
      </dsp:nvSpPr>
      <dsp:spPr>
        <a:xfrm rot="5400000">
          <a:off x="6608235" y="-2453503"/>
          <a:ext cx="1683973" cy="701197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l-GR" sz="2400" b="1" kern="1200">
              <a:latin typeface="Roboto" pitchFamily="2" charset="0"/>
              <a:ea typeface="Roboto" pitchFamily="2" charset="0"/>
              <a:cs typeface="Calibri" panose="020F0502020204030204" pitchFamily="34" charset="0"/>
            </a:rPr>
            <a:t>40%</a:t>
          </a:r>
          <a:r>
            <a:rPr lang="el-GR" sz="2400" kern="1200">
              <a:latin typeface="Roboto" pitchFamily="2" charset="0"/>
              <a:ea typeface="Roboto" pitchFamily="2" charset="0"/>
              <a:cs typeface="Calibri" panose="020F0502020204030204" pitchFamily="34" charset="0"/>
            </a:rPr>
            <a:t> για τους Ο.Τ.Α. Α΄ και Β’ βαθμού</a:t>
          </a:r>
          <a:endParaRPr lang="el-GR" sz="2400" kern="1200">
            <a:latin typeface="Roboto" pitchFamily="2" charset="0"/>
            <a:ea typeface="Roboto" pitchFamily="2" charset="0"/>
          </a:endParaRPr>
        </a:p>
      </dsp:txBody>
      <dsp:txXfrm rot="-5400000">
        <a:off x="3944236" y="292701"/>
        <a:ext cx="6929768" cy="1519563"/>
      </dsp:txXfrm>
    </dsp:sp>
    <dsp:sp modelId="{9B93F794-A3D9-48F8-9E2F-C5DA678165A8}">
      <dsp:nvSpPr>
        <dsp:cNvPr id="0" name=""/>
        <dsp:cNvSpPr/>
      </dsp:nvSpPr>
      <dsp:spPr>
        <a:xfrm>
          <a:off x="0" y="0"/>
          <a:ext cx="3944235" cy="210496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el-GR" sz="2800" kern="1200">
              <a:latin typeface="Roboto" pitchFamily="2" charset="0"/>
              <a:ea typeface="Roboto" pitchFamily="2" charset="0"/>
            </a:rPr>
            <a:t>Ειδικά όρια συμμετοχής για Ο.Τ.Α.</a:t>
          </a:r>
        </a:p>
      </dsp:txBody>
      <dsp:txXfrm>
        <a:off x="102756" y="102756"/>
        <a:ext cx="3738723" cy="189945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EF25FF-E7A3-4F4C-BA90-F3B22C3F3ECE}">
      <dsp:nvSpPr>
        <dsp:cNvPr id="0" name=""/>
        <dsp:cNvSpPr/>
      </dsp:nvSpPr>
      <dsp:spPr>
        <a:xfrm>
          <a:off x="1813744" y="175"/>
          <a:ext cx="2594047" cy="763273"/>
        </a:xfrm>
        <a:prstGeom prst="roundRect">
          <a:avLst>
            <a:gd name="adj" fmla="val 10000"/>
          </a:avLst>
        </a:prstGeom>
        <a:solidFill>
          <a:srgbClr val="327AB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l-GR" sz="1800" b="1" kern="1200">
              <a:solidFill>
                <a:schemeClr val="bg1"/>
              </a:solidFill>
              <a:effectLst/>
              <a:latin typeface="Roboto" panose="02000000000000000000" pitchFamily="2" charset="0"/>
              <a:ea typeface="Roboto" panose="02000000000000000000" pitchFamily="2" charset="0"/>
              <a:cs typeface="Roboto" panose="02000000000000000000" pitchFamily="2" charset="0"/>
            </a:rPr>
            <a:t>ΚΑΕ &amp; ΕΚΠ</a:t>
          </a:r>
        </a:p>
      </dsp:txBody>
      <dsp:txXfrm>
        <a:off x="1836100" y="22531"/>
        <a:ext cx="2549335" cy="718561"/>
      </dsp:txXfrm>
    </dsp:sp>
    <dsp:sp modelId="{401F3676-B28F-42A3-9256-612178997045}">
      <dsp:nvSpPr>
        <dsp:cNvPr id="0" name=""/>
        <dsp:cNvSpPr/>
      </dsp:nvSpPr>
      <dsp:spPr>
        <a:xfrm>
          <a:off x="2073149" y="763449"/>
          <a:ext cx="1732376" cy="521484"/>
        </a:xfrm>
        <a:custGeom>
          <a:avLst/>
          <a:gdLst/>
          <a:ahLst/>
          <a:cxnLst/>
          <a:rect l="0" t="0" r="0" b="0"/>
          <a:pathLst>
            <a:path>
              <a:moveTo>
                <a:pt x="0" y="0"/>
              </a:moveTo>
              <a:lnTo>
                <a:pt x="0" y="521484"/>
              </a:lnTo>
              <a:lnTo>
                <a:pt x="1732376" y="521484"/>
              </a:lnTo>
            </a:path>
          </a:pathLst>
        </a:custGeom>
        <a:noFill/>
        <a:ln w="12700" cap="flat" cmpd="sng" algn="ctr">
          <a:solidFill>
            <a:srgbClr val="327AB8"/>
          </a:solidFill>
          <a:prstDash val="solid"/>
          <a:miter lim="800000"/>
        </a:ln>
        <a:effectLst/>
      </dsp:spPr>
      <dsp:style>
        <a:lnRef idx="2">
          <a:scrgbClr r="0" g="0" b="0"/>
        </a:lnRef>
        <a:fillRef idx="0">
          <a:scrgbClr r="0" g="0" b="0"/>
        </a:fillRef>
        <a:effectRef idx="0">
          <a:scrgbClr r="0" g="0" b="0"/>
        </a:effectRef>
        <a:fontRef idx="minor"/>
      </dsp:style>
    </dsp:sp>
    <dsp:sp modelId="{085003CC-2D56-406E-B34E-6A29102F5492}">
      <dsp:nvSpPr>
        <dsp:cNvPr id="0" name=""/>
        <dsp:cNvSpPr/>
      </dsp:nvSpPr>
      <dsp:spPr>
        <a:xfrm>
          <a:off x="3805526" y="903486"/>
          <a:ext cx="3901123" cy="762892"/>
        </a:xfrm>
        <a:prstGeom prst="roundRect">
          <a:avLst>
            <a:gd name="adj" fmla="val 10000"/>
          </a:avLst>
        </a:prstGeom>
        <a:solidFill>
          <a:schemeClr val="lt1">
            <a:alpha val="90000"/>
            <a:hueOff val="0"/>
            <a:satOff val="0"/>
            <a:lumOff val="0"/>
            <a:alphaOff val="0"/>
          </a:schemeClr>
        </a:solidFill>
        <a:ln w="12700" cap="flat" cmpd="sng" algn="ctr">
          <a:solidFill>
            <a:srgbClr val="327AB8"/>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892175" lvl="0" indent="0" algn="l" defTabSz="622300">
            <a:lnSpc>
              <a:spcPct val="90000"/>
            </a:lnSpc>
            <a:spcBef>
              <a:spcPct val="0"/>
            </a:spcBef>
            <a:spcAft>
              <a:spcPct val="35000"/>
            </a:spcAft>
            <a:buNone/>
          </a:pPr>
          <a:r>
            <a:rPr lang="el-GR" sz="1400" b="1" u="sng" kern="1200">
              <a:solidFill>
                <a:schemeClr val="tx1"/>
              </a:solidFill>
              <a:latin typeface="Roboto" panose="02000000000000000000" pitchFamily="2" charset="0"/>
              <a:ea typeface="Roboto" panose="02000000000000000000" pitchFamily="2" charset="0"/>
              <a:cs typeface="Roboto" panose="02000000000000000000" pitchFamily="2" charset="0"/>
            </a:rPr>
            <a:t>30 μέλη </a:t>
          </a:r>
          <a:r>
            <a:rPr lang="el-GR" sz="1400" b="0" u="none" kern="1200">
              <a:solidFill>
                <a:schemeClr val="tx1"/>
              </a:solidFill>
              <a:latin typeface="Roboto" panose="02000000000000000000" pitchFamily="2" charset="0"/>
              <a:ea typeface="Roboto" panose="02000000000000000000" pitchFamily="2" charset="0"/>
              <a:cs typeface="Roboto" panose="02000000000000000000" pitchFamily="2" charset="0"/>
            </a:rPr>
            <a:t>(γενική περίπτωση)</a:t>
          </a:r>
        </a:p>
      </dsp:txBody>
      <dsp:txXfrm>
        <a:off x="3827870" y="925830"/>
        <a:ext cx="3856435" cy="718204"/>
      </dsp:txXfrm>
    </dsp:sp>
    <dsp:sp modelId="{E2359DFC-8C18-4021-A17B-782EE66C79A5}">
      <dsp:nvSpPr>
        <dsp:cNvPr id="0" name=""/>
        <dsp:cNvSpPr/>
      </dsp:nvSpPr>
      <dsp:spPr>
        <a:xfrm>
          <a:off x="2073149" y="763449"/>
          <a:ext cx="1742415" cy="1523826"/>
        </a:xfrm>
        <a:custGeom>
          <a:avLst/>
          <a:gdLst/>
          <a:ahLst/>
          <a:cxnLst/>
          <a:rect l="0" t="0" r="0" b="0"/>
          <a:pathLst>
            <a:path>
              <a:moveTo>
                <a:pt x="0" y="0"/>
              </a:moveTo>
              <a:lnTo>
                <a:pt x="0" y="1523826"/>
              </a:lnTo>
              <a:lnTo>
                <a:pt x="1742415" y="1523826"/>
              </a:lnTo>
            </a:path>
          </a:pathLst>
        </a:custGeom>
        <a:noFill/>
        <a:ln w="12700" cap="flat" cmpd="sng" algn="ctr">
          <a:solidFill>
            <a:srgbClr val="327AB8"/>
          </a:solidFill>
          <a:prstDash val="solid"/>
          <a:miter lim="800000"/>
        </a:ln>
        <a:effectLst/>
      </dsp:spPr>
      <dsp:style>
        <a:lnRef idx="2">
          <a:scrgbClr r="0" g="0" b="0"/>
        </a:lnRef>
        <a:fillRef idx="0">
          <a:scrgbClr r="0" g="0" b="0"/>
        </a:fillRef>
        <a:effectRef idx="0">
          <a:scrgbClr r="0" g="0" b="0"/>
        </a:effectRef>
        <a:fontRef idx="minor"/>
      </dsp:style>
    </dsp:sp>
    <dsp:sp modelId="{92E74EC0-3C56-4A72-85F2-A710F81D65ED}">
      <dsp:nvSpPr>
        <dsp:cNvPr id="0" name=""/>
        <dsp:cNvSpPr/>
      </dsp:nvSpPr>
      <dsp:spPr>
        <a:xfrm>
          <a:off x="3815564" y="1819988"/>
          <a:ext cx="3948019" cy="934575"/>
        </a:xfrm>
        <a:prstGeom prst="roundRect">
          <a:avLst>
            <a:gd name="adj" fmla="val 10000"/>
          </a:avLst>
        </a:prstGeom>
        <a:solidFill>
          <a:schemeClr val="lt1">
            <a:alpha val="90000"/>
            <a:hueOff val="0"/>
            <a:satOff val="0"/>
            <a:lumOff val="0"/>
            <a:alphaOff val="0"/>
          </a:schemeClr>
        </a:solidFill>
        <a:ln w="12700" cap="flat" cmpd="sng" algn="ctr">
          <a:solidFill>
            <a:srgbClr val="327AB8"/>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892175" lvl="0" indent="0" algn="l" defTabSz="622300">
            <a:lnSpc>
              <a:spcPct val="90000"/>
            </a:lnSpc>
            <a:spcBef>
              <a:spcPct val="0"/>
            </a:spcBef>
            <a:spcAft>
              <a:spcPct val="35000"/>
            </a:spcAft>
            <a:buNone/>
          </a:pPr>
          <a:r>
            <a:rPr lang="el-GR" sz="1400" b="1" u="sng" kern="1200">
              <a:solidFill>
                <a:schemeClr val="tx1"/>
              </a:solidFill>
              <a:latin typeface="Roboto" panose="02000000000000000000" pitchFamily="2" charset="0"/>
              <a:ea typeface="Roboto" panose="02000000000000000000" pitchFamily="2" charset="0"/>
              <a:cs typeface="Roboto" panose="02000000000000000000" pitchFamily="2" charset="0"/>
            </a:rPr>
            <a:t>20 μέλη</a:t>
          </a:r>
          <a:r>
            <a:rPr lang="el-GR" sz="1400" kern="1200">
              <a:solidFill>
                <a:schemeClr val="tx1"/>
              </a:solidFill>
              <a:latin typeface="Roboto" panose="02000000000000000000" pitchFamily="2" charset="0"/>
              <a:ea typeface="Roboto" panose="02000000000000000000" pitchFamily="2" charset="0"/>
              <a:cs typeface="Roboto" panose="02000000000000000000" pitchFamily="2" charset="0"/>
            </a:rPr>
            <a:t> για νησιά με λιγότερους από 3.100 κατοίκους</a:t>
          </a:r>
        </a:p>
      </dsp:txBody>
      <dsp:txXfrm>
        <a:off x="3842937" y="1847361"/>
        <a:ext cx="3893273" cy="879829"/>
      </dsp:txXfrm>
    </dsp:sp>
    <dsp:sp modelId="{DF7D6A05-F54E-4FF8-BF74-2215C0A124B9}">
      <dsp:nvSpPr>
        <dsp:cNvPr id="0" name=""/>
        <dsp:cNvSpPr/>
      </dsp:nvSpPr>
      <dsp:spPr>
        <a:xfrm>
          <a:off x="2073149" y="763449"/>
          <a:ext cx="1741914" cy="2720270"/>
        </a:xfrm>
        <a:custGeom>
          <a:avLst/>
          <a:gdLst/>
          <a:ahLst/>
          <a:cxnLst/>
          <a:rect l="0" t="0" r="0" b="0"/>
          <a:pathLst>
            <a:path>
              <a:moveTo>
                <a:pt x="0" y="0"/>
              </a:moveTo>
              <a:lnTo>
                <a:pt x="0" y="2720270"/>
              </a:lnTo>
              <a:lnTo>
                <a:pt x="1741914" y="2720270"/>
              </a:lnTo>
            </a:path>
          </a:pathLst>
        </a:custGeom>
        <a:noFill/>
        <a:ln w="12700" cap="flat" cmpd="sng" algn="ctr">
          <a:solidFill>
            <a:srgbClr val="327AB8"/>
          </a:solidFill>
          <a:prstDash val="solid"/>
          <a:miter lim="800000"/>
        </a:ln>
        <a:effectLst/>
      </dsp:spPr>
      <dsp:style>
        <a:lnRef idx="2">
          <a:scrgbClr r="0" g="0" b="0"/>
        </a:lnRef>
        <a:fillRef idx="0">
          <a:scrgbClr r="0" g="0" b="0"/>
        </a:fillRef>
        <a:effectRef idx="0">
          <a:scrgbClr r="0" g="0" b="0"/>
        </a:effectRef>
        <a:fontRef idx="minor"/>
      </dsp:style>
    </dsp:sp>
    <dsp:sp modelId="{4AA79155-A726-4551-A789-92545408417C}">
      <dsp:nvSpPr>
        <dsp:cNvPr id="0" name=""/>
        <dsp:cNvSpPr/>
      </dsp:nvSpPr>
      <dsp:spPr>
        <a:xfrm>
          <a:off x="3815064" y="3036494"/>
          <a:ext cx="3976754" cy="894450"/>
        </a:xfrm>
        <a:prstGeom prst="roundRect">
          <a:avLst>
            <a:gd name="adj" fmla="val 10000"/>
          </a:avLst>
        </a:prstGeom>
        <a:solidFill>
          <a:schemeClr val="lt1">
            <a:alpha val="90000"/>
            <a:hueOff val="0"/>
            <a:satOff val="0"/>
            <a:lumOff val="0"/>
            <a:alphaOff val="0"/>
          </a:schemeClr>
        </a:solidFill>
        <a:ln w="12700" cap="flat" cmpd="sng" algn="ctr">
          <a:solidFill>
            <a:srgbClr val="327AB8"/>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892175" lvl="0" indent="0" algn="l" defTabSz="622300">
            <a:lnSpc>
              <a:spcPct val="90000"/>
            </a:lnSpc>
            <a:spcBef>
              <a:spcPct val="0"/>
            </a:spcBef>
            <a:spcAft>
              <a:spcPct val="35000"/>
            </a:spcAft>
            <a:buNone/>
          </a:pPr>
          <a:r>
            <a:rPr lang="el-GR" sz="1400" b="1" u="sng" kern="1200">
              <a:solidFill>
                <a:prstClr val="black"/>
              </a:solidFill>
              <a:latin typeface="Roboto" panose="02000000000000000000" pitchFamily="2" charset="0"/>
              <a:ea typeface="Roboto" panose="02000000000000000000" pitchFamily="2" charset="0"/>
              <a:cs typeface="Roboto" panose="02000000000000000000" pitchFamily="2" charset="0"/>
            </a:rPr>
            <a:t>15 μέλη</a:t>
          </a:r>
          <a:r>
            <a:rPr lang="el-GR" sz="1400" b="0" u="none" kern="1200">
              <a:solidFill>
                <a:prstClr val="black"/>
              </a:solidFill>
              <a:latin typeface="Roboto" panose="02000000000000000000" pitchFamily="2" charset="0"/>
              <a:ea typeface="Roboto" panose="02000000000000000000" pitchFamily="2" charset="0"/>
              <a:cs typeface="Roboto" panose="02000000000000000000" pitchFamily="2" charset="0"/>
            </a:rPr>
            <a:t> σε περίπτωση που συμμετέχουν αποκλειστικά μΜΕ</a:t>
          </a:r>
        </a:p>
      </dsp:txBody>
      <dsp:txXfrm>
        <a:off x="3841262" y="3062692"/>
        <a:ext cx="3924358" cy="842054"/>
      </dsp:txXfrm>
    </dsp:sp>
    <dsp:sp modelId="{731D2A88-E039-423A-9F52-2A05235B40DB}">
      <dsp:nvSpPr>
        <dsp:cNvPr id="0" name=""/>
        <dsp:cNvSpPr/>
      </dsp:nvSpPr>
      <dsp:spPr>
        <a:xfrm>
          <a:off x="2073149" y="763449"/>
          <a:ext cx="1741914" cy="3805538"/>
        </a:xfrm>
        <a:custGeom>
          <a:avLst/>
          <a:gdLst/>
          <a:ahLst/>
          <a:cxnLst/>
          <a:rect l="0" t="0" r="0" b="0"/>
          <a:pathLst>
            <a:path>
              <a:moveTo>
                <a:pt x="0" y="0"/>
              </a:moveTo>
              <a:lnTo>
                <a:pt x="0" y="3805538"/>
              </a:lnTo>
              <a:lnTo>
                <a:pt x="1741914" y="3805538"/>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00849C8-CBE2-44B0-B3EE-345E483FCE3E}">
      <dsp:nvSpPr>
        <dsp:cNvPr id="0" name=""/>
        <dsp:cNvSpPr/>
      </dsp:nvSpPr>
      <dsp:spPr>
        <a:xfrm>
          <a:off x="3815064" y="4121762"/>
          <a:ext cx="3976754" cy="894450"/>
        </a:xfrm>
        <a:prstGeom prst="roundRect">
          <a:avLst>
            <a:gd name="adj" fmla="val 10000"/>
          </a:avLst>
        </a:prstGeom>
        <a:solidFill>
          <a:schemeClr val="lt1">
            <a:alpha val="90000"/>
            <a:hueOff val="0"/>
            <a:satOff val="0"/>
            <a:lumOff val="0"/>
            <a:alphaOff val="0"/>
          </a:schemeClr>
        </a:solidFill>
        <a:ln w="12700" cap="flat" cmpd="sng" algn="ctr">
          <a:solidFill>
            <a:srgbClr val="327AB8"/>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892175" lvl="0" indent="0" algn="l" defTabSz="622300">
            <a:lnSpc>
              <a:spcPct val="90000"/>
            </a:lnSpc>
            <a:spcBef>
              <a:spcPct val="0"/>
            </a:spcBef>
            <a:spcAft>
              <a:spcPct val="35000"/>
            </a:spcAft>
            <a:buNone/>
          </a:pPr>
          <a:r>
            <a:rPr lang="en-US" sz="1400" b="1" u="sng" kern="1200">
              <a:solidFill>
                <a:prstClr val="black"/>
              </a:solidFill>
              <a:latin typeface="Roboto" panose="02000000000000000000" pitchFamily="2" charset="0"/>
              <a:ea typeface="Roboto" panose="02000000000000000000" pitchFamily="2" charset="0"/>
              <a:cs typeface="Roboto" panose="02000000000000000000" pitchFamily="2" charset="0"/>
            </a:rPr>
            <a:t>3</a:t>
          </a:r>
          <a:r>
            <a:rPr lang="el-GR" sz="1400" b="1" u="sng" kern="1200">
              <a:solidFill>
                <a:prstClr val="black"/>
              </a:solidFill>
              <a:latin typeface="Roboto" panose="02000000000000000000" pitchFamily="2" charset="0"/>
              <a:ea typeface="Roboto" panose="02000000000000000000" pitchFamily="2" charset="0"/>
              <a:cs typeface="Roboto" panose="02000000000000000000" pitchFamily="2" charset="0"/>
            </a:rPr>
            <a:t> μέλη </a:t>
          </a:r>
          <a:r>
            <a:rPr lang="el-GR" sz="1400" b="0" u="none" kern="1200">
              <a:solidFill>
                <a:prstClr val="black"/>
              </a:solidFill>
              <a:latin typeface="Roboto" panose="02000000000000000000" pitchFamily="2" charset="0"/>
              <a:ea typeface="Roboto" panose="02000000000000000000" pitchFamily="2" charset="0"/>
              <a:cs typeface="Roboto" panose="02000000000000000000" pitchFamily="2" charset="0"/>
            </a:rPr>
            <a:t>αν συμμετέχουν τουλάχιστον ένας ΟΤΑ και τα άλλα δύο μέλη είναι επιχείρηση ΟΤΑ (ή ΟΤΑ)</a:t>
          </a:r>
        </a:p>
        <a:p>
          <a:pPr marL="0" lvl="0" algn="ctr" defTabSz="533400">
            <a:lnSpc>
              <a:spcPct val="90000"/>
            </a:lnSpc>
            <a:spcBef>
              <a:spcPct val="0"/>
            </a:spcBef>
            <a:spcAft>
              <a:spcPct val="35000"/>
            </a:spcAft>
            <a:buNone/>
          </a:pPr>
          <a:endParaRPr lang="el-GR" sz="1100" b="0" u="none" kern="1200">
            <a:solidFill>
              <a:prstClr val="black"/>
            </a:solidFill>
            <a:latin typeface="Roboto" panose="02000000000000000000" pitchFamily="2" charset="0"/>
            <a:ea typeface="Roboto" panose="02000000000000000000" pitchFamily="2" charset="0"/>
            <a:cs typeface="Roboto" panose="02000000000000000000" pitchFamily="2" charset="0"/>
          </a:endParaRPr>
        </a:p>
      </dsp:txBody>
      <dsp:txXfrm>
        <a:off x="3841262" y="4147960"/>
        <a:ext cx="3924358" cy="84205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A80F7B-C1F7-4FA2-82E1-DEC2B4038D32}">
      <dsp:nvSpPr>
        <dsp:cNvPr id="0" name=""/>
        <dsp:cNvSpPr/>
      </dsp:nvSpPr>
      <dsp:spPr>
        <a:xfrm>
          <a:off x="0" y="0"/>
          <a:ext cx="9230808"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AA78B47-1B33-4239-82EA-DDA5B501D293}">
      <dsp:nvSpPr>
        <dsp:cNvPr id="0" name=""/>
        <dsp:cNvSpPr/>
      </dsp:nvSpPr>
      <dsp:spPr>
        <a:xfrm>
          <a:off x="0" y="0"/>
          <a:ext cx="9230808" cy="1064506"/>
        </a:xfrm>
        <a:prstGeom prst="rect">
          <a:avLst/>
        </a:prstGeom>
        <a:solidFill>
          <a:srgbClr val="708DA3"/>
        </a:solid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l-GR" sz="2000" b="0" kern="1200">
              <a:solidFill>
                <a:schemeClr val="bg1"/>
              </a:solidFill>
              <a:latin typeface="Roboto" pitchFamily="2" charset="0"/>
              <a:ea typeface="Roboto" pitchFamily="2" charset="0"/>
              <a:cs typeface="Calibri" panose="020F0502020204030204" pitchFamily="34" charset="0"/>
            </a:rPr>
            <a:t>Παραγωγή ενέργειας από ΑΠΕ</a:t>
          </a:r>
        </a:p>
        <a:p>
          <a:pPr marL="0" lvl="0" indent="0" algn="ctr" defTabSz="889000">
            <a:lnSpc>
              <a:spcPct val="90000"/>
            </a:lnSpc>
            <a:spcBef>
              <a:spcPct val="0"/>
            </a:spcBef>
            <a:spcAft>
              <a:spcPct val="35000"/>
            </a:spcAft>
            <a:buNone/>
          </a:pPr>
          <a:endParaRPr lang="el-GR" sz="2000" b="0" kern="1200">
            <a:solidFill>
              <a:schemeClr val="bg1"/>
            </a:solidFill>
            <a:latin typeface="Roboto" pitchFamily="2" charset="0"/>
            <a:ea typeface="Roboto" pitchFamily="2" charset="0"/>
            <a:cs typeface="Calibri" panose="020F0502020204030204" pitchFamily="34" charset="0"/>
          </a:endParaRPr>
        </a:p>
      </dsp:txBody>
      <dsp:txXfrm>
        <a:off x="0" y="0"/>
        <a:ext cx="9230808" cy="1064506"/>
      </dsp:txXfrm>
    </dsp:sp>
    <dsp:sp modelId="{6321AC67-4F46-48A7-A33A-355EC076E5A7}">
      <dsp:nvSpPr>
        <dsp:cNvPr id="0" name=""/>
        <dsp:cNvSpPr/>
      </dsp:nvSpPr>
      <dsp:spPr>
        <a:xfrm>
          <a:off x="0" y="1064506"/>
          <a:ext cx="9230808" cy="0"/>
        </a:xfrm>
        <a:prstGeom prst="line">
          <a:avLst/>
        </a:prstGeom>
        <a:solidFill>
          <a:schemeClr val="accent5">
            <a:hueOff val="137896"/>
            <a:satOff val="24830"/>
            <a:lumOff val="-8693"/>
            <a:alphaOff val="0"/>
          </a:schemeClr>
        </a:solidFill>
        <a:ln w="12700" cap="flat" cmpd="sng" algn="ctr">
          <a:solidFill>
            <a:schemeClr val="accent5">
              <a:hueOff val="137896"/>
              <a:satOff val="24830"/>
              <a:lumOff val="-869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483B1FB-5635-41E8-8EB1-DDDF6B930B38}">
      <dsp:nvSpPr>
        <dsp:cNvPr id="0" name=""/>
        <dsp:cNvSpPr/>
      </dsp:nvSpPr>
      <dsp:spPr>
        <a:xfrm>
          <a:off x="0" y="1064506"/>
          <a:ext cx="9230808" cy="1064506"/>
        </a:xfrm>
        <a:prstGeom prst="rect">
          <a:avLst/>
        </a:prstGeom>
        <a:solidFill>
          <a:srgbClr val="13777A"/>
        </a:solid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l-GR" sz="2000" b="0" kern="1200">
              <a:solidFill>
                <a:schemeClr val="bg1"/>
              </a:solidFill>
              <a:latin typeface="Roboto" pitchFamily="2" charset="0"/>
              <a:ea typeface="Roboto" pitchFamily="2" charset="0"/>
              <a:cs typeface="Calibri" panose="020F0502020204030204" pitchFamily="34" charset="0"/>
            </a:rPr>
            <a:t>Κατανάλωση</a:t>
          </a:r>
          <a:r>
            <a:rPr lang="en-US" sz="2000" b="0" kern="1200">
              <a:solidFill>
                <a:schemeClr val="bg1"/>
              </a:solidFill>
              <a:latin typeface="Roboto" pitchFamily="2" charset="0"/>
              <a:ea typeface="Roboto" pitchFamily="2" charset="0"/>
              <a:cs typeface="Calibri" panose="020F0502020204030204" pitchFamily="34" charset="0"/>
            </a:rPr>
            <a:t> </a:t>
          </a:r>
          <a:r>
            <a:rPr lang="el-GR" sz="2000" b="0" kern="1200">
              <a:solidFill>
                <a:schemeClr val="bg1"/>
              </a:solidFill>
              <a:latin typeface="Roboto" pitchFamily="2" charset="0"/>
              <a:ea typeface="Roboto" pitchFamily="2" charset="0"/>
              <a:cs typeface="Calibri" panose="020F0502020204030204" pitchFamily="34" charset="0"/>
            </a:rPr>
            <a:t>ενέργειας από ΑΠΕ</a:t>
          </a:r>
        </a:p>
        <a:p>
          <a:pPr marL="0" lvl="0" indent="0" algn="ctr" defTabSz="889000">
            <a:lnSpc>
              <a:spcPct val="90000"/>
            </a:lnSpc>
            <a:spcBef>
              <a:spcPct val="0"/>
            </a:spcBef>
            <a:spcAft>
              <a:spcPct val="35000"/>
            </a:spcAft>
            <a:buNone/>
          </a:pPr>
          <a:endParaRPr lang="el-GR" sz="2000" b="0" kern="1200">
            <a:solidFill>
              <a:schemeClr val="bg1"/>
            </a:solidFill>
            <a:latin typeface="Roboto" pitchFamily="2" charset="0"/>
            <a:ea typeface="Roboto" pitchFamily="2" charset="0"/>
            <a:cs typeface="Calibri" panose="020F0502020204030204" pitchFamily="34" charset="0"/>
          </a:endParaRPr>
        </a:p>
      </dsp:txBody>
      <dsp:txXfrm>
        <a:off x="0" y="1064506"/>
        <a:ext cx="9230808" cy="1064506"/>
      </dsp:txXfrm>
    </dsp:sp>
    <dsp:sp modelId="{20FD1EE4-28FE-437B-83DC-3B871C73812C}">
      <dsp:nvSpPr>
        <dsp:cNvPr id="0" name=""/>
        <dsp:cNvSpPr/>
      </dsp:nvSpPr>
      <dsp:spPr>
        <a:xfrm>
          <a:off x="0" y="2129012"/>
          <a:ext cx="9230808" cy="0"/>
        </a:xfrm>
        <a:prstGeom prst="line">
          <a:avLst/>
        </a:prstGeom>
        <a:solidFill>
          <a:schemeClr val="accent5">
            <a:hueOff val="275793"/>
            <a:satOff val="49660"/>
            <a:lumOff val="-17385"/>
            <a:alphaOff val="0"/>
          </a:schemeClr>
        </a:solidFill>
        <a:ln w="12700" cap="flat" cmpd="sng" algn="ctr">
          <a:solidFill>
            <a:schemeClr val="accent5">
              <a:hueOff val="275793"/>
              <a:satOff val="49660"/>
              <a:lumOff val="-1738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CAF43E2-D01A-43B8-862E-4A05B6A39646}">
      <dsp:nvSpPr>
        <dsp:cNvPr id="0" name=""/>
        <dsp:cNvSpPr/>
      </dsp:nvSpPr>
      <dsp:spPr>
        <a:xfrm>
          <a:off x="0" y="2129012"/>
          <a:ext cx="9230808" cy="1064506"/>
        </a:xfrm>
        <a:prstGeom prst="rect">
          <a:avLst/>
        </a:prstGeom>
        <a:solidFill>
          <a:srgbClr val="3D3D3C"/>
        </a:solid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l-GR" sz="2000" b="0" kern="1200">
              <a:solidFill>
                <a:schemeClr val="bg1"/>
              </a:solidFill>
              <a:latin typeface="Roboto" pitchFamily="2" charset="0"/>
              <a:ea typeface="Roboto" pitchFamily="2" charset="0"/>
              <a:cs typeface="Calibri" panose="020F0502020204030204" pitchFamily="34" charset="0"/>
            </a:rPr>
            <a:t>Αποθήκευση ενέργειας από ΑΠΕ</a:t>
          </a:r>
        </a:p>
        <a:p>
          <a:pPr marL="0" lvl="0" indent="0" algn="ctr" defTabSz="889000">
            <a:lnSpc>
              <a:spcPct val="90000"/>
            </a:lnSpc>
            <a:spcBef>
              <a:spcPct val="0"/>
            </a:spcBef>
            <a:spcAft>
              <a:spcPct val="35000"/>
            </a:spcAft>
            <a:buNone/>
          </a:pPr>
          <a:endParaRPr lang="el-GR" sz="2000" b="0" kern="1200">
            <a:solidFill>
              <a:schemeClr val="bg1"/>
            </a:solidFill>
            <a:latin typeface="Roboto" pitchFamily="2" charset="0"/>
            <a:ea typeface="Roboto" pitchFamily="2" charset="0"/>
            <a:cs typeface="Calibri" panose="020F0502020204030204" pitchFamily="34" charset="0"/>
          </a:endParaRPr>
        </a:p>
      </dsp:txBody>
      <dsp:txXfrm>
        <a:off x="0" y="2129012"/>
        <a:ext cx="9230808" cy="1064506"/>
      </dsp:txXfrm>
    </dsp:sp>
    <dsp:sp modelId="{CC303E09-A00F-4CED-9DA5-FB5A991E0B8E}">
      <dsp:nvSpPr>
        <dsp:cNvPr id="0" name=""/>
        <dsp:cNvSpPr/>
      </dsp:nvSpPr>
      <dsp:spPr>
        <a:xfrm>
          <a:off x="0" y="3193518"/>
          <a:ext cx="9230808" cy="0"/>
        </a:xfrm>
        <a:prstGeom prst="line">
          <a:avLst/>
        </a:prstGeom>
        <a:solidFill>
          <a:schemeClr val="accent5">
            <a:hueOff val="413689"/>
            <a:satOff val="74490"/>
            <a:lumOff val="-26078"/>
            <a:alphaOff val="0"/>
          </a:schemeClr>
        </a:solidFill>
        <a:ln w="12700" cap="flat" cmpd="sng" algn="ctr">
          <a:solidFill>
            <a:schemeClr val="accent5">
              <a:hueOff val="413689"/>
              <a:satOff val="74490"/>
              <a:lumOff val="-2607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4964111-B9F6-4833-B035-A290D731278A}">
      <dsp:nvSpPr>
        <dsp:cNvPr id="0" name=""/>
        <dsp:cNvSpPr/>
      </dsp:nvSpPr>
      <dsp:spPr>
        <a:xfrm>
          <a:off x="0" y="3193518"/>
          <a:ext cx="9230808" cy="1064506"/>
        </a:xfrm>
        <a:prstGeom prst="rect">
          <a:avLst/>
        </a:prstGeom>
        <a:solidFill>
          <a:srgbClr val="327AB8"/>
        </a:solid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l-GR" sz="2000" b="0" kern="1200">
              <a:solidFill>
                <a:schemeClr val="bg1"/>
              </a:solidFill>
              <a:latin typeface="Roboto" pitchFamily="2" charset="0"/>
              <a:ea typeface="Roboto" pitchFamily="2" charset="0"/>
              <a:cs typeface="Calibri" panose="020F0502020204030204" pitchFamily="34" charset="0"/>
            </a:rPr>
            <a:t>Πώληση ενέργειας από ΑΠΕ</a:t>
          </a:r>
        </a:p>
        <a:p>
          <a:pPr marL="0" lvl="0" indent="0" algn="ctr" defTabSz="889000">
            <a:lnSpc>
              <a:spcPct val="90000"/>
            </a:lnSpc>
            <a:spcBef>
              <a:spcPct val="0"/>
            </a:spcBef>
            <a:spcAft>
              <a:spcPct val="35000"/>
            </a:spcAft>
            <a:buNone/>
          </a:pPr>
          <a:endParaRPr lang="el-GR" sz="2000" b="0" kern="1200">
            <a:solidFill>
              <a:schemeClr val="bg1"/>
            </a:solidFill>
            <a:latin typeface="Roboto" pitchFamily="2" charset="0"/>
            <a:ea typeface="Roboto" pitchFamily="2" charset="0"/>
            <a:cs typeface="Calibri" panose="020F0502020204030204" pitchFamily="34" charset="0"/>
          </a:endParaRPr>
        </a:p>
      </dsp:txBody>
      <dsp:txXfrm>
        <a:off x="0" y="3193518"/>
        <a:ext cx="9230808" cy="106450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85272E-B9A1-42A6-BD73-8356C9359111}">
      <dsp:nvSpPr>
        <dsp:cNvPr id="0" name=""/>
        <dsp:cNvSpPr/>
      </dsp:nvSpPr>
      <dsp:spPr>
        <a:xfrm>
          <a:off x="0" y="632"/>
          <a:ext cx="8885646"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FDCE1E2-B9AD-4CB9-BA9E-36EC69950F77}">
      <dsp:nvSpPr>
        <dsp:cNvPr id="0" name=""/>
        <dsp:cNvSpPr/>
      </dsp:nvSpPr>
      <dsp:spPr>
        <a:xfrm>
          <a:off x="0" y="632"/>
          <a:ext cx="8885646" cy="575654"/>
        </a:xfrm>
        <a:prstGeom prst="rect">
          <a:avLst/>
        </a:prstGeom>
        <a:solidFill>
          <a:srgbClr val="708DA3"/>
        </a:solid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l-GR" sz="2000" kern="1200">
              <a:solidFill>
                <a:schemeClr val="bg1"/>
              </a:solidFill>
              <a:latin typeface="Roboto" pitchFamily="2" charset="0"/>
              <a:ea typeface="Roboto" pitchFamily="2" charset="0"/>
              <a:cs typeface="Calibri" panose="020F0502020204030204" pitchFamily="34" charset="0"/>
            </a:rPr>
            <a:t>Εικονικό ενεργειακό συμψηφισμό με ή χωρίς αποθήκευση</a:t>
          </a:r>
        </a:p>
        <a:p>
          <a:pPr marL="0" lvl="0" indent="0" algn="ctr" defTabSz="889000">
            <a:lnSpc>
              <a:spcPct val="90000"/>
            </a:lnSpc>
            <a:spcBef>
              <a:spcPct val="0"/>
            </a:spcBef>
            <a:spcAft>
              <a:spcPct val="35000"/>
            </a:spcAft>
            <a:buNone/>
          </a:pPr>
          <a:endParaRPr lang="el-GR" sz="2000" b="0" kern="1200">
            <a:solidFill>
              <a:schemeClr val="bg1"/>
            </a:solidFill>
            <a:latin typeface="Roboto" pitchFamily="2" charset="0"/>
            <a:ea typeface="Roboto" pitchFamily="2" charset="0"/>
            <a:cs typeface="Calibri" panose="020F0502020204030204" pitchFamily="34" charset="0"/>
          </a:endParaRPr>
        </a:p>
      </dsp:txBody>
      <dsp:txXfrm>
        <a:off x="0" y="632"/>
        <a:ext cx="8885646" cy="575654"/>
      </dsp:txXfrm>
    </dsp:sp>
    <dsp:sp modelId="{0799B0BC-2A1A-46B4-80EF-933C20398F6E}">
      <dsp:nvSpPr>
        <dsp:cNvPr id="0" name=""/>
        <dsp:cNvSpPr/>
      </dsp:nvSpPr>
      <dsp:spPr>
        <a:xfrm>
          <a:off x="0" y="576287"/>
          <a:ext cx="8885646" cy="0"/>
        </a:xfrm>
        <a:prstGeom prst="line">
          <a:avLst/>
        </a:prstGeom>
        <a:solidFill>
          <a:schemeClr val="accent5">
            <a:hueOff val="51711"/>
            <a:satOff val="9311"/>
            <a:lumOff val="-3260"/>
            <a:alphaOff val="0"/>
          </a:schemeClr>
        </a:solidFill>
        <a:ln w="12700" cap="flat" cmpd="sng" algn="ctr">
          <a:solidFill>
            <a:schemeClr val="accent5">
              <a:hueOff val="51711"/>
              <a:satOff val="9311"/>
              <a:lumOff val="-326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07E6B60-98D6-4FC3-A87C-6FDC69D51CEA}">
      <dsp:nvSpPr>
        <dsp:cNvPr id="0" name=""/>
        <dsp:cNvSpPr/>
      </dsp:nvSpPr>
      <dsp:spPr>
        <a:xfrm>
          <a:off x="0" y="576287"/>
          <a:ext cx="8885646" cy="575654"/>
        </a:xfrm>
        <a:prstGeom prst="rect">
          <a:avLst/>
        </a:prstGeom>
        <a:solidFill>
          <a:srgbClr val="13777A"/>
        </a:solid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l-GR" sz="2000" kern="1200">
              <a:solidFill>
                <a:schemeClr val="bg1"/>
              </a:solidFill>
              <a:latin typeface="Roboto" pitchFamily="2" charset="0"/>
              <a:ea typeface="Roboto" pitchFamily="2" charset="0"/>
              <a:cs typeface="Calibri" panose="020F0502020204030204" pitchFamily="34" charset="0"/>
            </a:rPr>
            <a:t>Βιομάζα ή βιορευστά ή βιοαέριο ή βιομεθάνιο </a:t>
          </a:r>
        </a:p>
        <a:p>
          <a:pPr marL="0" lvl="0" indent="0" algn="ctr" defTabSz="889000">
            <a:lnSpc>
              <a:spcPct val="90000"/>
            </a:lnSpc>
            <a:spcBef>
              <a:spcPct val="0"/>
            </a:spcBef>
            <a:spcAft>
              <a:spcPct val="35000"/>
            </a:spcAft>
            <a:buNone/>
          </a:pPr>
          <a:endParaRPr lang="el-GR" sz="2000" b="0" kern="1200">
            <a:solidFill>
              <a:schemeClr val="bg1"/>
            </a:solidFill>
            <a:latin typeface="Roboto" pitchFamily="2" charset="0"/>
            <a:ea typeface="Roboto" pitchFamily="2" charset="0"/>
            <a:cs typeface="Calibri" panose="020F0502020204030204" pitchFamily="34" charset="0"/>
          </a:endParaRPr>
        </a:p>
      </dsp:txBody>
      <dsp:txXfrm>
        <a:off x="0" y="576287"/>
        <a:ext cx="8885646" cy="575654"/>
      </dsp:txXfrm>
    </dsp:sp>
    <dsp:sp modelId="{98947529-0F78-4432-86D0-DAFD79758D18}">
      <dsp:nvSpPr>
        <dsp:cNvPr id="0" name=""/>
        <dsp:cNvSpPr/>
      </dsp:nvSpPr>
      <dsp:spPr>
        <a:xfrm>
          <a:off x="0" y="1151942"/>
          <a:ext cx="8885646" cy="0"/>
        </a:xfrm>
        <a:prstGeom prst="line">
          <a:avLst/>
        </a:prstGeom>
        <a:solidFill>
          <a:schemeClr val="accent5">
            <a:hueOff val="103422"/>
            <a:satOff val="18622"/>
            <a:lumOff val="-6519"/>
            <a:alphaOff val="0"/>
          </a:schemeClr>
        </a:solidFill>
        <a:ln w="12700" cap="flat" cmpd="sng" algn="ctr">
          <a:solidFill>
            <a:schemeClr val="accent5">
              <a:hueOff val="103422"/>
              <a:satOff val="18622"/>
              <a:lumOff val="-651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55059F2-FD58-4C22-994A-2A5A55D52C79}">
      <dsp:nvSpPr>
        <dsp:cNvPr id="0" name=""/>
        <dsp:cNvSpPr/>
      </dsp:nvSpPr>
      <dsp:spPr>
        <a:xfrm>
          <a:off x="0" y="1151942"/>
          <a:ext cx="8885646" cy="575654"/>
        </a:xfrm>
        <a:prstGeom prst="rect">
          <a:avLst/>
        </a:prstGeom>
        <a:solidFill>
          <a:srgbClr val="3D3D3C"/>
        </a:solid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l-GR" sz="2000" kern="1200">
              <a:solidFill>
                <a:schemeClr val="bg1"/>
              </a:solidFill>
              <a:latin typeface="Roboto" pitchFamily="2" charset="0"/>
              <a:ea typeface="Roboto" pitchFamily="2" charset="0"/>
              <a:cs typeface="Calibri" panose="020F0502020204030204" pitchFamily="34" charset="0"/>
            </a:rPr>
            <a:t>Αφαλάτωση με ΑΠΕ</a:t>
          </a:r>
        </a:p>
      </dsp:txBody>
      <dsp:txXfrm>
        <a:off x="0" y="1151942"/>
        <a:ext cx="8885646" cy="575654"/>
      </dsp:txXfrm>
    </dsp:sp>
    <dsp:sp modelId="{9124A3A5-CD09-4299-90D7-3723E0D06351}">
      <dsp:nvSpPr>
        <dsp:cNvPr id="0" name=""/>
        <dsp:cNvSpPr/>
      </dsp:nvSpPr>
      <dsp:spPr>
        <a:xfrm>
          <a:off x="0" y="1727596"/>
          <a:ext cx="8885646" cy="0"/>
        </a:xfrm>
        <a:prstGeom prst="line">
          <a:avLst/>
        </a:prstGeom>
        <a:solidFill>
          <a:schemeClr val="accent5">
            <a:hueOff val="155133"/>
            <a:satOff val="27934"/>
            <a:lumOff val="-9779"/>
            <a:alphaOff val="0"/>
          </a:schemeClr>
        </a:solidFill>
        <a:ln w="12700" cap="flat" cmpd="sng" algn="ctr">
          <a:solidFill>
            <a:schemeClr val="accent5">
              <a:hueOff val="155133"/>
              <a:satOff val="27934"/>
              <a:lumOff val="-977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2F84EDA-5244-4DE1-A21A-1758A387C2AB}">
      <dsp:nvSpPr>
        <dsp:cNvPr id="0" name=""/>
        <dsp:cNvSpPr/>
      </dsp:nvSpPr>
      <dsp:spPr>
        <a:xfrm>
          <a:off x="0" y="1727596"/>
          <a:ext cx="8885646" cy="575654"/>
        </a:xfrm>
        <a:prstGeom prst="rect">
          <a:avLst/>
        </a:prstGeom>
        <a:solidFill>
          <a:srgbClr val="327AB8"/>
        </a:solid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ctr" defTabSz="844550">
            <a:lnSpc>
              <a:spcPct val="90000"/>
            </a:lnSpc>
            <a:spcBef>
              <a:spcPct val="0"/>
            </a:spcBef>
            <a:spcAft>
              <a:spcPct val="35000"/>
            </a:spcAft>
            <a:buNone/>
          </a:pPr>
          <a:r>
            <a:rPr lang="el-GR" sz="1900" b="0" kern="1200">
              <a:solidFill>
                <a:schemeClr val="bg1"/>
              </a:solidFill>
              <a:latin typeface="Roboto" pitchFamily="2" charset="0"/>
              <a:ea typeface="Roboto" pitchFamily="2" charset="0"/>
              <a:cs typeface="Calibri" panose="020F0502020204030204" pitchFamily="34" charset="0"/>
            </a:rPr>
            <a:t>Προσέλκυση κεφαλαίων, διαχείριση χρηματοδοτικών προγραμμάτων, παροχή συμβουλών, ενημέρωση &amp; εκπαίδευση</a:t>
          </a:r>
        </a:p>
        <a:p>
          <a:pPr marL="0" lvl="0" indent="0" algn="ctr" defTabSz="844550">
            <a:lnSpc>
              <a:spcPct val="90000"/>
            </a:lnSpc>
            <a:spcBef>
              <a:spcPct val="0"/>
            </a:spcBef>
            <a:spcAft>
              <a:spcPct val="35000"/>
            </a:spcAft>
            <a:buNone/>
          </a:pPr>
          <a:endParaRPr lang="el-GR" sz="2000" b="0" kern="1200">
            <a:solidFill>
              <a:schemeClr val="bg1"/>
            </a:solidFill>
            <a:latin typeface="Roboto" pitchFamily="2" charset="0"/>
            <a:ea typeface="Roboto" pitchFamily="2" charset="0"/>
            <a:cs typeface="Calibri" panose="020F0502020204030204" pitchFamily="34" charset="0"/>
          </a:endParaRPr>
        </a:p>
      </dsp:txBody>
      <dsp:txXfrm>
        <a:off x="0" y="1727596"/>
        <a:ext cx="8885646" cy="575654"/>
      </dsp:txXfrm>
    </dsp:sp>
    <dsp:sp modelId="{3E407C01-A610-4B26-97A6-51B485CC36FE}">
      <dsp:nvSpPr>
        <dsp:cNvPr id="0" name=""/>
        <dsp:cNvSpPr/>
      </dsp:nvSpPr>
      <dsp:spPr>
        <a:xfrm>
          <a:off x="0" y="2303251"/>
          <a:ext cx="8885646" cy="0"/>
        </a:xfrm>
        <a:prstGeom prst="line">
          <a:avLst/>
        </a:prstGeom>
        <a:solidFill>
          <a:schemeClr val="accent5">
            <a:hueOff val="206845"/>
            <a:satOff val="37245"/>
            <a:lumOff val="-13039"/>
            <a:alphaOff val="0"/>
          </a:schemeClr>
        </a:solidFill>
        <a:ln w="12700" cap="flat" cmpd="sng" algn="ctr">
          <a:solidFill>
            <a:schemeClr val="accent5">
              <a:hueOff val="206845"/>
              <a:satOff val="37245"/>
              <a:lumOff val="-1303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9BBF22B-2ED5-4AF5-898A-C2C2666D475A}">
      <dsp:nvSpPr>
        <dsp:cNvPr id="0" name=""/>
        <dsp:cNvSpPr/>
      </dsp:nvSpPr>
      <dsp:spPr>
        <a:xfrm>
          <a:off x="0" y="2303251"/>
          <a:ext cx="8885646" cy="575654"/>
        </a:xfrm>
        <a:prstGeom prst="rect">
          <a:avLst/>
        </a:prstGeom>
        <a:solidFill>
          <a:srgbClr val="13777A"/>
        </a:solid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l-GR" sz="2000" b="0" kern="1200">
              <a:solidFill>
                <a:schemeClr val="bg1"/>
              </a:solidFill>
              <a:latin typeface="Roboto" pitchFamily="2" charset="0"/>
              <a:ea typeface="Roboto" pitchFamily="2" charset="0"/>
              <a:cs typeface="Calibri" panose="020F0502020204030204" pitchFamily="34" charset="0"/>
            </a:rPr>
            <a:t>Αντιμετώπιση ενεργειακής ένδειας ανεξάρτητα αν είναι μέλη της ΚΑΕ</a:t>
          </a:r>
        </a:p>
        <a:p>
          <a:pPr marL="0" lvl="0" indent="0" algn="ctr" defTabSz="889000">
            <a:lnSpc>
              <a:spcPct val="90000"/>
            </a:lnSpc>
            <a:spcBef>
              <a:spcPct val="0"/>
            </a:spcBef>
            <a:spcAft>
              <a:spcPct val="35000"/>
            </a:spcAft>
            <a:buNone/>
          </a:pPr>
          <a:endParaRPr lang="el-GR" sz="2000" b="0" kern="1200">
            <a:solidFill>
              <a:schemeClr val="bg1"/>
            </a:solidFill>
            <a:latin typeface="Roboto" pitchFamily="2" charset="0"/>
            <a:ea typeface="Roboto" pitchFamily="2" charset="0"/>
            <a:cs typeface="Calibri" panose="020F0502020204030204" pitchFamily="34" charset="0"/>
          </a:endParaRPr>
        </a:p>
      </dsp:txBody>
      <dsp:txXfrm>
        <a:off x="0" y="2303251"/>
        <a:ext cx="8885646" cy="575654"/>
      </dsp:txXfrm>
    </dsp:sp>
    <dsp:sp modelId="{D7A928A5-E030-4987-87A8-597D92B87C3A}">
      <dsp:nvSpPr>
        <dsp:cNvPr id="0" name=""/>
        <dsp:cNvSpPr/>
      </dsp:nvSpPr>
      <dsp:spPr>
        <a:xfrm>
          <a:off x="0" y="2878906"/>
          <a:ext cx="8885646" cy="0"/>
        </a:xfrm>
        <a:prstGeom prst="line">
          <a:avLst/>
        </a:prstGeom>
        <a:solidFill>
          <a:schemeClr val="accent5">
            <a:hueOff val="258556"/>
            <a:satOff val="46556"/>
            <a:lumOff val="-16299"/>
            <a:alphaOff val="0"/>
          </a:schemeClr>
        </a:solidFill>
        <a:ln w="12700" cap="flat" cmpd="sng" algn="ctr">
          <a:solidFill>
            <a:schemeClr val="accent5">
              <a:hueOff val="258556"/>
              <a:satOff val="46556"/>
              <a:lumOff val="-1629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CC49373-8007-49B5-8953-E18D4C245CF0}">
      <dsp:nvSpPr>
        <dsp:cNvPr id="0" name=""/>
        <dsp:cNvSpPr/>
      </dsp:nvSpPr>
      <dsp:spPr>
        <a:xfrm>
          <a:off x="0" y="2878906"/>
          <a:ext cx="8885646" cy="575654"/>
        </a:xfrm>
        <a:prstGeom prst="rect">
          <a:avLst/>
        </a:prstGeom>
        <a:solidFill>
          <a:srgbClr val="002060"/>
        </a:solid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l-GR" sz="2000" b="0" kern="1200">
              <a:solidFill>
                <a:prstClr val="white"/>
              </a:solidFill>
              <a:latin typeface="Roboto" pitchFamily="2" charset="0"/>
              <a:ea typeface="Roboto" pitchFamily="2" charset="0"/>
              <a:cs typeface="Calibri" panose="020F0502020204030204" pitchFamily="34" charset="0"/>
            </a:rPr>
            <a:t>Ανάπτυξη</a:t>
          </a:r>
          <a:r>
            <a:rPr lang="el-GR" sz="1700" b="0" kern="1200">
              <a:solidFill>
                <a:schemeClr val="bg1"/>
              </a:solidFill>
              <a:latin typeface="Roboto" pitchFamily="2" charset="0"/>
              <a:ea typeface="Roboto" pitchFamily="2" charset="0"/>
              <a:cs typeface="Calibri" panose="020F0502020204030204" pitchFamily="34" charset="0"/>
            </a:rPr>
            <a:t> </a:t>
          </a:r>
          <a:r>
            <a:rPr lang="el-GR" sz="2000" b="0" kern="1200">
              <a:solidFill>
                <a:schemeClr val="bg1"/>
              </a:solidFill>
              <a:latin typeface="Roboto" pitchFamily="2" charset="0"/>
              <a:ea typeface="Roboto" pitchFamily="2" charset="0"/>
              <a:cs typeface="Calibri" panose="020F0502020204030204" pitchFamily="34" charset="0"/>
            </a:rPr>
            <a:t>δικτύου εναλλακτικών καυσίμων</a:t>
          </a:r>
        </a:p>
        <a:p>
          <a:pPr marL="0" lvl="0" indent="0" algn="l" defTabSz="889000">
            <a:lnSpc>
              <a:spcPct val="90000"/>
            </a:lnSpc>
            <a:spcBef>
              <a:spcPct val="0"/>
            </a:spcBef>
            <a:spcAft>
              <a:spcPct val="35000"/>
            </a:spcAft>
            <a:buNone/>
          </a:pPr>
          <a:endParaRPr lang="el-GR" sz="1700" b="0" kern="1200">
            <a:solidFill>
              <a:schemeClr val="bg1"/>
            </a:solidFill>
            <a:latin typeface="Roboto" pitchFamily="2" charset="0"/>
            <a:ea typeface="Roboto" pitchFamily="2" charset="0"/>
            <a:cs typeface="Calibri" panose="020F0502020204030204" pitchFamily="34" charset="0"/>
          </a:endParaRPr>
        </a:p>
      </dsp:txBody>
      <dsp:txXfrm>
        <a:off x="0" y="2878906"/>
        <a:ext cx="8885646" cy="575654"/>
      </dsp:txXfrm>
    </dsp:sp>
    <dsp:sp modelId="{C2574DFD-2DBD-4B65-BC9D-C36D0C0148B3}">
      <dsp:nvSpPr>
        <dsp:cNvPr id="0" name=""/>
        <dsp:cNvSpPr/>
      </dsp:nvSpPr>
      <dsp:spPr>
        <a:xfrm>
          <a:off x="0" y="3454561"/>
          <a:ext cx="8885646" cy="0"/>
        </a:xfrm>
        <a:prstGeom prst="line">
          <a:avLst/>
        </a:prstGeom>
        <a:solidFill>
          <a:schemeClr val="accent5">
            <a:hueOff val="310267"/>
            <a:satOff val="55867"/>
            <a:lumOff val="-19558"/>
            <a:alphaOff val="0"/>
          </a:schemeClr>
        </a:solidFill>
        <a:ln w="12700" cap="flat" cmpd="sng" algn="ctr">
          <a:solidFill>
            <a:schemeClr val="accent5">
              <a:hueOff val="310267"/>
              <a:satOff val="55867"/>
              <a:lumOff val="-1955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7AC2D09-C375-4FC5-BBEA-B79D0FF3B58E}">
      <dsp:nvSpPr>
        <dsp:cNvPr id="0" name=""/>
        <dsp:cNvSpPr/>
      </dsp:nvSpPr>
      <dsp:spPr>
        <a:xfrm>
          <a:off x="0" y="3454561"/>
          <a:ext cx="8885646" cy="575654"/>
        </a:xfrm>
        <a:prstGeom prst="rect">
          <a:avLst/>
        </a:prstGeom>
        <a:solidFill>
          <a:srgbClr val="1F6091"/>
        </a:solid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l-GR" sz="2000" b="0" kern="1200">
              <a:solidFill>
                <a:prstClr val="white"/>
              </a:solidFill>
              <a:latin typeface="Roboto" pitchFamily="2" charset="0"/>
              <a:ea typeface="Roboto" pitchFamily="2" charset="0"/>
              <a:cs typeface="Calibri" panose="020F0502020204030204" pitchFamily="34" charset="0"/>
            </a:rPr>
            <a:t>Παροχή ενεργειακών υπηρεσιών</a:t>
          </a:r>
        </a:p>
        <a:p>
          <a:pPr marL="0" lvl="0" indent="0" algn="ctr" defTabSz="889000">
            <a:lnSpc>
              <a:spcPct val="90000"/>
            </a:lnSpc>
            <a:spcBef>
              <a:spcPct val="0"/>
            </a:spcBef>
            <a:spcAft>
              <a:spcPct val="35000"/>
            </a:spcAft>
            <a:buNone/>
          </a:pPr>
          <a:endParaRPr lang="el-GR" sz="2000" b="0" kern="1200">
            <a:solidFill>
              <a:schemeClr val="bg1"/>
            </a:solidFill>
            <a:latin typeface="Roboto" pitchFamily="2" charset="0"/>
            <a:ea typeface="Roboto" pitchFamily="2" charset="0"/>
            <a:cs typeface="Calibri" panose="020F0502020204030204" pitchFamily="34" charset="0"/>
          </a:endParaRPr>
        </a:p>
      </dsp:txBody>
      <dsp:txXfrm>
        <a:off x="0" y="3454561"/>
        <a:ext cx="8885646" cy="575654"/>
      </dsp:txXfrm>
    </dsp:sp>
    <dsp:sp modelId="{6553CC5C-568B-4761-9BEF-4CCFB588DF1D}">
      <dsp:nvSpPr>
        <dsp:cNvPr id="0" name=""/>
        <dsp:cNvSpPr/>
      </dsp:nvSpPr>
      <dsp:spPr>
        <a:xfrm>
          <a:off x="0" y="4030215"/>
          <a:ext cx="8885646" cy="0"/>
        </a:xfrm>
        <a:prstGeom prst="line">
          <a:avLst/>
        </a:prstGeom>
        <a:solidFill>
          <a:schemeClr val="accent5">
            <a:hueOff val="361978"/>
            <a:satOff val="65179"/>
            <a:lumOff val="-22818"/>
            <a:alphaOff val="0"/>
          </a:schemeClr>
        </a:solidFill>
        <a:ln w="12700" cap="flat" cmpd="sng" algn="ctr">
          <a:solidFill>
            <a:schemeClr val="accent5">
              <a:hueOff val="361978"/>
              <a:satOff val="65179"/>
              <a:lumOff val="-2281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79C848B-4595-4F7C-8BA4-8DF5F8CEBC8B}">
      <dsp:nvSpPr>
        <dsp:cNvPr id="0" name=""/>
        <dsp:cNvSpPr/>
      </dsp:nvSpPr>
      <dsp:spPr>
        <a:xfrm>
          <a:off x="0" y="4030215"/>
          <a:ext cx="8885646" cy="575654"/>
        </a:xfrm>
        <a:prstGeom prst="rect">
          <a:avLst/>
        </a:prstGeom>
        <a:solidFill>
          <a:srgbClr val="3D3D3C"/>
        </a:solid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l-GR" sz="2000" kern="1200">
              <a:solidFill>
                <a:schemeClr val="bg1"/>
              </a:solidFill>
              <a:latin typeface="Roboto" pitchFamily="2" charset="0"/>
              <a:ea typeface="Roboto" pitchFamily="2" charset="0"/>
              <a:cs typeface="Calibri" panose="020F0502020204030204" pitchFamily="34" charset="0"/>
            </a:rPr>
            <a:t>Σωρευτική εκπροσώπηση</a:t>
          </a:r>
        </a:p>
        <a:p>
          <a:pPr marL="0" lvl="0" indent="0" algn="l" defTabSz="889000">
            <a:lnSpc>
              <a:spcPct val="90000"/>
            </a:lnSpc>
            <a:spcBef>
              <a:spcPct val="0"/>
            </a:spcBef>
            <a:spcAft>
              <a:spcPct val="35000"/>
            </a:spcAft>
            <a:buNone/>
          </a:pPr>
          <a:endParaRPr lang="el-GR" sz="1300" kern="1200">
            <a:solidFill>
              <a:schemeClr val="bg1"/>
            </a:solidFill>
            <a:latin typeface="Roboto" pitchFamily="2" charset="0"/>
            <a:ea typeface="Roboto" pitchFamily="2" charset="0"/>
            <a:cs typeface="Calibri" panose="020F0502020204030204" pitchFamily="34" charset="0"/>
          </a:endParaRPr>
        </a:p>
      </dsp:txBody>
      <dsp:txXfrm>
        <a:off x="0" y="4030215"/>
        <a:ext cx="8885646" cy="575654"/>
      </dsp:txXfrm>
    </dsp:sp>
    <dsp:sp modelId="{95332435-0466-4D14-8A80-3B5615E4BDE7}">
      <dsp:nvSpPr>
        <dsp:cNvPr id="0" name=""/>
        <dsp:cNvSpPr/>
      </dsp:nvSpPr>
      <dsp:spPr>
        <a:xfrm>
          <a:off x="0" y="4605870"/>
          <a:ext cx="8885646" cy="0"/>
        </a:xfrm>
        <a:prstGeom prst="line">
          <a:avLst/>
        </a:prstGeom>
        <a:solidFill>
          <a:schemeClr val="accent5">
            <a:hueOff val="413689"/>
            <a:satOff val="74490"/>
            <a:lumOff val="-26078"/>
            <a:alphaOff val="0"/>
          </a:schemeClr>
        </a:solidFill>
        <a:ln w="12700" cap="flat" cmpd="sng" algn="ctr">
          <a:solidFill>
            <a:schemeClr val="accent5">
              <a:hueOff val="413689"/>
              <a:satOff val="74490"/>
              <a:lumOff val="-2607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316333F-579B-4FBD-A32F-618525B35644}">
      <dsp:nvSpPr>
        <dsp:cNvPr id="0" name=""/>
        <dsp:cNvSpPr/>
      </dsp:nvSpPr>
      <dsp:spPr>
        <a:xfrm>
          <a:off x="0" y="4605870"/>
          <a:ext cx="8885646" cy="575654"/>
        </a:xfrm>
        <a:prstGeom prst="rect">
          <a:avLst/>
        </a:prstGeom>
        <a:solidFill>
          <a:srgbClr val="708DA3"/>
        </a:solid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l-GR" sz="2000" kern="1200">
              <a:solidFill>
                <a:schemeClr val="bg1"/>
              </a:solidFill>
              <a:latin typeface="Roboto" pitchFamily="2" charset="0"/>
              <a:ea typeface="Roboto" pitchFamily="2" charset="0"/>
              <a:cs typeface="Calibri" panose="020F0502020204030204" pitchFamily="34" charset="0"/>
            </a:rPr>
            <a:t>Ηλεκτροκίνηση</a:t>
          </a:r>
          <a:endParaRPr lang="el-GR" sz="2000" b="0" kern="1200">
            <a:solidFill>
              <a:schemeClr val="bg1"/>
            </a:solidFill>
            <a:latin typeface="Roboto" pitchFamily="2" charset="0"/>
            <a:ea typeface="Roboto" pitchFamily="2" charset="0"/>
            <a:cs typeface="Calibri" panose="020F0502020204030204" pitchFamily="34" charset="0"/>
          </a:endParaRPr>
        </a:p>
      </dsp:txBody>
      <dsp:txXfrm>
        <a:off x="0" y="4605870"/>
        <a:ext cx="8885646" cy="57565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A80F7B-C1F7-4FA2-82E1-DEC2B4038D32}">
      <dsp:nvSpPr>
        <dsp:cNvPr id="0" name=""/>
        <dsp:cNvSpPr/>
      </dsp:nvSpPr>
      <dsp:spPr>
        <a:xfrm>
          <a:off x="0" y="2079"/>
          <a:ext cx="9230808"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AA78B47-1B33-4239-82EA-DDA5B501D293}">
      <dsp:nvSpPr>
        <dsp:cNvPr id="0" name=""/>
        <dsp:cNvSpPr/>
      </dsp:nvSpPr>
      <dsp:spPr>
        <a:xfrm>
          <a:off x="0" y="2079"/>
          <a:ext cx="9230808" cy="708977"/>
        </a:xfrm>
        <a:prstGeom prst="rect">
          <a:avLst/>
        </a:prstGeom>
        <a:solidFill>
          <a:srgbClr val="708DA3"/>
        </a:solid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l-GR" sz="2000" b="0" kern="1200">
              <a:solidFill>
                <a:schemeClr val="bg1"/>
              </a:solidFill>
              <a:latin typeface="Roboto" pitchFamily="2" charset="0"/>
              <a:ea typeface="Roboto" pitchFamily="2" charset="0"/>
              <a:cs typeface="Calibri" panose="020F0502020204030204" pitchFamily="34" charset="0"/>
            </a:rPr>
            <a:t>Παραγωγή, ιδιοκατανάλωση ή πώληση ηλεκτρικής ενέργειας από ΑΠΕ</a:t>
          </a:r>
        </a:p>
        <a:p>
          <a:pPr marL="0" lvl="0" indent="0" algn="ctr" defTabSz="889000">
            <a:lnSpc>
              <a:spcPct val="90000"/>
            </a:lnSpc>
            <a:spcBef>
              <a:spcPct val="0"/>
            </a:spcBef>
            <a:spcAft>
              <a:spcPct val="35000"/>
            </a:spcAft>
            <a:buNone/>
          </a:pPr>
          <a:endParaRPr lang="el-GR" sz="2000" b="0" kern="1200">
            <a:solidFill>
              <a:schemeClr val="bg1"/>
            </a:solidFill>
            <a:latin typeface="Roboto" pitchFamily="2" charset="0"/>
            <a:ea typeface="Roboto" pitchFamily="2" charset="0"/>
            <a:cs typeface="Calibri" panose="020F0502020204030204" pitchFamily="34" charset="0"/>
          </a:endParaRPr>
        </a:p>
      </dsp:txBody>
      <dsp:txXfrm>
        <a:off x="0" y="2079"/>
        <a:ext cx="9230808" cy="708977"/>
      </dsp:txXfrm>
    </dsp:sp>
    <dsp:sp modelId="{6321AC67-4F46-48A7-A33A-355EC076E5A7}">
      <dsp:nvSpPr>
        <dsp:cNvPr id="0" name=""/>
        <dsp:cNvSpPr/>
      </dsp:nvSpPr>
      <dsp:spPr>
        <a:xfrm>
          <a:off x="0" y="711056"/>
          <a:ext cx="9230808" cy="0"/>
        </a:xfrm>
        <a:prstGeom prst="line">
          <a:avLst/>
        </a:prstGeom>
        <a:solidFill>
          <a:schemeClr val="accent5">
            <a:hueOff val="82738"/>
            <a:satOff val="14898"/>
            <a:lumOff val="-5216"/>
            <a:alphaOff val="0"/>
          </a:schemeClr>
        </a:solidFill>
        <a:ln w="12700" cap="flat" cmpd="sng" algn="ctr">
          <a:solidFill>
            <a:schemeClr val="accent5">
              <a:hueOff val="82738"/>
              <a:satOff val="14898"/>
              <a:lumOff val="-521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483B1FB-5635-41E8-8EB1-DDDF6B930B38}">
      <dsp:nvSpPr>
        <dsp:cNvPr id="0" name=""/>
        <dsp:cNvSpPr/>
      </dsp:nvSpPr>
      <dsp:spPr>
        <a:xfrm>
          <a:off x="0" y="711056"/>
          <a:ext cx="9230808" cy="708977"/>
        </a:xfrm>
        <a:prstGeom prst="rect">
          <a:avLst/>
        </a:prstGeom>
        <a:solidFill>
          <a:srgbClr val="13777A"/>
        </a:solid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l-GR" sz="2000" b="0" kern="1200">
              <a:solidFill>
                <a:schemeClr val="bg1"/>
              </a:solidFill>
              <a:latin typeface="Roboto" pitchFamily="2" charset="0"/>
              <a:ea typeface="Roboto" pitchFamily="2" charset="0"/>
              <a:cs typeface="Calibri" panose="020F0502020204030204" pitchFamily="34" charset="0"/>
            </a:rPr>
            <a:t>Αποθήκευση, διανομή και προμήθεια ηλεκτρικής ενέργειας</a:t>
          </a:r>
        </a:p>
        <a:p>
          <a:pPr marL="0" lvl="0" indent="0" algn="ctr" defTabSz="889000">
            <a:lnSpc>
              <a:spcPct val="90000"/>
            </a:lnSpc>
            <a:spcBef>
              <a:spcPct val="0"/>
            </a:spcBef>
            <a:spcAft>
              <a:spcPct val="35000"/>
            </a:spcAft>
            <a:buNone/>
          </a:pPr>
          <a:endParaRPr lang="el-GR" sz="2000" b="0" kern="1200">
            <a:solidFill>
              <a:schemeClr val="bg1"/>
            </a:solidFill>
            <a:latin typeface="Roboto" pitchFamily="2" charset="0"/>
            <a:ea typeface="Roboto" pitchFamily="2" charset="0"/>
            <a:cs typeface="Calibri" panose="020F0502020204030204" pitchFamily="34" charset="0"/>
          </a:endParaRPr>
        </a:p>
      </dsp:txBody>
      <dsp:txXfrm>
        <a:off x="0" y="711056"/>
        <a:ext cx="9230808" cy="708977"/>
      </dsp:txXfrm>
    </dsp:sp>
    <dsp:sp modelId="{20FD1EE4-28FE-437B-83DC-3B871C73812C}">
      <dsp:nvSpPr>
        <dsp:cNvPr id="0" name=""/>
        <dsp:cNvSpPr/>
      </dsp:nvSpPr>
      <dsp:spPr>
        <a:xfrm>
          <a:off x="0" y="1420034"/>
          <a:ext cx="9230808" cy="0"/>
        </a:xfrm>
        <a:prstGeom prst="line">
          <a:avLst/>
        </a:prstGeom>
        <a:solidFill>
          <a:schemeClr val="accent5">
            <a:hueOff val="165476"/>
            <a:satOff val="29796"/>
            <a:lumOff val="-10431"/>
            <a:alphaOff val="0"/>
          </a:schemeClr>
        </a:solidFill>
        <a:ln w="12700" cap="flat" cmpd="sng" algn="ctr">
          <a:solidFill>
            <a:schemeClr val="accent5">
              <a:hueOff val="165476"/>
              <a:satOff val="29796"/>
              <a:lumOff val="-1043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CAF43E2-D01A-43B8-862E-4A05B6A39646}">
      <dsp:nvSpPr>
        <dsp:cNvPr id="0" name=""/>
        <dsp:cNvSpPr/>
      </dsp:nvSpPr>
      <dsp:spPr>
        <a:xfrm>
          <a:off x="0" y="1420034"/>
          <a:ext cx="9230808" cy="708977"/>
        </a:xfrm>
        <a:prstGeom prst="rect">
          <a:avLst/>
        </a:prstGeom>
        <a:solidFill>
          <a:srgbClr val="3D3D3C"/>
        </a:solid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l-GR" sz="2000" b="0" kern="1200">
              <a:solidFill>
                <a:schemeClr val="bg1"/>
              </a:solidFill>
              <a:latin typeface="Roboto" pitchFamily="2" charset="0"/>
              <a:ea typeface="Roboto" pitchFamily="2" charset="0"/>
              <a:cs typeface="Calibri" panose="020F0502020204030204" pitchFamily="34" charset="0"/>
            </a:rPr>
            <a:t>Σωρευτική εκπροσώπηση</a:t>
          </a:r>
        </a:p>
      </dsp:txBody>
      <dsp:txXfrm>
        <a:off x="0" y="1420034"/>
        <a:ext cx="9230808" cy="708977"/>
      </dsp:txXfrm>
    </dsp:sp>
    <dsp:sp modelId="{CC303E09-A00F-4CED-9DA5-FB5A991E0B8E}">
      <dsp:nvSpPr>
        <dsp:cNvPr id="0" name=""/>
        <dsp:cNvSpPr/>
      </dsp:nvSpPr>
      <dsp:spPr>
        <a:xfrm>
          <a:off x="0" y="2129012"/>
          <a:ext cx="9230808" cy="0"/>
        </a:xfrm>
        <a:prstGeom prst="line">
          <a:avLst/>
        </a:prstGeom>
        <a:solidFill>
          <a:schemeClr val="accent5">
            <a:hueOff val="248214"/>
            <a:satOff val="44694"/>
            <a:lumOff val="-15647"/>
            <a:alphaOff val="0"/>
          </a:schemeClr>
        </a:solidFill>
        <a:ln w="12700" cap="flat" cmpd="sng" algn="ctr">
          <a:solidFill>
            <a:schemeClr val="accent5">
              <a:hueOff val="248214"/>
              <a:satOff val="44694"/>
              <a:lumOff val="-15647"/>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4964111-B9F6-4833-B035-A290D731278A}">
      <dsp:nvSpPr>
        <dsp:cNvPr id="0" name=""/>
        <dsp:cNvSpPr/>
      </dsp:nvSpPr>
      <dsp:spPr>
        <a:xfrm>
          <a:off x="0" y="2129012"/>
          <a:ext cx="9230808" cy="708977"/>
        </a:xfrm>
        <a:prstGeom prst="rect">
          <a:avLst/>
        </a:prstGeom>
        <a:solidFill>
          <a:srgbClr val="327AB8"/>
        </a:solid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l-GR" sz="2000" b="0" kern="1200">
              <a:solidFill>
                <a:schemeClr val="bg1"/>
              </a:solidFill>
              <a:latin typeface="Roboto" pitchFamily="2" charset="0"/>
              <a:ea typeface="Roboto" pitchFamily="2" charset="0"/>
              <a:cs typeface="Calibri" panose="020F0502020204030204" pitchFamily="34" charset="0"/>
            </a:rPr>
            <a:t>Παροχή ευελιξίας και εξισορρόπησης</a:t>
          </a:r>
        </a:p>
      </dsp:txBody>
      <dsp:txXfrm>
        <a:off x="0" y="2129012"/>
        <a:ext cx="9230808" cy="708977"/>
      </dsp:txXfrm>
    </dsp:sp>
    <dsp:sp modelId="{33499D69-E278-440F-BA66-3C86C4FA1F58}">
      <dsp:nvSpPr>
        <dsp:cNvPr id="0" name=""/>
        <dsp:cNvSpPr/>
      </dsp:nvSpPr>
      <dsp:spPr>
        <a:xfrm>
          <a:off x="0" y="2837990"/>
          <a:ext cx="9230808" cy="0"/>
        </a:xfrm>
        <a:prstGeom prst="line">
          <a:avLst/>
        </a:prstGeom>
        <a:solidFill>
          <a:schemeClr val="accent5">
            <a:hueOff val="330951"/>
            <a:satOff val="59592"/>
            <a:lumOff val="-20862"/>
            <a:alphaOff val="0"/>
          </a:schemeClr>
        </a:solidFill>
        <a:ln w="12700" cap="flat" cmpd="sng" algn="ctr">
          <a:solidFill>
            <a:schemeClr val="accent5">
              <a:hueOff val="330951"/>
              <a:satOff val="59592"/>
              <a:lumOff val="-2086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835BC5A-3620-449D-B5E4-4CAF8A6E2201}">
      <dsp:nvSpPr>
        <dsp:cNvPr id="0" name=""/>
        <dsp:cNvSpPr/>
      </dsp:nvSpPr>
      <dsp:spPr>
        <a:xfrm>
          <a:off x="0" y="2837990"/>
          <a:ext cx="9230808" cy="708977"/>
        </a:xfrm>
        <a:prstGeom prst="rect">
          <a:avLst/>
        </a:prstGeom>
        <a:solidFill>
          <a:srgbClr val="708DA3"/>
        </a:solid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l-GR" sz="2000" b="0" kern="1200">
              <a:solidFill>
                <a:schemeClr val="bg1"/>
              </a:solidFill>
              <a:latin typeface="Roboto" pitchFamily="2" charset="0"/>
              <a:ea typeface="Roboto" pitchFamily="2" charset="0"/>
              <a:cs typeface="Calibri" panose="020F0502020204030204" pitchFamily="34" charset="0"/>
            </a:rPr>
            <a:t>Παροχή υπηρεσιών ενεργειακής απόδοσης και άλλων υπηρεσιών ενέργειας</a:t>
          </a:r>
        </a:p>
        <a:p>
          <a:pPr marL="0" lvl="0" indent="0" algn="l" defTabSz="889000">
            <a:lnSpc>
              <a:spcPct val="90000"/>
            </a:lnSpc>
            <a:spcBef>
              <a:spcPct val="0"/>
            </a:spcBef>
            <a:spcAft>
              <a:spcPct val="35000"/>
            </a:spcAft>
            <a:buNone/>
          </a:pPr>
          <a:endParaRPr lang="el-GR" sz="1700" b="0" kern="1200">
            <a:solidFill>
              <a:schemeClr val="bg1"/>
            </a:solidFill>
            <a:latin typeface="Roboto" pitchFamily="2" charset="0"/>
            <a:ea typeface="Roboto" pitchFamily="2" charset="0"/>
            <a:cs typeface="Calibri" panose="020F0502020204030204" pitchFamily="34" charset="0"/>
          </a:endParaRPr>
        </a:p>
      </dsp:txBody>
      <dsp:txXfrm>
        <a:off x="0" y="2837990"/>
        <a:ext cx="9230808" cy="708977"/>
      </dsp:txXfrm>
    </dsp:sp>
    <dsp:sp modelId="{8035D10B-3FB6-401C-B283-0FF1D174E1DA}">
      <dsp:nvSpPr>
        <dsp:cNvPr id="0" name=""/>
        <dsp:cNvSpPr/>
      </dsp:nvSpPr>
      <dsp:spPr>
        <a:xfrm>
          <a:off x="0" y="3546968"/>
          <a:ext cx="9230808" cy="0"/>
        </a:xfrm>
        <a:prstGeom prst="line">
          <a:avLst/>
        </a:prstGeom>
        <a:solidFill>
          <a:schemeClr val="accent5">
            <a:hueOff val="413689"/>
            <a:satOff val="74490"/>
            <a:lumOff val="-26078"/>
            <a:alphaOff val="0"/>
          </a:schemeClr>
        </a:solidFill>
        <a:ln w="12700" cap="flat" cmpd="sng" algn="ctr">
          <a:solidFill>
            <a:schemeClr val="accent5">
              <a:hueOff val="413689"/>
              <a:satOff val="74490"/>
              <a:lumOff val="-2607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8BE8A8F-C875-4C3B-970D-B57E249CCD50}">
      <dsp:nvSpPr>
        <dsp:cNvPr id="0" name=""/>
        <dsp:cNvSpPr/>
      </dsp:nvSpPr>
      <dsp:spPr>
        <a:xfrm>
          <a:off x="0" y="3546968"/>
          <a:ext cx="9230808" cy="708977"/>
        </a:xfrm>
        <a:prstGeom prst="rect">
          <a:avLst/>
        </a:prstGeom>
        <a:solidFill>
          <a:srgbClr val="13777A"/>
        </a:solid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l-GR" sz="2000" b="0" kern="1200">
              <a:solidFill>
                <a:schemeClr val="bg1"/>
              </a:solidFill>
              <a:latin typeface="Roboto" pitchFamily="2" charset="0"/>
              <a:ea typeface="Roboto" pitchFamily="2" charset="0"/>
              <a:cs typeface="Calibri" panose="020F0502020204030204" pitchFamily="34" charset="0"/>
            </a:rPr>
            <a:t>Παροχή υπηρεσιών φόρτισης ηλεκτρικών οχημάτων </a:t>
          </a:r>
        </a:p>
      </dsp:txBody>
      <dsp:txXfrm>
        <a:off x="0" y="3546968"/>
        <a:ext cx="9230808" cy="708977"/>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85272E-B9A1-42A6-BD73-8356C9359111}">
      <dsp:nvSpPr>
        <dsp:cNvPr id="0" name=""/>
        <dsp:cNvSpPr/>
      </dsp:nvSpPr>
      <dsp:spPr>
        <a:xfrm>
          <a:off x="0" y="1471"/>
          <a:ext cx="8885646"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FDCE1E2-B9AD-4CB9-BA9E-36EC69950F77}">
      <dsp:nvSpPr>
        <dsp:cNvPr id="0" name=""/>
        <dsp:cNvSpPr/>
      </dsp:nvSpPr>
      <dsp:spPr>
        <a:xfrm>
          <a:off x="0" y="1471"/>
          <a:ext cx="8885646" cy="1003497"/>
        </a:xfrm>
        <a:prstGeom prst="rect">
          <a:avLst/>
        </a:prstGeom>
        <a:solidFill>
          <a:srgbClr val="708DA3"/>
        </a:solid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l-GR" sz="2000" kern="1200">
              <a:solidFill>
                <a:schemeClr val="bg1"/>
              </a:solidFill>
              <a:latin typeface="Roboto" pitchFamily="2" charset="0"/>
              <a:ea typeface="Roboto" pitchFamily="2" charset="0"/>
              <a:cs typeface="Calibri" panose="020F0502020204030204" pitchFamily="34" charset="0"/>
            </a:rPr>
            <a:t>Δίκτυα διανομής</a:t>
          </a:r>
        </a:p>
      </dsp:txBody>
      <dsp:txXfrm>
        <a:off x="0" y="1471"/>
        <a:ext cx="8885646" cy="1003497"/>
      </dsp:txXfrm>
    </dsp:sp>
    <dsp:sp modelId="{0799B0BC-2A1A-46B4-80EF-933C20398F6E}">
      <dsp:nvSpPr>
        <dsp:cNvPr id="0" name=""/>
        <dsp:cNvSpPr/>
      </dsp:nvSpPr>
      <dsp:spPr>
        <a:xfrm>
          <a:off x="0" y="1004968"/>
          <a:ext cx="8885646" cy="0"/>
        </a:xfrm>
        <a:prstGeom prst="line">
          <a:avLst/>
        </a:prstGeom>
        <a:solidFill>
          <a:schemeClr val="accent5">
            <a:hueOff val="206845"/>
            <a:satOff val="37245"/>
            <a:lumOff val="-13039"/>
            <a:alphaOff val="0"/>
          </a:schemeClr>
        </a:solidFill>
        <a:ln w="12700" cap="flat" cmpd="sng" algn="ctr">
          <a:solidFill>
            <a:schemeClr val="accent5">
              <a:hueOff val="206845"/>
              <a:satOff val="37245"/>
              <a:lumOff val="-1303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07E6B60-98D6-4FC3-A87C-6FDC69D51CEA}">
      <dsp:nvSpPr>
        <dsp:cNvPr id="0" name=""/>
        <dsp:cNvSpPr/>
      </dsp:nvSpPr>
      <dsp:spPr>
        <a:xfrm>
          <a:off x="0" y="1004968"/>
          <a:ext cx="8885646" cy="1003497"/>
        </a:xfrm>
        <a:prstGeom prst="rect">
          <a:avLst/>
        </a:prstGeom>
        <a:solidFill>
          <a:srgbClr val="13777A"/>
        </a:solid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l-GR" sz="2000" kern="1200">
              <a:solidFill>
                <a:schemeClr val="bg1"/>
              </a:solidFill>
              <a:latin typeface="Roboto" pitchFamily="2" charset="0"/>
              <a:ea typeface="Roboto" pitchFamily="2" charset="0"/>
              <a:cs typeface="Calibri" panose="020F0502020204030204" pitchFamily="34" charset="0"/>
            </a:rPr>
            <a:t>Διαχείριση χρηματοδοτικών προγραμμάτων, Παροχή συμβουλών, Ενημέρωση, εκπαίδευση και ευαισθητοποίηση</a:t>
          </a:r>
        </a:p>
        <a:p>
          <a:pPr marL="0" lvl="0" indent="0" algn="ctr" defTabSz="889000">
            <a:lnSpc>
              <a:spcPct val="90000"/>
            </a:lnSpc>
            <a:spcBef>
              <a:spcPct val="0"/>
            </a:spcBef>
            <a:spcAft>
              <a:spcPct val="35000"/>
            </a:spcAft>
            <a:buNone/>
          </a:pPr>
          <a:endParaRPr lang="el-GR" sz="2000" b="0" kern="1200">
            <a:solidFill>
              <a:schemeClr val="bg1"/>
            </a:solidFill>
            <a:latin typeface="Roboto" pitchFamily="2" charset="0"/>
            <a:ea typeface="Roboto" pitchFamily="2" charset="0"/>
            <a:cs typeface="Calibri" panose="020F0502020204030204" pitchFamily="34" charset="0"/>
          </a:endParaRPr>
        </a:p>
      </dsp:txBody>
      <dsp:txXfrm>
        <a:off x="0" y="1004968"/>
        <a:ext cx="8885646" cy="1003497"/>
      </dsp:txXfrm>
    </dsp:sp>
    <dsp:sp modelId="{98947529-0F78-4432-86D0-DAFD79758D18}">
      <dsp:nvSpPr>
        <dsp:cNvPr id="0" name=""/>
        <dsp:cNvSpPr/>
      </dsp:nvSpPr>
      <dsp:spPr>
        <a:xfrm>
          <a:off x="0" y="2008465"/>
          <a:ext cx="8885646" cy="0"/>
        </a:xfrm>
        <a:prstGeom prst="line">
          <a:avLst/>
        </a:prstGeom>
        <a:solidFill>
          <a:schemeClr val="accent5">
            <a:hueOff val="413689"/>
            <a:satOff val="74490"/>
            <a:lumOff val="-26078"/>
            <a:alphaOff val="0"/>
          </a:schemeClr>
        </a:solidFill>
        <a:ln w="12700" cap="flat" cmpd="sng" algn="ctr">
          <a:solidFill>
            <a:schemeClr val="accent5">
              <a:hueOff val="413689"/>
              <a:satOff val="74490"/>
              <a:lumOff val="-2607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55059F2-FD58-4C22-994A-2A5A55D52C79}">
      <dsp:nvSpPr>
        <dsp:cNvPr id="0" name=""/>
        <dsp:cNvSpPr/>
      </dsp:nvSpPr>
      <dsp:spPr>
        <a:xfrm>
          <a:off x="0" y="2008465"/>
          <a:ext cx="8885646" cy="1003497"/>
        </a:xfrm>
        <a:prstGeom prst="rect">
          <a:avLst/>
        </a:prstGeom>
        <a:solidFill>
          <a:srgbClr val="3D3D3C"/>
        </a:solid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l-GR" sz="2000" kern="1200">
              <a:solidFill>
                <a:schemeClr val="bg1"/>
              </a:solidFill>
              <a:latin typeface="Roboto" pitchFamily="2" charset="0"/>
              <a:ea typeface="Roboto" pitchFamily="2" charset="0"/>
              <a:cs typeface="Calibri" panose="020F0502020204030204" pitchFamily="34" charset="0"/>
            </a:rPr>
            <a:t>Υποστήριξη ευάλωτων καταναλωτών </a:t>
          </a:r>
        </a:p>
        <a:p>
          <a:pPr marL="0" lvl="0" indent="0" algn="ctr" defTabSz="889000">
            <a:lnSpc>
              <a:spcPct val="90000"/>
            </a:lnSpc>
            <a:spcBef>
              <a:spcPct val="0"/>
            </a:spcBef>
            <a:spcAft>
              <a:spcPct val="35000"/>
            </a:spcAft>
            <a:buNone/>
          </a:pPr>
          <a:endParaRPr lang="el-GR" sz="2000" kern="1200">
            <a:solidFill>
              <a:schemeClr val="bg1"/>
            </a:solidFill>
            <a:latin typeface="Roboto" pitchFamily="2" charset="0"/>
            <a:ea typeface="Roboto" pitchFamily="2" charset="0"/>
            <a:cs typeface="Calibri" panose="020F0502020204030204" pitchFamily="34" charset="0"/>
          </a:endParaRPr>
        </a:p>
      </dsp:txBody>
      <dsp:txXfrm>
        <a:off x="0" y="2008465"/>
        <a:ext cx="8885646" cy="1003497"/>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3.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0.35223</cdr:x>
      <cdr:y>0.02371</cdr:y>
    </cdr:from>
    <cdr:to>
      <cdr:x>0.35223</cdr:x>
      <cdr:y>0.93337</cdr:y>
    </cdr:to>
    <cdr:cxnSp macro="">
      <cdr:nvCxnSpPr>
        <cdr:cNvPr id="3" name="Straight Connector 2">
          <a:extLst xmlns:a="http://schemas.openxmlformats.org/drawingml/2006/main">
            <a:ext uri="{FF2B5EF4-FFF2-40B4-BE49-F238E27FC236}">
              <a16:creationId xmlns:a16="http://schemas.microsoft.com/office/drawing/2014/main" id="{4637F20C-09AD-4D5D-9C7B-A604335656D3}"/>
            </a:ext>
          </a:extLst>
        </cdr:cNvPr>
        <cdr:cNvCxnSpPr/>
      </cdr:nvCxnSpPr>
      <cdr:spPr>
        <a:xfrm xmlns:a="http://schemas.openxmlformats.org/drawingml/2006/main">
          <a:off x="2377160" y="113925"/>
          <a:ext cx="0" cy="4370832"/>
        </a:xfrm>
        <a:prstGeom xmlns:a="http://schemas.openxmlformats.org/drawingml/2006/main" prst="line">
          <a:avLst/>
        </a:prstGeom>
        <a:ln xmlns:a="http://schemas.openxmlformats.org/drawingml/2006/main" w="12700">
          <a:solidFill>
            <a:srgbClr val="FF000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A33A48-4993-47B3-923C-75C667FD3895}" type="datetimeFigureOut">
              <a:rPr lang="en-GB" smtClean="0"/>
              <a:t>11/03/2024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3EE066-2BEA-49BD-A9C5-EF5A669148F8}" type="slidenum">
              <a:rPr lang="en-GB" smtClean="0"/>
              <a:t>‹#›</a:t>
            </a:fld>
            <a:endParaRPr lang="en-GB"/>
          </a:p>
        </p:txBody>
      </p:sp>
    </p:spTree>
    <p:extLst>
      <p:ext uri="{BB962C8B-B14F-4D97-AF65-F5344CB8AC3E}">
        <p14:creationId xmlns:p14="http://schemas.microsoft.com/office/powerpoint/2010/main" val="9509248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583EE066-2BEA-49BD-A9C5-EF5A669148F8}" type="slidenum">
              <a:rPr lang="en-GB" smtClean="0"/>
              <a:t>3</a:t>
            </a:fld>
            <a:endParaRPr lang="en-GB"/>
          </a:p>
        </p:txBody>
      </p:sp>
    </p:spTree>
    <p:extLst>
      <p:ext uri="{BB962C8B-B14F-4D97-AF65-F5344CB8AC3E}">
        <p14:creationId xmlns:p14="http://schemas.microsoft.com/office/powerpoint/2010/main" val="39297569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pPr marL="0" marR="0" algn="just">
              <a:lnSpc>
                <a:spcPct val="115000"/>
              </a:lnSpc>
              <a:spcBef>
                <a:spcPts val="0"/>
              </a:spcBef>
              <a:spcAft>
                <a:spcPts val="800"/>
              </a:spcAft>
            </a:pPr>
            <a:r>
              <a:rPr lang="en-US" sz="1800">
                <a:effectLst/>
                <a:latin typeface="Century Gothic" panose="020B0502020202020204" pitchFamily="34" charset="0"/>
                <a:ea typeface="Calibri" panose="020F0502020204030204" pitchFamily="34" charset="0"/>
                <a:cs typeface="Arial" panose="020B0604020202020204" pitchFamily="34" charset="0"/>
              </a:rPr>
              <a:t> </a:t>
            </a:r>
          </a:p>
          <a:p>
            <a:endParaRPr lang="en-US"/>
          </a:p>
        </p:txBody>
      </p:sp>
      <p:sp>
        <p:nvSpPr>
          <p:cNvPr id="4" name="Θέση αριθμού διαφάνειας 3"/>
          <p:cNvSpPr>
            <a:spLocks noGrp="1"/>
          </p:cNvSpPr>
          <p:nvPr>
            <p:ph type="sldNum" sz="quarter" idx="5"/>
          </p:nvPr>
        </p:nvSpPr>
        <p:spPr/>
        <p:txBody>
          <a:bodyPr/>
          <a:lstStyle/>
          <a:p>
            <a:fld id="{A4A2AAAD-5402-4804-97C3-7EFE90338A6F}" type="slidenum">
              <a:rPr lang="en-US" smtClean="0"/>
              <a:t>22</a:t>
            </a:fld>
            <a:endParaRPr lang="en-US"/>
          </a:p>
        </p:txBody>
      </p:sp>
    </p:spTree>
    <p:extLst>
      <p:ext uri="{BB962C8B-B14F-4D97-AF65-F5344CB8AC3E}">
        <p14:creationId xmlns:p14="http://schemas.microsoft.com/office/powerpoint/2010/main" val="14896305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n-US"/>
              <a:t>EUCENA</a:t>
            </a:r>
            <a:endParaRPr lang="el-GR"/>
          </a:p>
        </p:txBody>
      </p:sp>
      <p:sp>
        <p:nvSpPr>
          <p:cNvPr id="4" name="Θέση αριθμού διαφάνειας 3"/>
          <p:cNvSpPr>
            <a:spLocks noGrp="1"/>
          </p:cNvSpPr>
          <p:nvPr>
            <p:ph type="sldNum" sz="quarter" idx="5"/>
          </p:nvPr>
        </p:nvSpPr>
        <p:spPr/>
        <p:txBody>
          <a:bodyPr/>
          <a:lstStyle/>
          <a:p>
            <a:fld id="{583EE066-2BEA-49BD-A9C5-EF5A669148F8}" type="slidenum">
              <a:rPr lang="en-GB" smtClean="0"/>
              <a:t>24</a:t>
            </a:fld>
            <a:endParaRPr lang="en-GB"/>
          </a:p>
        </p:txBody>
      </p:sp>
    </p:spTree>
    <p:extLst>
      <p:ext uri="{BB962C8B-B14F-4D97-AF65-F5344CB8AC3E}">
        <p14:creationId xmlns:p14="http://schemas.microsoft.com/office/powerpoint/2010/main" val="14593977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n-US"/>
              <a:t>EUCENA</a:t>
            </a:r>
            <a:endParaRPr lang="el-GR"/>
          </a:p>
        </p:txBody>
      </p:sp>
      <p:sp>
        <p:nvSpPr>
          <p:cNvPr id="4" name="Θέση αριθμού διαφάνειας 3"/>
          <p:cNvSpPr>
            <a:spLocks noGrp="1"/>
          </p:cNvSpPr>
          <p:nvPr>
            <p:ph type="sldNum" sz="quarter" idx="5"/>
          </p:nvPr>
        </p:nvSpPr>
        <p:spPr/>
        <p:txBody>
          <a:bodyPr/>
          <a:lstStyle/>
          <a:p>
            <a:fld id="{583EE066-2BEA-49BD-A9C5-EF5A669148F8}" type="slidenum">
              <a:rPr lang="en-GB" smtClean="0"/>
              <a:t>25</a:t>
            </a:fld>
            <a:endParaRPr lang="en-GB"/>
          </a:p>
        </p:txBody>
      </p:sp>
    </p:spTree>
    <p:extLst>
      <p:ext uri="{BB962C8B-B14F-4D97-AF65-F5344CB8AC3E}">
        <p14:creationId xmlns:p14="http://schemas.microsoft.com/office/powerpoint/2010/main" val="26976024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n-US"/>
              <a:t>EUCENA</a:t>
            </a:r>
            <a:endParaRPr lang="el-GR"/>
          </a:p>
        </p:txBody>
      </p:sp>
      <p:sp>
        <p:nvSpPr>
          <p:cNvPr id="4" name="Θέση αριθμού διαφάνειας 3"/>
          <p:cNvSpPr>
            <a:spLocks noGrp="1"/>
          </p:cNvSpPr>
          <p:nvPr>
            <p:ph type="sldNum" sz="quarter" idx="5"/>
          </p:nvPr>
        </p:nvSpPr>
        <p:spPr/>
        <p:txBody>
          <a:bodyPr/>
          <a:lstStyle/>
          <a:p>
            <a:fld id="{583EE066-2BEA-49BD-A9C5-EF5A669148F8}" type="slidenum">
              <a:rPr lang="en-GB" smtClean="0"/>
              <a:t>26</a:t>
            </a:fld>
            <a:endParaRPr lang="en-GB"/>
          </a:p>
        </p:txBody>
      </p:sp>
    </p:spTree>
    <p:extLst>
      <p:ext uri="{BB962C8B-B14F-4D97-AF65-F5344CB8AC3E}">
        <p14:creationId xmlns:p14="http://schemas.microsoft.com/office/powerpoint/2010/main" val="36741232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n-US"/>
              <a:t>EUCENA</a:t>
            </a:r>
            <a:endParaRPr lang="el-GR"/>
          </a:p>
        </p:txBody>
      </p:sp>
      <p:sp>
        <p:nvSpPr>
          <p:cNvPr id="4" name="Θέση αριθμού διαφάνειας 3"/>
          <p:cNvSpPr>
            <a:spLocks noGrp="1"/>
          </p:cNvSpPr>
          <p:nvPr>
            <p:ph type="sldNum" sz="quarter" idx="5"/>
          </p:nvPr>
        </p:nvSpPr>
        <p:spPr/>
        <p:txBody>
          <a:bodyPr/>
          <a:lstStyle/>
          <a:p>
            <a:fld id="{583EE066-2BEA-49BD-A9C5-EF5A669148F8}" type="slidenum">
              <a:rPr lang="en-GB" smtClean="0"/>
              <a:t>27</a:t>
            </a:fld>
            <a:endParaRPr lang="en-GB"/>
          </a:p>
        </p:txBody>
      </p:sp>
    </p:spTree>
    <p:extLst>
      <p:ext uri="{BB962C8B-B14F-4D97-AF65-F5344CB8AC3E}">
        <p14:creationId xmlns:p14="http://schemas.microsoft.com/office/powerpoint/2010/main" val="3702679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n-US"/>
              <a:t>EUCENA</a:t>
            </a:r>
            <a:endParaRPr lang="el-GR"/>
          </a:p>
        </p:txBody>
      </p:sp>
      <p:sp>
        <p:nvSpPr>
          <p:cNvPr id="4" name="Θέση αριθμού διαφάνειας 3"/>
          <p:cNvSpPr>
            <a:spLocks noGrp="1"/>
          </p:cNvSpPr>
          <p:nvPr>
            <p:ph type="sldNum" sz="quarter" idx="5"/>
          </p:nvPr>
        </p:nvSpPr>
        <p:spPr/>
        <p:txBody>
          <a:bodyPr/>
          <a:lstStyle/>
          <a:p>
            <a:fld id="{583EE066-2BEA-49BD-A9C5-EF5A669148F8}" type="slidenum">
              <a:rPr lang="en-GB" smtClean="0"/>
              <a:t>28</a:t>
            </a:fld>
            <a:endParaRPr lang="en-GB"/>
          </a:p>
        </p:txBody>
      </p:sp>
    </p:spTree>
    <p:extLst>
      <p:ext uri="{BB962C8B-B14F-4D97-AF65-F5344CB8AC3E}">
        <p14:creationId xmlns:p14="http://schemas.microsoft.com/office/powerpoint/2010/main" val="21864460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n-US"/>
              <a:t>EUCENA</a:t>
            </a:r>
            <a:endParaRPr lang="el-GR"/>
          </a:p>
        </p:txBody>
      </p:sp>
      <p:sp>
        <p:nvSpPr>
          <p:cNvPr id="4" name="Θέση αριθμού διαφάνειας 3"/>
          <p:cNvSpPr>
            <a:spLocks noGrp="1"/>
          </p:cNvSpPr>
          <p:nvPr>
            <p:ph type="sldNum" sz="quarter" idx="5"/>
          </p:nvPr>
        </p:nvSpPr>
        <p:spPr/>
        <p:txBody>
          <a:bodyPr/>
          <a:lstStyle/>
          <a:p>
            <a:fld id="{583EE066-2BEA-49BD-A9C5-EF5A669148F8}" type="slidenum">
              <a:rPr lang="en-GB" smtClean="0"/>
              <a:t>29</a:t>
            </a:fld>
            <a:endParaRPr lang="en-GB"/>
          </a:p>
        </p:txBody>
      </p:sp>
    </p:spTree>
    <p:extLst>
      <p:ext uri="{BB962C8B-B14F-4D97-AF65-F5344CB8AC3E}">
        <p14:creationId xmlns:p14="http://schemas.microsoft.com/office/powerpoint/2010/main" val="4477779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n-US"/>
              <a:t>EUCENA</a:t>
            </a:r>
            <a:endParaRPr lang="el-GR"/>
          </a:p>
        </p:txBody>
      </p:sp>
      <p:sp>
        <p:nvSpPr>
          <p:cNvPr id="4" name="Θέση αριθμού διαφάνειας 3"/>
          <p:cNvSpPr>
            <a:spLocks noGrp="1"/>
          </p:cNvSpPr>
          <p:nvPr>
            <p:ph type="sldNum" sz="quarter" idx="5"/>
          </p:nvPr>
        </p:nvSpPr>
        <p:spPr/>
        <p:txBody>
          <a:bodyPr/>
          <a:lstStyle/>
          <a:p>
            <a:fld id="{583EE066-2BEA-49BD-A9C5-EF5A669148F8}" type="slidenum">
              <a:rPr lang="en-GB" smtClean="0"/>
              <a:t>30</a:t>
            </a:fld>
            <a:endParaRPr lang="en-GB"/>
          </a:p>
        </p:txBody>
      </p:sp>
    </p:spTree>
    <p:extLst>
      <p:ext uri="{BB962C8B-B14F-4D97-AF65-F5344CB8AC3E}">
        <p14:creationId xmlns:p14="http://schemas.microsoft.com/office/powerpoint/2010/main" val="17424992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n-US"/>
              <a:t>EUCENA</a:t>
            </a:r>
            <a:endParaRPr lang="el-GR"/>
          </a:p>
        </p:txBody>
      </p:sp>
      <p:sp>
        <p:nvSpPr>
          <p:cNvPr id="4" name="Θέση αριθμού διαφάνειας 3"/>
          <p:cNvSpPr>
            <a:spLocks noGrp="1"/>
          </p:cNvSpPr>
          <p:nvPr>
            <p:ph type="sldNum" sz="quarter" idx="5"/>
          </p:nvPr>
        </p:nvSpPr>
        <p:spPr/>
        <p:txBody>
          <a:bodyPr/>
          <a:lstStyle/>
          <a:p>
            <a:fld id="{583EE066-2BEA-49BD-A9C5-EF5A669148F8}" type="slidenum">
              <a:rPr lang="en-GB" smtClean="0"/>
              <a:t>31</a:t>
            </a:fld>
            <a:endParaRPr lang="en-GB"/>
          </a:p>
        </p:txBody>
      </p:sp>
    </p:spTree>
    <p:extLst>
      <p:ext uri="{BB962C8B-B14F-4D97-AF65-F5344CB8AC3E}">
        <p14:creationId xmlns:p14="http://schemas.microsoft.com/office/powerpoint/2010/main" val="27008707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n-US"/>
              <a:t>EUCENA</a:t>
            </a:r>
            <a:endParaRPr lang="el-GR"/>
          </a:p>
        </p:txBody>
      </p:sp>
      <p:sp>
        <p:nvSpPr>
          <p:cNvPr id="4" name="Θέση αριθμού διαφάνειας 3"/>
          <p:cNvSpPr>
            <a:spLocks noGrp="1"/>
          </p:cNvSpPr>
          <p:nvPr>
            <p:ph type="sldNum" sz="quarter" idx="5"/>
          </p:nvPr>
        </p:nvSpPr>
        <p:spPr/>
        <p:txBody>
          <a:bodyPr/>
          <a:lstStyle/>
          <a:p>
            <a:fld id="{583EE066-2BEA-49BD-A9C5-EF5A669148F8}" type="slidenum">
              <a:rPr lang="en-GB" smtClean="0"/>
              <a:t>32</a:t>
            </a:fld>
            <a:endParaRPr lang="en-GB"/>
          </a:p>
        </p:txBody>
      </p:sp>
    </p:spTree>
    <p:extLst>
      <p:ext uri="{BB962C8B-B14F-4D97-AF65-F5344CB8AC3E}">
        <p14:creationId xmlns:p14="http://schemas.microsoft.com/office/powerpoint/2010/main" val="212651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583EE066-2BEA-49BD-A9C5-EF5A669148F8}" type="slidenum">
              <a:rPr lang="en-GB" smtClean="0"/>
              <a:t>4</a:t>
            </a:fld>
            <a:endParaRPr lang="en-GB"/>
          </a:p>
        </p:txBody>
      </p:sp>
    </p:spTree>
    <p:extLst>
      <p:ext uri="{BB962C8B-B14F-4D97-AF65-F5344CB8AC3E}">
        <p14:creationId xmlns:p14="http://schemas.microsoft.com/office/powerpoint/2010/main" val="28384614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n-US"/>
              <a:t>EUCENA</a:t>
            </a:r>
            <a:endParaRPr lang="el-GR"/>
          </a:p>
        </p:txBody>
      </p:sp>
      <p:sp>
        <p:nvSpPr>
          <p:cNvPr id="4" name="Θέση αριθμού διαφάνειας 3"/>
          <p:cNvSpPr>
            <a:spLocks noGrp="1"/>
          </p:cNvSpPr>
          <p:nvPr>
            <p:ph type="sldNum" sz="quarter" idx="5"/>
          </p:nvPr>
        </p:nvSpPr>
        <p:spPr/>
        <p:txBody>
          <a:bodyPr/>
          <a:lstStyle/>
          <a:p>
            <a:fld id="{583EE066-2BEA-49BD-A9C5-EF5A669148F8}" type="slidenum">
              <a:rPr lang="en-GB" smtClean="0"/>
              <a:t>33</a:t>
            </a:fld>
            <a:endParaRPr lang="en-GB"/>
          </a:p>
        </p:txBody>
      </p:sp>
    </p:spTree>
    <p:extLst>
      <p:ext uri="{BB962C8B-B14F-4D97-AF65-F5344CB8AC3E}">
        <p14:creationId xmlns:p14="http://schemas.microsoft.com/office/powerpoint/2010/main" val="40508622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n-US"/>
              <a:t>EUCENA</a:t>
            </a:r>
            <a:endParaRPr lang="el-GR"/>
          </a:p>
        </p:txBody>
      </p:sp>
      <p:sp>
        <p:nvSpPr>
          <p:cNvPr id="4" name="Θέση αριθμού διαφάνειας 3"/>
          <p:cNvSpPr>
            <a:spLocks noGrp="1"/>
          </p:cNvSpPr>
          <p:nvPr>
            <p:ph type="sldNum" sz="quarter" idx="5"/>
          </p:nvPr>
        </p:nvSpPr>
        <p:spPr/>
        <p:txBody>
          <a:bodyPr/>
          <a:lstStyle/>
          <a:p>
            <a:fld id="{583EE066-2BEA-49BD-A9C5-EF5A669148F8}" type="slidenum">
              <a:rPr lang="en-GB" smtClean="0"/>
              <a:t>34</a:t>
            </a:fld>
            <a:endParaRPr lang="en-GB"/>
          </a:p>
        </p:txBody>
      </p:sp>
    </p:spTree>
    <p:extLst>
      <p:ext uri="{BB962C8B-B14F-4D97-AF65-F5344CB8AC3E}">
        <p14:creationId xmlns:p14="http://schemas.microsoft.com/office/powerpoint/2010/main" val="27661573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n-US"/>
              <a:t>EUCENA</a:t>
            </a:r>
            <a:endParaRPr lang="el-GR"/>
          </a:p>
        </p:txBody>
      </p:sp>
      <p:sp>
        <p:nvSpPr>
          <p:cNvPr id="4" name="Θέση αριθμού διαφάνειας 3"/>
          <p:cNvSpPr>
            <a:spLocks noGrp="1"/>
          </p:cNvSpPr>
          <p:nvPr>
            <p:ph type="sldNum" sz="quarter" idx="5"/>
          </p:nvPr>
        </p:nvSpPr>
        <p:spPr/>
        <p:txBody>
          <a:bodyPr/>
          <a:lstStyle/>
          <a:p>
            <a:fld id="{583EE066-2BEA-49BD-A9C5-EF5A669148F8}" type="slidenum">
              <a:rPr lang="en-GB" smtClean="0"/>
              <a:t>35</a:t>
            </a:fld>
            <a:endParaRPr lang="en-GB"/>
          </a:p>
        </p:txBody>
      </p:sp>
    </p:spTree>
    <p:extLst>
      <p:ext uri="{BB962C8B-B14F-4D97-AF65-F5344CB8AC3E}">
        <p14:creationId xmlns:p14="http://schemas.microsoft.com/office/powerpoint/2010/main" val="16134742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n-US"/>
              <a:t>EUCENA</a:t>
            </a:r>
            <a:endParaRPr lang="el-GR"/>
          </a:p>
        </p:txBody>
      </p:sp>
      <p:sp>
        <p:nvSpPr>
          <p:cNvPr id="4" name="Θέση αριθμού διαφάνειας 3"/>
          <p:cNvSpPr>
            <a:spLocks noGrp="1"/>
          </p:cNvSpPr>
          <p:nvPr>
            <p:ph type="sldNum" sz="quarter" idx="5"/>
          </p:nvPr>
        </p:nvSpPr>
        <p:spPr/>
        <p:txBody>
          <a:bodyPr/>
          <a:lstStyle/>
          <a:p>
            <a:fld id="{583EE066-2BEA-49BD-A9C5-EF5A669148F8}" type="slidenum">
              <a:rPr lang="en-GB" smtClean="0"/>
              <a:t>36</a:t>
            </a:fld>
            <a:endParaRPr lang="en-GB"/>
          </a:p>
        </p:txBody>
      </p:sp>
    </p:spTree>
    <p:extLst>
      <p:ext uri="{BB962C8B-B14F-4D97-AF65-F5344CB8AC3E}">
        <p14:creationId xmlns:p14="http://schemas.microsoft.com/office/powerpoint/2010/main" val="35642099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n-US"/>
              <a:t>EUCENA</a:t>
            </a:r>
            <a:endParaRPr lang="el-GR"/>
          </a:p>
        </p:txBody>
      </p:sp>
      <p:sp>
        <p:nvSpPr>
          <p:cNvPr id="4" name="Θέση αριθμού διαφάνειας 3"/>
          <p:cNvSpPr>
            <a:spLocks noGrp="1"/>
          </p:cNvSpPr>
          <p:nvPr>
            <p:ph type="sldNum" sz="quarter" idx="5"/>
          </p:nvPr>
        </p:nvSpPr>
        <p:spPr/>
        <p:txBody>
          <a:bodyPr/>
          <a:lstStyle/>
          <a:p>
            <a:fld id="{583EE066-2BEA-49BD-A9C5-EF5A669148F8}" type="slidenum">
              <a:rPr lang="en-GB" smtClean="0"/>
              <a:t>37</a:t>
            </a:fld>
            <a:endParaRPr lang="en-GB"/>
          </a:p>
        </p:txBody>
      </p:sp>
    </p:spTree>
    <p:extLst>
      <p:ext uri="{BB962C8B-B14F-4D97-AF65-F5344CB8AC3E}">
        <p14:creationId xmlns:p14="http://schemas.microsoft.com/office/powerpoint/2010/main" val="21029480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n-US"/>
              <a:t>EUCENA</a:t>
            </a:r>
            <a:endParaRPr lang="el-GR"/>
          </a:p>
        </p:txBody>
      </p:sp>
      <p:sp>
        <p:nvSpPr>
          <p:cNvPr id="4" name="Θέση αριθμού διαφάνειας 3"/>
          <p:cNvSpPr>
            <a:spLocks noGrp="1"/>
          </p:cNvSpPr>
          <p:nvPr>
            <p:ph type="sldNum" sz="quarter" idx="5"/>
          </p:nvPr>
        </p:nvSpPr>
        <p:spPr/>
        <p:txBody>
          <a:bodyPr/>
          <a:lstStyle/>
          <a:p>
            <a:fld id="{583EE066-2BEA-49BD-A9C5-EF5A669148F8}" type="slidenum">
              <a:rPr lang="en-GB" smtClean="0"/>
              <a:t>38</a:t>
            </a:fld>
            <a:endParaRPr lang="en-GB"/>
          </a:p>
        </p:txBody>
      </p:sp>
    </p:spTree>
    <p:extLst>
      <p:ext uri="{BB962C8B-B14F-4D97-AF65-F5344CB8AC3E}">
        <p14:creationId xmlns:p14="http://schemas.microsoft.com/office/powerpoint/2010/main" val="38036780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n-US"/>
              <a:t>EUCENA</a:t>
            </a:r>
            <a:endParaRPr lang="el-GR"/>
          </a:p>
        </p:txBody>
      </p:sp>
      <p:sp>
        <p:nvSpPr>
          <p:cNvPr id="4" name="Θέση αριθμού διαφάνειας 3"/>
          <p:cNvSpPr>
            <a:spLocks noGrp="1"/>
          </p:cNvSpPr>
          <p:nvPr>
            <p:ph type="sldNum" sz="quarter" idx="5"/>
          </p:nvPr>
        </p:nvSpPr>
        <p:spPr/>
        <p:txBody>
          <a:bodyPr/>
          <a:lstStyle/>
          <a:p>
            <a:fld id="{583EE066-2BEA-49BD-A9C5-EF5A669148F8}" type="slidenum">
              <a:rPr lang="en-GB" smtClean="0"/>
              <a:t>39</a:t>
            </a:fld>
            <a:endParaRPr lang="en-GB"/>
          </a:p>
        </p:txBody>
      </p:sp>
    </p:spTree>
    <p:extLst>
      <p:ext uri="{BB962C8B-B14F-4D97-AF65-F5344CB8AC3E}">
        <p14:creationId xmlns:p14="http://schemas.microsoft.com/office/powerpoint/2010/main" val="5549263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n-US"/>
              <a:t>EUCENA</a:t>
            </a:r>
            <a:endParaRPr lang="el-GR"/>
          </a:p>
        </p:txBody>
      </p:sp>
      <p:sp>
        <p:nvSpPr>
          <p:cNvPr id="4" name="Θέση αριθμού διαφάνειας 3"/>
          <p:cNvSpPr>
            <a:spLocks noGrp="1"/>
          </p:cNvSpPr>
          <p:nvPr>
            <p:ph type="sldNum" sz="quarter" idx="5"/>
          </p:nvPr>
        </p:nvSpPr>
        <p:spPr/>
        <p:txBody>
          <a:bodyPr/>
          <a:lstStyle/>
          <a:p>
            <a:fld id="{583EE066-2BEA-49BD-A9C5-EF5A669148F8}" type="slidenum">
              <a:rPr lang="en-GB" smtClean="0"/>
              <a:t>40</a:t>
            </a:fld>
            <a:endParaRPr lang="en-GB"/>
          </a:p>
        </p:txBody>
      </p:sp>
    </p:spTree>
    <p:extLst>
      <p:ext uri="{BB962C8B-B14F-4D97-AF65-F5344CB8AC3E}">
        <p14:creationId xmlns:p14="http://schemas.microsoft.com/office/powerpoint/2010/main" val="18979949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n-US"/>
              <a:t>EUCENA</a:t>
            </a:r>
            <a:endParaRPr lang="el-GR"/>
          </a:p>
        </p:txBody>
      </p:sp>
      <p:sp>
        <p:nvSpPr>
          <p:cNvPr id="4" name="Θέση αριθμού διαφάνειας 3"/>
          <p:cNvSpPr>
            <a:spLocks noGrp="1"/>
          </p:cNvSpPr>
          <p:nvPr>
            <p:ph type="sldNum" sz="quarter" idx="5"/>
          </p:nvPr>
        </p:nvSpPr>
        <p:spPr/>
        <p:txBody>
          <a:bodyPr/>
          <a:lstStyle/>
          <a:p>
            <a:fld id="{583EE066-2BEA-49BD-A9C5-EF5A669148F8}" type="slidenum">
              <a:rPr lang="en-GB" smtClean="0"/>
              <a:t>41</a:t>
            </a:fld>
            <a:endParaRPr lang="en-GB"/>
          </a:p>
        </p:txBody>
      </p:sp>
    </p:spTree>
    <p:extLst>
      <p:ext uri="{BB962C8B-B14F-4D97-AF65-F5344CB8AC3E}">
        <p14:creationId xmlns:p14="http://schemas.microsoft.com/office/powerpoint/2010/main" val="10843836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n-US"/>
              <a:t>EUCENA</a:t>
            </a:r>
            <a:endParaRPr lang="el-GR"/>
          </a:p>
        </p:txBody>
      </p:sp>
      <p:sp>
        <p:nvSpPr>
          <p:cNvPr id="4" name="Θέση αριθμού διαφάνειας 3"/>
          <p:cNvSpPr>
            <a:spLocks noGrp="1"/>
          </p:cNvSpPr>
          <p:nvPr>
            <p:ph type="sldNum" sz="quarter" idx="5"/>
          </p:nvPr>
        </p:nvSpPr>
        <p:spPr/>
        <p:txBody>
          <a:bodyPr/>
          <a:lstStyle/>
          <a:p>
            <a:fld id="{583EE066-2BEA-49BD-A9C5-EF5A669148F8}" type="slidenum">
              <a:rPr lang="en-GB" smtClean="0"/>
              <a:t>42</a:t>
            </a:fld>
            <a:endParaRPr lang="en-GB"/>
          </a:p>
        </p:txBody>
      </p:sp>
    </p:spTree>
    <p:extLst>
      <p:ext uri="{BB962C8B-B14F-4D97-AF65-F5344CB8AC3E}">
        <p14:creationId xmlns:p14="http://schemas.microsoft.com/office/powerpoint/2010/main" val="22011264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583EE066-2BEA-49BD-A9C5-EF5A669148F8}" type="slidenum">
              <a:rPr lang="en-GB" smtClean="0"/>
              <a:t>5</a:t>
            </a:fld>
            <a:endParaRPr lang="en-GB"/>
          </a:p>
        </p:txBody>
      </p:sp>
    </p:spTree>
    <p:extLst>
      <p:ext uri="{BB962C8B-B14F-4D97-AF65-F5344CB8AC3E}">
        <p14:creationId xmlns:p14="http://schemas.microsoft.com/office/powerpoint/2010/main" val="21454154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l-GR"/>
              <a:t>	</a:t>
            </a:r>
            <a:endParaRPr lang="en-US"/>
          </a:p>
        </p:txBody>
      </p:sp>
      <p:sp>
        <p:nvSpPr>
          <p:cNvPr id="4" name="Θέση αριθμού διαφάνειας 3"/>
          <p:cNvSpPr>
            <a:spLocks noGrp="1"/>
          </p:cNvSpPr>
          <p:nvPr>
            <p:ph type="sldNum" sz="quarter" idx="5"/>
          </p:nvPr>
        </p:nvSpPr>
        <p:spPr/>
        <p:txBody>
          <a:bodyPr/>
          <a:lstStyle/>
          <a:p>
            <a:fld id="{A4A2AAAD-5402-4804-97C3-7EFE90338A6F}" type="slidenum">
              <a:rPr lang="en-US" smtClean="0"/>
              <a:t>45</a:t>
            </a:fld>
            <a:endParaRPr lang="en-US"/>
          </a:p>
        </p:txBody>
      </p:sp>
    </p:spTree>
    <p:extLst>
      <p:ext uri="{BB962C8B-B14F-4D97-AF65-F5344CB8AC3E}">
        <p14:creationId xmlns:p14="http://schemas.microsoft.com/office/powerpoint/2010/main" val="25812860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l-GR"/>
              <a:t>	</a:t>
            </a:r>
            <a:endParaRPr lang="en-US"/>
          </a:p>
        </p:txBody>
      </p:sp>
      <p:sp>
        <p:nvSpPr>
          <p:cNvPr id="4" name="Θέση αριθμού διαφάνειας 3"/>
          <p:cNvSpPr>
            <a:spLocks noGrp="1"/>
          </p:cNvSpPr>
          <p:nvPr>
            <p:ph type="sldNum" sz="quarter" idx="5"/>
          </p:nvPr>
        </p:nvSpPr>
        <p:spPr/>
        <p:txBody>
          <a:bodyPr/>
          <a:lstStyle/>
          <a:p>
            <a:fld id="{A4A2AAAD-5402-4804-97C3-7EFE90338A6F}" type="slidenum">
              <a:rPr lang="en-US" smtClean="0"/>
              <a:t>46</a:t>
            </a:fld>
            <a:endParaRPr lang="en-US"/>
          </a:p>
        </p:txBody>
      </p:sp>
    </p:spTree>
    <p:extLst>
      <p:ext uri="{BB962C8B-B14F-4D97-AF65-F5344CB8AC3E}">
        <p14:creationId xmlns:p14="http://schemas.microsoft.com/office/powerpoint/2010/main" val="36276129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r>
              <a:rPr lang="el-GR"/>
              <a:t>	</a:t>
            </a:r>
            <a:endParaRPr lang="en-US"/>
          </a:p>
        </p:txBody>
      </p:sp>
      <p:sp>
        <p:nvSpPr>
          <p:cNvPr id="4" name="Θέση αριθμού διαφάνειας 3"/>
          <p:cNvSpPr>
            <a:spLocks noGrp="1"/>
          </p:cNvSpPr>
          <p:nvPr>
            <p:ph type="sldNum" sz="quarter" idx="5"/>
          </p:nvPr>
        </p:nvSpPr>
        <p:spPr/>
        <p:txBody>
          <a:bodyPr/>
          <a:lstStyle/>
          <a:p>
            <a:fld id="{A4A2AAAD-5402-4804-97C3-7EFE90338A6F}" type="slidenum">
              <a:rPr lang="en-US" smtClean="0"/>
              <a:t>47</a:t>
            </a:fld>
            <a:endParaRPr lang="en-US"/>
          </a:p>
        </p:txBody>
      </p:sp>
    </p:spTree>
    <p:extLst>
      <p:ext uri="{BB962C8B-B14F-4D97-AF65-F5344CB8AC3E}">
        <p14:creationId xmlns:p14="http://schemas.microsoft.com/office/powerpoint/2010/main" val="32835436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CE997E-4427-9801-A254-F329F5AB60E4}"/>
            </a:ext>
          </a:extLst>
        </p:cNvPr>
        <p:cNvGrpSpPr/>
        <p:nvPr/>
      </p:nvGrpSpPr>
      <p:grpSpPr>
        <a:xfrm>
          <a:off x="0" y="0"/>
          <a:ext cx="0" cy="0"/>
          <a:chOff x="0" y="0"/>
          <a:chExt cx="0" cy="0"/>
        </a:xfrm>
      </p:grpSpPr>
      <p:sp>
        <p:nvSpPr>
          <p:cNvPr id="2" name="Θέση εικόνας διαφάνειας 1">
            <a:extLst>
              <a:ext uri="{FF2B5EF4-FFF2-40B4-BE49-F238E27FC236}">
                <a16:creationId xmlns:a16="http://schemas.microsoft.com/office/drawing/2014/main" id="{8B11EDA1-F3BD-F043-C003-8A2158A059C4}"/>
              </a:ext>
            </a:extLst>
          </p:cNvPr>
          <p:cNvSpPr>
            <a:spLocks noGrp="1" noRot="1" noChangeAspect="1"/>
          </p:cNvSpPr>
          <p:nvPr>
            <p:ph type="sldImg"/>
          </p:nvPr>
        </p:nvSpPr>
        <p:spPr/>
      </p:sp>
      <p:sp>
        <p:nvSpPr>
          <p:cNvPr id="3" name="Θέση σημειώσεων 2">
            <a:extLst>
              <a:ext uri="{FF2B5EF4-FFF2-40B4-BE49-F238E27FC236}">
                <a16:creationId xmlns:a16="http://schemas.microsoft.com/office/drawing/2014/main" id="{1D97387D-79D1-8C5A-81B3-3A79A4238BC6}"/>
              </a:ext>
            </a:extLst>
          </p:cNvPr>
          <p:cNvSpPr>
            <a:spLocks noGrp="1"/>
          </p:cNvSpPr>
          <p:nvPr>
            <p:ph type="body" idx="1"/>
          </p:nvPr>
        </p:nvSpPr>
        <p:spPr/>
        <p:txBody>
          <a:bodyPr/>
          <a:lstStyle/>
          <a:p>
            <a:r>
              <a:rPr lang="el-GR"/>
              <a:t>	</a:t>
            </a:r>
            <a:endParaRPr lang="en-US"/>
          </a:p>
        </p:txBody>
      </p:sp>
      <p:sp>
        <p:nvSpPr>
          <p:cNvPr id="4" name="Θέση αριθμού διαφάνειας 3">
            <a:extLst>
              <a:ext uri="{FF2B5EF4-FFF2-40B4-BE49-F238E27FC236}">
                <a16:creationId xmlns:a16="http://schemas.microsoft.com/office/drawing/2014/main" id="{2EC865E1-98D7-64B5-34C2-ECA5C5957200}"/>
              </a:ext>
            </a:extLst>
          </p:cNvPr>
          <p:cNvSpPr>
            <a:spLocks noGrp="1"/>
          </p:cNvSpPr>
          <p:nvPr>
            <p:ph type="sldNum" sz="quarter" idx="5"/>
          </p:nvPr>
        </p:nvSpPr>
        <p:spPr/>
        <p:txBody>
          <a:bodyPr/>
          <a:lstStyle/>
          <a:p>
            <a:fld id="{A4A2AAAD-5402-4804-97C3-7EFE90338A6F}" type="slidenum">
              <a:rPr lang="en-US" smtClean="0"/>
              <a:t>49</a:t>
            </a:fld>
            <a:endParaRPr lang="en-US"/>
          </a:p>
        </p:txBody>
      </p:sp>
    </p:spTree>
    <p:extLst>
      <p:ext uri="{BB962C8B-B14F-4D97-AF65-F5344CB8AC3E}">
        <p14:creationId xmlns:p14="http://schemas.microsoft.com/office/powerpoint/2010/main" val="21071192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C8F8C3-9825-5D11-4489-F38996FD90DE}"/>
            </a:ext>
          </a:extLst>
        </p:cNvPr>
        <p:cNvGrpSpPr/>
        <p:nvPr/>
      </p:nvGrpSpPr>
      <p:grpSpPr>
        <a:xfrm>
          <a:off x="0" y="0"/>
          <a:ext cx="0" cy="0"/>
          <a:chOff x="0" y="0"/>
          <a:chExt cx="0" cy="0"/>
        </a:xfrm>
      </p:grpSpPr>
      <p:sp>
        <p:nvSpPr>
          <p:cNvPr id="2" name="Θέση εικόνας διαφάνειας 1">
            <a:extLst>
              <a:ext uri="{FF2B5EF4-FFF2-40B4-BE49-F238E27FC236}">
                <a16:creationId xmlns:a16="http://schemas.microsoft.com/office/drawing/2014/main" id="{FF3EB53A-1EC0-F6B6-2DE3-C1038ACD669D}"/>
              </a:ext>
            </a:extLst>
          </p:cNvPr>
          <p:cNvSpPr>
            <a:spLocks noGrp="1" noRot="1" noChangeAspect="1"/>
          </p:cNvSpPr>
          <p:nvPr>
            <p:ph type="sldImg"/>
          </p:nvPr>
        </p:nvSpPr>
        <p:spPr/>
      </p:sp>
      <p:sp>
        <p:nvSpPr>
          <p:cNvPr id="3" name="Θέση σημειώσεων 2">
            <a:extLst>
              <a:ext uri="{FF2B5EF4-FFF2-40B4-BE49-F238E27FC236}">
                <a16:creationId xmlns:a16="http://schemas.microsoft.com/office/drawing/2014/main" id="{0B44C52B-4C30-77FF-5A06-3D654AC026DA}"/>
              </a:ext>
            </a:extLst>
          </p:cNvPr>
          <p:cNvSpPr>
            <a:spLocks noGrp="1"/>
          </p:cNvSpPr>
          <p:nvPr>
            <p:ph type="body" idx="1"/>
          </p:nvPr>
        </p:nvSpPr>
        <p:spPr/>
        <p:txBody>
          <a:bodyPr/>
          <a:lstStyle/>
          <a:p>
            <a:r>
              <a:rPr lang="el-GR"/>
              <a:t>	</a:t>
            </a:r>
            <a:endParaRPr lang="en-US"/>
          </a:p>
        </p:txBody>
      </p:sp>
      <p:sp>
        <p:nvSpPr>
          <p:cNvPr id="4" name="Θέση αριθμού διαφάνειας 3">
            <a:extLst>
              <a:ext uri="{FF2B5EF4-FFF2-40B4-BE49-F238E27FC236}">
                <a16:creationId xmlns:a16="http://schemas.microsoft.com/office/drawing/2014/main" id="{59E490B5-033D-E473-BC78-EF289EF185BD}"/>
              </a:ext>
            </a:extLst>
          </p:cNvPr>
          <p:cNvSpPr>
            <a:spLocks noGrp="1"/>
          </p:cNvSpPr>
          <p:nvPr>
            <p:ph type="sldNum" sz="quarter" idx="5"/>
          </p:nvPr>
        </p:nvSpPr>
        <p:spPr/>
        <p:txBody>
          <a:bodyPr/>
          <a:lstStyle/>
          <a:p>
            <a:fld id="{A4A2AAAD-5402-4804-97C3-7EFE90338A6F}" type="slidenum">
              <a:rPr lang="en-US" smtClean="0"/>
              <a:t>50</a:t>
            </a:fld>
            <a:endParaRPr lang="en-US"/>
          </a:p>
        </p:txBody>
      </p:sp>
    </p:spTree>
    <p:extLst>
      <p:ext uri="{BB962C8B-B14F-4D97-AF65-F5344CB8AC3E}">
        <p14:creationId xmlns:p14="http://schemas.microsoft.com/office/powerpoint/2010/main" val="3325191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270464-BAD5-3F49-2218-20709E3CE4BD}"/>
            </a:ext>
          </a:extLst>
        </p:cNvPr>
        <p:cNvGrpSpPr/>
        <p:nvPr/>
      </p:nvGrpSpPr>
      <p:grpSpPr>
        <a:xfrm>
          <a:off x="0" y="0"/>
          <a:ext cx="0" cy="0"/>
          <a:chOff x="0" y="0"/>
          <a:chExt cx="0" cy="0"/>
        </a:xfrm>
      </p:grpSpPr>
      <p:sp>
        <p:nvSpPr>
          <p:cNvPr id="2" name="Θέση εικόνας διαφάνειας 1">
            <a:extLst>
              <a:ext uri="{FF2B5EF4-FFF2-40B4-BE49-F238E27FC236}">
                <a16:creationId xmlns:a16="http://schemas.microsoft.com/office/drawing/2014/main" id="{BD047F41-64DA-3372-4E8B-9BB353253ECC}"/>
              </a:ext>
            </a:extLst>
          </p:cNvPr>
          <p:cNvSpPr>
            <a:spLocks noGrp="1" noRot="1" noChangeAspect="1"/>
          </p:cNvSpPr>
          <p:nvPr>
            <p:ph type="sldImg"/>
          </p:nvPr>
        </p:nvSpPr>
        <p:spPr/>
      </p:sp>
      <p:sp>
        <p:nvSpPr>
          <p:cNvPr id="3" name="Θέση σημειώσεων 2">
            <a:extLst>
              <a:ext uri="{FF2B5EF4-FFF2-40B4-BE49-F238E27FC236}">
                <a16:creationId xmlns:a16="http://schemas.microsoft.com/office/drawing/2014/main" id="{C86603FB-3ECD-7601-CADC-1464A530E064}"/>
              </a:ext>
            </a:extLst>
          </p:cNvPr>
          <p:cNvSpPr>
            <a:spLocks noGrp="1"/>
          </p:cNvSpPr>
          <p:nvPr>
            <p:ph type="body" idx="1"/>
          </p:nvPr>
        </p:nvSpPr>
        <p:spPr/>
        <p:txBody>
          <a:bodyPr/>
          <a:lstStyle/>
          <a:p>
            <a:r>
              <a:rPr lang="el-GR"/>
              <a:t>	</a:t>
            </a:r>
            <a:endParaRPr lang="en-US"/>
          </a:p>
        </p:txBody>
      </p:sp>
      <p:sp>
        <p:nvSpPr>
          <p:cNvPr id="4" name="Θέση αριθμού διαφάνειας 3">
            <a:extLst>
              <a:ext uri="{FF2B5EF4-FFF2-40B4-BE49-F238E27FC236}">
                <a16:creationId xmlns:a16="http://schemas.microsoft.com/office/drawing/2014/main" id="{55A43604-2810-AF44-D60E-C604FCB8ACC7}"/>
              </a:ext>
            </a:extLst>
          </p:cNvPr>
          <p:cNvSpPr>
            <a:spLocks noGrp="1"/>
          </p:cNvSpPr>
          <p:nvPr>
            <p:ph type="sldNum" sz="quarter" idx="5"/>
          </p:nvPr>
        </p:nvSpPr>
        <p:spPr/>
        <p:txBody>
          <a:bodyPr/>
          <a:lstStyle/>
          <a:p>
            <a:fld id="{A4A2AAAD-5402-4804-97C3-7EFE90338A6F}" type="slidenum">
              <a:rPr lang="en-US" smtClean="0"/>
              <a:t>51</a:t>
            </a:fld>
            <a:endParaRPr lang="en-US"/>
          </a:p>
        </p:txBody>
      </p:sp>
    </p:spTree>
    <p:extLst>
      <p:ext uri="{BB962C8B-B14F-4D97-AF65-F5344CB8AC3E}">
        <p14:creationId xmlns:p14="http://schemas.microsoft.com/office/powerpoint/2010/main" val="16104699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A4A2AAAD-5402-4804-97C3-7EFE90338A6F}" type="slidenum">
              <a:rPr lang="en-US" smtClean="0"/>
              <a:t>53</a:t>
            </a:fld>
            <a:endParaRPr lang="en-US"/>
          </a:p>
        </p:txBody>
      </p:sp>
    </p:spTree>
    <p:extLst>
      <p:ext uri="{BB962C8B-B14F-4D97-AF65-F5344CB8AC3E}">
        <p14:creationId xmlns:p14="http://schemas.microsoft.com/office/powerpoint/2010/main" val="35606236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pPr marL="0" marR="0" algn="just">
              <a:lnSpc>
                <a:spcPct val="115000"/>
              </a:lnSpc>
              <a:spcBef>
                <a:spcPts val="0"/>
              </a:spcBef>
              <a:spcAft>
                <a:spcPts val="800"/>
              </a:spcAft>
            </a:pPr>
            <a:r>
              <a:rPr lang="en-US" sz="1800">
                <a:effectLst/>
                <a:latin typeface="Century Gothic" panose="020B0502020202020204" pitchFamily="34" charset="0"/>
                <a:ea typeface="Calibri" panose="020F0502020204030204" pitchFamily="34" charset="0"/>
                <a:cs typeface="Arial" panose="020B0604020202020204" pitchFamily="34" charset="0"/>
              </a:rPr>
              <a:t> </a:t>
            </a:r>
          </a:p>
          <a:p>
            <a:endParaRPr lang="en-US"/>
          </a:p>
        </p:txBody>
      </p:sp>
      <p:sp>
        <p:nvSpPr>
          <p:cNvPr id="4" name="Θέση αριθμού διαφάνειας 3"/>
          <p:cNvSpPr>
            <a:spLocks noGrp="1"/>
          </p:cNvSpPr>
          <p:nvPr>
            <p:ph type="sldNum" sz="quarter" idx="5"/>
          </p:nvPr>
        </p:nvSpPr>
        <p:spPr/>
        <p:txBody>
          <a:bodyPr/>
          <a:lstStyle/>
          <a:p>
            <a:fld id="{A4A2AAAD-5402-4804-97C3-7EFE90338A6F}" type="slidenum">
              <a:rPr lang="en-US" smtClean="0"/>
              <a:t>54</a:t>
            </a:fld>
            <a:endParaRPr lang="en-US"/>
          </a:p>
        </p:txBody>
      </p:sp>
    </p:spTree>
    <p:extLst>
      <p:ext uri="{BB962C8B-B14F-4D97-AF65-F5344CB8AC3E}">
        <p14:creationId xmlns:p14="http://schemas.microsoft.com/office/powerpoint/2010/main" val="9043774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pPr marL="0" marR="0" algn="just">
              <a:lnSpc>
                <a:spcPct val="115000"/>
              </a:lnSpc>
              <a:spcBef>
                <a:spcPts val="0"/>
              </a:spcBef>
              <a:spcAft>
                <a:spcPts val="800"/>
              </a:spcAft>
            </a:pPr>
            <a:r>
              <a:rPr lang="en-US" sz="1800">
                <a:effectLst/>
                <a:latin typeface="Century Gothic" panose="020B0502020202020204" pitchFamily="34" charset="0"/>
                <a:ea typeface="Calibri" panose="020F0502020204030204" pitchFamily="34" charset="0"/>
                <a:cs typeface="Arial" panose="020B0604020202020204" pitchFamily="34" charset="0"/>
              </a:rPr>
              <a:t> </a:t>
            </a:r>
          </a:p>
          <a:p>
            <a:endParaRPr lang="en-US"/>
          </a:p>
        </p:txBody>
      </p:sp>
      <p:sp>
        <p:nvSpPr>
          <p:cNvPr id="4" name="Θέση αριθμού διαφάνειας 3"/>
          <p:cNvSpPr>
            <a:spLocks noGrp="1"/>
          </p:cNvSpPr>
          <p:nvPr>
            <p:ph type="sldNum" sz="quarter" idx="5"/>
          </p:nvPr>
        </p:nvSpPr>
        <p:spPr/>
        <p:txBody>
          <a:bodyPr/>
          <a:lstStyle/>
          <a:p>
            <a:fld id="{A4A2AAAD-5402-4804-97C3-7EFE90338A6F}" type="slidenum">
              <a:rPr lang="en-US" smtClean="0"/>
              <a:t>55</a:t>
            </a:fld>
            <a:endParaRPr lang="en-US"/>
          </a:p>
        </p:txBody>
      </p:sp>
    </p:spTree>
    <p:extLst>
      <p:ext uri="{BB962C8B-B14F-4D97-AF65-F5344CB8AC3E}">
        <p14:creationId xmlns:p14="http://schemas.microsoft.com/office/powerpoint/2010/main" val="7379499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1DCD85-0A36-B052-B848-CDEE0B1F3D9B}"/>
            </a:ext>
          </a:extLst>
        </p:cNvPr>
        <p:cNvGrpSpPr/>
        <p:nvPr/>
      </p:nvGrpSpPr>
      <p:grpSpPr>
        <a:xfrm>
          <a:off x="0" y="0"/>
          <a:ext cx="0" cy="0"/>
          <a:chOff x="0" y="0"/>
          <a:chExt cx="0" cy="0"/>
        </a:xfrm>
      </p:grpSpPr>
      <p:sp>
        <p:nvSpPr>
          <p:cNvPr id="2" name="Θέση εικόνας διαφάνειας 1">
            <a:extLst>
              <a:ext uri="{FF2B5EF4-FFF2-40B4-BE49-F238E27FC236}">
                <a16:creationId xmlns:a16="http://schemas.microsoft.com/office/drawing/2014/main" id="{CEC7D5B9-65B5-37ED-7481-D2E70CAED8D8}"/>
              </a:ext>
            </a:extLst>
          </p:cNvPr>
          <p:cNvSpPr>
            <a:spLocks noGrp="1" noRot="1" noChangeAspect="1"/>
          </p:cNvSpPr>
          <p:nvPr>
            <p:ph type="sldImg"/>
          </p:nvPr>
        </p:nvSpPr>
        <p:spPr/>
      </p:sp>
      <p:sp>
        <p:nvSpPr>
          <p:cNvPr id="3" name="Θέση σημειώσεων 2">
            <a:extLst>
              <a:ext uri="{FF2B5EF4-FFF2-40B4-BE49-F238E27FC236}">
                <a16:creationId xmlns:a16="http://schemas.microsoft.com/office/drawing/2014/main" id="{C775CCB2-67AD-6483-9146-AF5C41E89ABD}"/>
              </a:ext>
            </a:extLst>
          </p:cNvPr>
          <p:cNvSpPr>
            <a:spLocks noGrp="1"/>
          </p:cNvSpPr>
          <p:nvPr>
            <p:ph type="body" idx="1"/>
          </p:nvPr>
        </p:nvSpPr>
        <p:spPr/>
        <p:txBody>
          <a:bodyPr/>
          <a:lstStyle/>
          <a:p>
            <a:pPr marL="0" marR="0" algn="just">
              <a:lnSpc>
                <a:spcPct val="115000"/>
              </a:lnSpc>
              <a:spcBef>
                <a:spcPts val="0"/>
              </a:spcBef>
              <a:spcAft>
                <a:spcPts val="800"/>
              </a:spcAft>
            </a:pPr>
            <a:r>
              <a:rPr lang="en-US" sz="1800">
                <a:effectLst/>
                <a:latin typeface="Century Gothic" panose="020B0502020202020204" pitchFamily="34" charset="0"/>
                <a:ea typeface="Calibri" panose="020F0502020204030204" pitchFamily="34" charset="0"/>
                <a:cs typeface="Arial" panose="020B0604020202020204" pitchFamily="34" charset="0"/>
              </a:rPr>
              <a:t> </a:t>
            </a:r>
          </a:p>
          <a:p>
            <a:endParaRPr lang="en-US"/>
          </a:p>
        </p:txBody>
      </p:sp>
      <p:sp>
        <p:nvSpPr>
          <p:cNvPr id="4" name="Θέση αριθμού διαφάνειας 3">
            <a:extLst>
              <a:ext uri="{FF2B5EF4-FFF2-40B4-BE49-F238E27FC236}">
                <a16:creationId xmlns:a16="http://schemas.microsoft.com/office/drawing/2014/main" id="{E8E870FA-ECB3-8BE1-4643-FB0FCAE58CD1}"/>
              </a:ext>
            </a:extLst>
          </p:cNvPr>
          <p:cNvSpPr>
            <a:spLocks noGrp="1"/>
          </p:cNvSpPr>
          <p:nvPr>
            <p:ph type="sldNum" sz="quarter" idx="5"/>
          </p:nvPr>
        </p:nvSpPr>
        <p:spPr/>
        <p:txBody>
          <a:bodyPr/>
          <a:lstStyle/>
          <a:p>
            <a:fld id="{A4A2AAAD-5402-4804-97C3-7EFE90338A6F}" type="slidenum">
              <a:rPr lang="en-US" smtClean="0"/>
              <a:t>57</a:t>
            </a:fld>
            <a:endParaRPr lang="en-US"/>
          </a:p>
        </p:txBody>
      </p:sp>
    </p:spTree>
    <p:extLst>
      <p:ext uri="{BB962C8B-B14F-4D97-AF65-F5344CB8AC3E}">
        <p14:creationId xmlns:p14="http://schemas.microsoft.com/office/powerpoint/2010/main" val="31918219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583EE066-2BEA-49BD-A9C5-EF5A669148F8}" type="slidenum">
              <a:rPr lang="en-GB" smtClean="0"/>
              <a:t>6</a:t>
            </a:fld>
            <a:endParaRPr lang="en-GB"/>
          </a:p>
        </p:txBody>
      </p:sp>
    </p:spTree>
    <p:extLst>
      <p:ext uri="{BB962C8B-B14F-4D97-AF65-F5344CB8AC3E}">
        <p14:creationId xmlns:p14="http://schemas.microsoft.com/office/powerpoint/2010/main" val="143425134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4D99B5-45A0-30B7-8135-D9CDDA780CDD}"/>
            </a:ext>
          </a:extLst>
        </p:cNvPr>
        <p:cNvGrpSpPr/>
        <p:nvPr/>
      </p:nvGrpSpPr>
      <p:grpSpPr>
        <a:xfrm>
          <a:off x="0" y="0"/>
          <a:ext cx="0" cy="0"/>
          <a:chOff x="0" y="0"/>
          <a:chExt cx="0" cy="0"/>
        </a:xfrm>
      </p:grpSpPr>
      <p:sp>
        <p:nvSpPr>
          <p:cNvPr id="2" name="Θέση εικόνας διαφάνειας 1">
            <a:extLst>
              <a:ext uri="{FF2B5EF4-FFF2-40B4-BE49-F238E27FC236}">
                <a16:creationId xmlns:a16="http://schemas.microsoft.com/office/drawing/2014/main" id="{44D1D275-FF1F-E27D-C572-1D72ADAB76A6}"/>
              </a:ext>
            </a:extLst>
          </p:cNvPr>
          <p:cNvSpPr>
            <a:spLocks noGrp="1" noRot="1" noChangeAspect="1"/>
          </p:cNvSpPr>
          <p:nvPr>
            <p:ph type="sldImg"/>
          </p:nvPr>
        </p:nvSpPr>
        <p:spPr/>
      </p:sp>
      <p:sp>
        <p:nvSpPr>
          <p:cNvPr id="3" name="Θέση σημειώσεων 2">
            <a:extLst>
              <a:ext uri="{FF2B5EF4-FFF2-40B4-BE49-F238E27FC236}">
                <a16:creationId xmlns:a16="http://schemas.microsoft.com/office/drawing/2014/main" id="{A4C78229-814F-16A6-3DDA-840D8D5BD9DA}"/>
              </a:ext>
            </a:extLst>
          </p:cNvPr>
          <p:cNvSpPr>
            <a:spLocks noGrp="1"/>
          </p:cNvSpPr>
          <p:nvPr>
            <p:ph type="body" idx="1"/>
          </p:nvPr>
        </p:nvSpPr>
        <p:spPr/>
        <p:txBody>
          <a:bodyPr/>
          <a:lstStyle/>
          <a:p>
            <a:pPr marL="0" marR="0" algn="just">
              <a:lnSpc>
                <a:spcPct val="115000"/>
              </a:lnSpc>
              <a:spcBef>
                <a:spcPts val="0"/>
              </a:spcBef>
              <a:spcAft>
                <a:spcPts val="800"/>
              </a:spcAft>
            </a:pPr>
            <a:r>
              <a:rPr lang="en-US" sz="1800">
                <a:effectLst/>
                <a:latin typeface="Century Gothic" panose="020B0502020202020204" pitchFamily="34" charset="0"/>
                <a:ea typeface="Calibri" panose="020F0502020204030204" pitchFamily="34" charset="0"/>
                <a:cs typeface="Arial" panose="020B0604020202020204" pitchFamily="34" charset="0"/>
              </a:rPr>
              <a:t> </a:t>
            </a:r>
          </a:p>
          <a:p>
            <a:endParaRPr lang="en-US"/>
          </a:p>
        </p:txBody>
      </p:sp>
      <p:sp>
        <p:nvSpPr>
          <p:cNvPr id="4" name="Θέση αριθμού διαφάνειας 3">
            <a:extLst>
              <a:ext uri="{FF2B5EF4-FFF2-40B4-BE49-F238E27FC236}">
                <a16:creationId xmlns:a16="http://schemas.microsoft.com/office/drawing/2014/main" id="{6B6BAD57-B672-9966-B41A-FA501A1ED98B}"/>
              </a:ext>
            </a:extLst>
          </p:cNvPr>
          <p:cNvSpPr>
            <a:spLocks noGrp="1"/>
          </p:cNvSpPr>
          <p:nvPr>
            <p:ph type="sldNum" sz="quarter" idx="5"/>
          </p:nvPr>
        </p:nvSpPr>
        <p:spPr/>
        <p:txBody>
          <a:bodyPr/>
          <a:lstStyle/>
          <a:p>
            <a:fld id="{A4A2AAAD-5402-4804-97C3-7EFE90338A6F}" type="slidenum">
              <a:rPr lang="en-US" smtClean="0"/>
              <a:t>58</a:t>
            </a:fld>
            <a:endParaRPr lang="en-US"/>
          </a:p>
        </p:txBody>
      </p:sp>
    </p:spTree>
    <p:extLst>
      <p:ext uri="{BB962C8B-B14F-4D97-AF65-F5344CB8AC3E}">
        <p14:creationId xmlns:p14="http://schemas.microsoft.com/office/powerpoint/2010/main" val="33957463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24E694-C21A-F47A-954E-82DCA06EA6DA}"/>
            </a:ext>
          </a:extLst>
        </p:cNvPr>
        <p:cNvGrpSpPr/>
        <p:nvPr/>
      </p:nvGrpSpPr>
      <p:grpSpPr>
        <a:xfrm>
          <a:off x="0" y="0"/>
          <a:ext cx="0" cy="0"/>
          <a:chOff x="0" y="0"/>
          <a:chExt cx="0" cy="0"/>
        </a:xfrm>
      </p:grpSpPr>
      <p:sp>
        <p:nvSpPr>
          <p:cNvPr id="2" name="Θέση εικόνας διαφάνειας 1">
            <a:extLst>
              <a:ext uri="{FF2B5EF4-FFF2-40B4-BE49-F238E27FC236}">
                <a16:creationId xmlns:a16="http://schemas.microsoft.com/office/drawing/2014/main" id="{90DDF890-4D71-A557-2C3A-805147AF4A11}"/>
              </a:ext>
            </a:extLst>
          </p:cNvPr>
          <p:cNvSpPr>
            <a:spLocks noGrp="1" noRot="1" noChangeAspect="1"/>
          </p:cNvSpPr>
          <p:nvPr>
            <p:ph type="sldImg"/>
          </p:nvPr>
        </p:nvSpPr>
        <p:spPr/>
      </p:sp>
      <p:sp>
        <p:nvSpPr>
          <p:cNvPr id="3" name="Θέση σημειώσεων 2">
            <a:extLst>
              <a:ext uri="{FF2B5EF4-FFF2-40B4-BE49-F238E27FC236}">
                <a16:creationId xmlns:a16="http://schemas.microsoft.com/office/drawing/2014/main" id="{93C4B0A8-8975-892A-3DD4-9A3F95060F1F}"/>
              </a:ext>
            </a:extLst>
          </p:cNvPr>
          <p:cNvSpPr>
            <a:spLocks noGrp="1"/>
          </p:cNvSpPr>
          <p:nvPr>
            <p:ph type="body" idx="1"/>
          </p:nvPr>
        </p:nvSpPr>
        <p:spPr/>
        <p:txBody>
          <a:bodyPr/>
          <a:lstStyle/>
          <a:p>
            <a:pPr marL="0" marR="0" algn="just">
              <a:lnSpc>
                <a:spcPct val="115000"/>
              </a:lnSpc>
              <a:spcBef>
                <a:spcPts val="0"/>
              </a:spcBef>
              <a:spcAft>
                <a:spcPts val="800"/>
              </a:spcAft>
            </a:pPr>
            <a:r>
              <a:rPr lang="en-US" sz="1800">
                <a:effectLst/>
                <a:latin typeface="Century Gothic" panose="020B0502020202020204" pitchFamily="34" charset="0"/>
                <a:ea typeface="Calibri" panose="020F0502020204030204" pitchFamily="34" charset="0"/>
                <a:cs typeface="Arial" panose="020B0604020202020204" pitchFamily="34" charset="0"/>
              </a:rPr>
              <a:t> </a:t>
            </a:r>
          </a:p>
          <a:p>
            <a:endParaRPr lang="en-US"/>
          </a:p>
        </p:txBody>
      </p:sp>
      <p:sp>
        <p:nvSpPr>
          <p:cNvPr id="4" name="Θέση αριθμού διαφάνειας 3">
            <a:extLst>
              <a:ext uri="{FF2B5EF4-FFF2-40B4-BE49-F238E27FC236}">
                <a16:creationId xmlns:a16="http://schemas.microsoft.com/office/drawing/2014/main" id="{05DDE71D-104C-EAAF-CE03-49DEE46249B8}"/>
              </a:ext>
            </a:extLst>
          </p:cNvPr>
          <p:cNvSpPr>
            <a:spLocks noGrp="1"/>
          </p:cNvSpPr>
          <p:nvPr>
            <p:ph type="sldNum" sz="quarter" idx="5"/>
          </p:nvPr>
        </p:nvSpPr>
        <p:spPr/>
        <p:txBody>
          <a:bodyPr/>
          <a:lstStyle/>
          <a:p>
            <a:fld id="{A4A2AAAD-5402-4804-97C3-7EFE90338A6F}" type="slidenum">
              <a:rPr lang="en-US" smtClean="0"/>
              <a:t>59</a:t>
            </a:fld>
            <a:endParaRPr lang="en-US"/>
          </a:p>
        </p:txBody>
      </p:sp>
    </p:spTree>
    <p:extLst>
      <p:ext uri="{BB962C8B-B14F-4D97-AF65-F5344CB8AC3E}">
        <p14:creationId xmlns:p14="http://schemas.microsoft.com/office/powerpoint/2010/main" val="38048536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583EE066-2BEA-49BD-A9C5-EF5A669148F8}" type="slidenum">
              <a:rPr lang="en-GB" smtClean="0"/>
              <a:t>8</a:t>
            </a:fld>
            <a:endParaRPr lang="en-GB"/>
          </a:p>
        </p:txBody>
      </p:sp>
    </p:spTree>
    <p:extLst>
      <p:ext uri="{BB962C8B-B14F-4D97-AF65-F5344CB8AC3E}">
        <p14:creationId xmlns:p14="http://schemas.microsoft.com/office/powerpoint/2010/main" val="20968138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583EE066-2BEA-49BD-A9C5-EF5A669148F8}" type="slidenum">
              <a:rPr lang="en-GB" smtClean="0"/>
              <a:t>16</a:t>
            </a:fld>
            <a:endParaRPr lang="en-GB"/>
          </a:p>
        </p:txBody>
      </p:sp>
    </p:spTree>
    <p:extLst>
      <p:ext uri="{BB962C8B-B14F-4D97-AF65-F5344CB8AC3E}">
        <p14:creationId xmlns:p14="http://schemas.microsoft.com/office/powerpoint/2010/main" val="31360421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583EE066-2BEA-49BD-A9C5-EF5A669148F8}" type="slidenum">
              <a:rPr lang="en-GB" smtClean="0"/>
              <a:t>17</a:t>
            </a:fld>
            <a:endParaRPr lang="en-GB"/>
          </a:p>
        </p:txBody>
      </p:sp>
    </p:spTree>
    <p:extLst>
      <p:ext uri="{BB962C8B-B14F-4D97-AF65-F5344CB8AC3E}">
        <p14:creationId xmlns:p14="http://schemas.microsoft.com/office/powerpoint/2010/main" val="19530970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a:p>
        </p:txBody>
      </p:sp>
      <p:sp>
        <p:nvSpPr>
          <p:cNvPr id="4" name="Θέση αριθμού διαφάνειας 3"/>
          <p:cNvSpPr>
            <a:spLocks noGrp="1"/>
          </p:cNvSpPr>
          <p:nvPr>
            <p:ph type="sldNum" sz="quarter" idx="5"/>
          </p:nvPr>
        </p:nvSpPr>
        <p:spPr/>
        <p:txBody>
          <a:bodyPr/>
          <a:lstStyle/>
          <a:p>
            <a:fld id="{583EE066-2BEA-49BD-A9C5-EF5A669148F8}" type="slidenum">
              <a:rPr lang="en-GB" smtClean="0"/>
              <a:t>20</a:t>
            </a:fld>
            <a:endParaRPr lang="en-GB"/>
          </a:p>
        </p:txBody>
      </p:sp>
    </p:spTree>
    <p:extLst>
      <p:ext uri="{BB962C8B-B14F-4D97-AF65-F5344CB8AC3E}">
        <p14:creationId xmlns:p14="http://schemas.microsoft.com/office/powerpoint/2010/main" val="29115751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pPr marL="0" marR="0" algn="just">
              <a:lnSpc>
                <a:spcPct val="115000"/>
              </a:lnSpc>
              <a:spcBef>
                <a:spcPts val="0"/>
              </a:spcBef>
              <a:spcAft>
                <a:spcPts val="800"/>
              </a:spcAft>
            </a:pPr>
            <a:r>
              <a:rPr lang="en-US" sz="1800">
                <a:effectLst/>
                <a:latin typeface="Century Gothic" panose="020B0502020202020204" pitchFamily="34" charset="0"/>
                <a:ea typeface="Calibri" panose="020F0502020204030204" pitchFamily="34" charset="0"/>
                <a:cs typeface="Arial" panose="020B0604020202020204" pitchFamily="34" charset="0"/>
              </a:rPr>
              <a:t> </a:t>
            </a:r>
          </a:p>
          <a:p>
            <a:endParaRPr lang="en-US"/>
          </a:p>
        </p:txBody>
      </p:sp>
      <p:sp>
        <p:nvSpPr>
          <p:cNvPr id="4" name="Θέση αριθμού διαφάνειας 3"/>
          <p:cNvSpPr>
            <a:spLocks noGrp="1"/>
          </p:cNvSpPr>
          <p:nvPr>
            <p:ph type="sldNum" sz="quarter" idx="5"/>
          </p:nvPr>
        </p:nvSpPr>
        <p:spPr/>
        <p:txBody>
          <a:bodyPr/>
          <a:lstStyle/>
          <a:p>
            <a:fld id="{A4A2AAAD-5402-4804-97C3-7EFE90338A6F}" type="slidenum">
              <a:rPr lang="en-US" smtClean="0"/>
              <a:t>21</a:t>
            </a:fld>
            <a:endParaRPr lang="en-US"/>
          </a:p>
        </p:txBody>
      </p:sp>
    </p:spTree>
    <p:extLst>
      <p:ext uri="{BB962C8B-B14F-4D97-AF65-F5344CB8AC3E}">
        <p14:creationId xmlns:p14="http://schemas.microsoft.com/office/powerpoint/2010/main" val="18376511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165A669A-2473-409F-B379-E49966F9E356}" type="datetimeFigureOut">
              <a:rPr lang="en-US" smtClean="0"/>
              <a:t>3/11/2024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63F609-F237-4AA8-AD40-5E4D7464934F}" type="slidenum">
              <a:rPr lang="en-US" smtClean="0"/>
              <a:t>‹#›</a:t>
            </a:fld>
            <a:endParaRPr lang="en-US"/>
          </a:p>
        </p:txBody>
      </p:sp>
    </p:spTree>
    <p:extLst>
      <p:ext uri="{BB962C8B-B14F-4D97-AF65-F5344CB8AC3E}">
        <p14:creationId xmlns:p14="http://schemas.microsoft.com/office/powerpoint/2010/main" val="21979394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65A669A-2473-409F-B379-E49966F9E356}" type="datetimeFigureOut">
              <a:rPr lang="en-US" smtClean="0"/>
              <a:t>3/11/2024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63F609-F237-4AA8-AD40-5E4D7464934F}" type="slidenum">
              <a:rPr lang="en-US" smtClean="0"/>
              <a:t>‹#›</a:t>
            </a:fld>
            <a:endParaRPr lang="en-US"/>
          </a:p>
        </p:txBody>
      </p:sp>
    </p:spTree>
    <p:extLst>
      <p:ext uri="{BB962C8B-B14F-4D97-AF65-F5344CB8AC3E}">
        <p14:creationId xmlns:p14="http://schemas.microsoft.com/office/powerpoint/2010/main" val="26462278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65A669A-2473-409F-B379-E49966F9E356}" type="datetimeFigureOut">
              <a:rPr lang="en-US" smtClean="0"/>
              <a:t>3/11/2024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63F609-F237-4AA8-AD40-5E4D7464934F}" type="slidenum">
              <a:rPr lang="en-US" smtClean="0"/>
              <a:t>‹#›</a:t>
            </a:fld>
            <a:endParaRPr lang="en-US"/>
          </a:p>
        </p:txBody>
      </p:sp>
    </p:spTree>
    <p:extLst>
      <p:ext uri="{BB962C8B-B14F-4D97-AF65-F5344CB8AC3E}">
        <p14:creationId xmlns:p14="http://schemas.microsoft.com/office/powerpoint/2010/main" val="8252541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5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12192000" cy="6858000"/>
          </a:xfrm>
        </p:spPr>
        <p:txBody>
          <a:bodyPr/>
          <a:lstStyle/>
          <a:p>
            <a:endParaRPr lang="en-US"/>
          </a:p>
        </p:txBody>
      </p:sp>
    </p:spTree>
    <p:extLst>
      <p:ext uri="{BB962C8B-B14F-4D97-AF65-F5344CB8AC3E}">
        <p14:creationId xmlns:p14="http://schemas.microsoft.com/office/powerpoint/2010/main" val="35515031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D094141-B6AD-42D2-95B1-A91C65FBAA4A}" type="datetimeFigureOut">
              <a:rPr lang="en-US" smtClean="0"/>
              <a:t>3/11/2024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9D8222-154D-4E9B-9BAF-4DC2974B6F2C}" type="slidenum">
              <a:rPr lang="en-US" smtClean="0"/>
              <a:t>‹#›</a:t>
            </a:fld>
            <a:endParaRPr lang="en-US"/>
          </a:p>
        </p:txBody>
      </p:sp>
    </p:spTree>
    <p:extLst>
      <p:ext uri="{BB962C8B-B14F-4D97-AF65-F5344CB8AC3E}">
        <p14:creationId xmlns:p14="http://schemas.microsoft.com/office/powerpoint/2010/main" val="40833331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D094141-B6AD-42D2-95B1-A91C65FBAA4A}" type="datetimeFigureOut">
              <a:rPr lang="en-US" smtClean="0"/>
              <a:t>3/11/2024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9D8222-154D-4E9B-9BAF-4DC2974B6F2C}" type="slidenum">
              <a:rPr lang="en-US" smtClean="0"/>
              <a:t>‹#›</a:t>
            </a:fld>
            <a:endParaRPr lang="en-US"/>
          </a:p>
        </p:txBody>
      </p:sp>
    </p:spTree>
    <p:extLst>
      <p:ext uri="{BB962C8B-B14F-4D97-AF65-F5344CB8AC3E}">
        <p14:creationId xmlns:p14="http://schemas.microsoft.com/office/powerpoint/2010/main" val="16055300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D094141-B6AD-42D2-95B1-A91C65FBAA4A}" type="datetimeFigureOut">
              <a:rPr lang="en-US" smtClean="0"/>
              <a:t>3/11/2024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9D8222-154D-4E9B-9BAF-4DC2974B6F2C}" type="slidenum">
              <a:rPr lang="en-US" smtClean="0"/>
              <a:t>‹#›</a:t>
            </a:fld>
            <a:endParaRPr lang="en-US"/>
          </a:p>
        </p:txBody>
      </p:sp>
    </p:spTree>
    <p:extLst>
      <p:ext uri="{BB962C8B-B14F-4D97-AF65-F5344CB8AC3E}">
        <p14:creationId xmlns:p14="http://schemas.microsoft.com/office/powerpoint/2010/main" val="6806474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D094141-B6AD-42D2-95B1-A91C65FBAA4A}" type="datetimeFigureOut">
              <a:rPr lang="en-US" smtClean="0"/>
              <a:t>3/11/2024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9D8222-154D-4E9B-9BAF-4DC2974B6F2C}" type="slidenum">
              <a:rPr lang="en-US" smtClean="0"/>
              <a:t>‹#›</a:t>
            </a:fld>
            <a:endParaRPr lang="en-US"/>
          </a:p>
        </p:txBody>
      </p:sp>
    </p:spTree>
    <p:extLst>
      <p:ext uri="{BB962C8B-B14F-4D97-AF65-F5344CB8AC3E}">
        <p14:creationId xmlns:p14="http://schemas.microsoft.com/office/powerpoint/2010/main" val="23318944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D094141-B6AD-42D2-95B1-A91C65FBAA4A}" type="datetimeFigureOut">
              <a:rPr lang="en-US" smtClean="0"/>
              <a:t>3/11/2024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89D8222-154D-4E9B-9BAF-4DC2974B6F2C}" type="slidenum">
              <a:rPr lang="en-US" smtClean="0"/>
              <a:t>‹#›</a:t>
            </a:fld>
            <a:endParaRPr lang="en-US"/>
          </a:p>
        </p:txBody>
      </p:sp>
    </p:spTree>
    <p:extLst>
      <p:ext uri="{BB962C8B-B14F-4D97-AF65-F5344CB8AC3E}">
        <p14:creationId xmlns:p14="http://schemas.microsoft.com/office/powerpoint/2010/main" val="17415948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D094141-B6AD-42D2-95B1-A91C65FBAA4A}" type="datetimeFigureOut">
              <a:rPr lang="en-US" smtClean="0"/>
              <a:t>3/11/2024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89D8222-154D-4E9B-9BAF-4DC2974B6F2C}" type="slidenum">
              <a:rPr lang="en-US" smtClean="0"/>
              <a:t>‹#›</a:t>
            </a:fld>
            <a:endParaRPr lang="en-US"/>
          </a:p>
        </p:txBody>
      </p:sp>
    </p:spTree>
    <p:extLst>
      <p:ext uri="{BB962C8B-B14F-4D97-AF65-F5344CB8AC3E}">
        <p14:creationId xmlns:p14="http://schemas.microsoft.com/office/powerpoint/2010/main" val="3549037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094141-B6AD-42D2-95B1-A91C65FBAA4A}" type="datetimeFigureOut">
              <a:rPr lang="en-US" smtClean="0"/>
              <a:t>3/11/2024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89D8222-154D-4E9B-9BAF-4DC2974B6F2C}" type="slidenum">
              <a:rPr lang="en-US" smtClean="0"/>
              <a:t>‹#›</a:t>
            </a:fld>
            <a:endParaRPr lang="en-US"/>
          </a:p>
        </p:txBody>
      </p:sp>
    </p:spTree>
    <p:extLst>
      <p:ext uri="{BB962C8B-B14F-4D97-AF65-F5344CB8AC3E}">
        <p14:creationId xmlns:p14="http://schemas.microsoft.com/office/powerpoint/2010/main" val="3783865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65A669A-2473-409F-B379-E49966F9E356}" type="datetimeFigureOut">
              <a:rPr lang="en-US" smtClean="0"/>
              <a:t>3/11/2024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63F609-F237-4AA8-AD40-5E4D7464934F}" type="slidenum">
              <a:rPr lang="en-US" smtClean="0"/>
              <a:t>‹#›</a:t>
            </a:fld>
            <a:endParaRPr lang="en-US"/>
          </a:p>
        </p:txBody>
      </p:sp>
      <p:pic>
        <p:nvPicPr>
          <p:cNvPr id="8" name="Picture 7">
            <a:extLst>
              <a:ext uri="{FF2B5EF4-FFF2-40B4-BE49-F238E27FC236}">
                <a16:creationId xmlns:a16="http://schemas.microsoft.com/office/drawing/2014/main" id="{AC2D7B37-78F8-4E02-B12F-ACF557F697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82989" y="6166338"/>
            <a:ext cx="2369083" cy="497423"/>
          </a:xfrm>
          <a:prstGeom prst="rect">
            <a:avLst/>
          </a:prstGeom>
        </p:spPr>
      </p:pic>
    </p:spTree>
    <p:extLst>
      <p:ext uri="{BB962C8B-B14F-4D97-AF65-F5344CB8AC3E}">
        <p14:creationId xmlns:p14="http://schemas.microsoft.com/office/powerpoint/2010/main" val="29784328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D094141-B6AD-42D2-95B1-A91C65FBAA4A}" type="datetimeFigureOut">
              <a:rPr lang="en-US" smtClean="0"/>
              <a:t>3/11/2024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9D8222-154D-4E9B-9BAF-4DC2974B6F2C}" type="slidenum">
              <a:rPr lang="en-US" smtClean="0"/>
              <a:t>‹#›</a:t>
            </a:fld>
            <a:endParaRPr lang="en-US"/>
          </a:p>
        </p:txBody>
      </p:sp>
    </p:spTree>
    <p:extLst>
      <p:ext uri="{BB962C8B-B14F-4D97-AF65-F5344CB8AC3E}">
        <p14:creationId xmlns:p14="http://schemas.microsoft.com/office/powerpoint/2010/main" val="34242547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D094141-B6AD-42D2-95B1-A91C65FBAA4A}" type="datetimeFigureOut">
              <a:rPr lang="en-US" smtClean="0"/>
              <a:t>3/11/2024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9D8222-154D-4E9B-9BAF-4DC2974B6F2C}" type="slidenum">
              <a:rPr lang="en-US" smtClean="0"/>
              <a:t>‹#›</a:t>
            </a:fld>
            <a:endParaRPr lang="en-US"/>
          </a:p>
        </p:txBody>
      </p:sp>
    </p:spTree>
    <p:extLst>
      <p:ext uri="{BB962C8B-B14F-4D97-AF65-F5344CB8AC3E}">
        <p14:creationId xmlns:p14="http://schemas.microsoft.com/office/powerpoint/2010/main" val="35085603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D094141-B6AD-42D2-95B1-A91C65FBAA4A}" type="datetimeFigureOut">
              <a:rPr lang="en-US" smtClean="0"/>
              <a:t>3/11/2024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9D8222-154D-4E9B-9BAF-4DC2974B6F2C}" type="slidenum">
              <a:rPr lang="en-US" smtClean="0"/>
              <a:t>‹#›</a:t>
            </a:fld>
            <a:endParaRPr lang="en-US"/>
          </a:p>
        </p:txBody>
      </p:sp>
    </p:spTree>
    <p:extLst>
      <p:ext uri="{BB962C8B-B14F-4D97-AF65-F5344CB8AC3E}">
        <p14:creationId xmlns:p14="http://schemas.microsoft.com/office/powerpoint/2010/main" val="36802721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D094141-B6AD-42D2-95B1-A91C65FBAA4A}" type="datetimeFigureOut">
              <a:rPr lang="en-US" smtClean="0"/>
              <a:t>3/11/2024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9D8222-154D-4E9B-9BAF-4DC2974B6F2C}" type="slidenum">
              <a:rPr lang="en-US" smtClean="0"/>
              <a:t>‹#›</a:t>
            </a:fld>
            <a:endParaRPr lang="en-US"/>
          </a:p>
        </p:txBody>
      </p:sp>
    </p:spTree>
    <p:extLst>
      <p:ext uri="{BB962C8B-B14F-4D97-AF65-F5344CB8AC3E}">
        <p14:creationId xmlns:p14="http://schemas.microsoft.com/office/powerpoint/2010/main" val="8565154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A4C3CF1F-04F6-4F0E-ABF6-9C1BFA7FF14B}"/>
              </a:ext>
            </a:extLst>
          </p:cNvPr>
          <p:cNvSpPr>
            <a:spLocks noGrp="1"/>
          </p:cNvSpPr>
          <p:nvPr>
            <p:ph type="ctrTitle"/>
          </p:nvPr>
        </p:nvSpPr>
        <p:spPr>
          <a:xfrm>
            <a:off x="1524000" y="1122363"/>
            <a:ext cx="9144000" cy="2387600"/>
          </a:xfrm>
        </p:spPr>
        <p:txBody>
          <a:bodyPr anchor="b"/>
          <a:lstStyle>
            <a:lvl1pPr algn="ctr">
              <a:defRPr sz="6000"/>
            </a:lvl1pPr>
          </a:lstStyle>
          <a:p>
            <a:r>
              <a:rPr lang="el-GR"/>
              <a:t>Κάντε κλικ για να επεξεργαστείτε τον τίτλο υποδείγματος</a:t>
            </a:r>
            <a:endParaRPr lang="en-US"/>
          </a:p>
        </p:txBody>
      </p:sp>
      <p:sp>
        <p:nvSpPr>
          <p:cNvPr id="3" name="Υπότιτλος 2">
            <a:extLst>
              <a:ext uri="{FF2B5EF4-FFF2-40B4-BE49-F238E27FC236}">
                <a16:creationId xmlns:a16="http://schemas.microsoft.com/office/drawing/2014/main" id="{1E0ED48B-7DA7-4B19-B5C2-3AE38E41F48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Κάντε κλικ για να επεξεργαστείτε τον υπότιτλο του υποδείγματος</a:t>
            </a:r>
            <a:endParaRPr lang="en-US"/>
          </a:p>
        </p:txBody>
      </p:sp>
      <p:sp>
        <p:nvSpPr>
          <p:cNvPr id="4" name="Θέση ημερομηνίας 3">
            <a:extLst>
              <a:ext uri="{FF2B5EF4-FFF2-40B4-BE49-F238E27FC236}">
                <a16:creationId xmlns:a16="http://schemas.microsoft.com/office/drawing/2014/main" id="{14BC522C-DAF3-4348-9C78-93D4DC27AEAD}"/>
              </a:ext>
            </a:extLst>
          </p:cNvPr>
          <p:cNvSpPr>
            <a:spLocks noGrp="1"/>
          </p:cNvSpPr>
          <p:nvPr>
            <p:ph type="dt" sz="half" idx="10"/>
          </p:nvPr>
        </p:nvSpPr>
        <p:spPr/>
        <p:txBody>
          <a:bodyPr/>
          <a:lstStyle/>
          <a:p>
            <a:fld id="{E6E4B850-39B7-4C58-AA86-7492DB26730A}" type="datetimeFigureOut">
              <a:rPr lang="en-US" smtClean="0"/>
              <a:t>3/11/2024</a:t>
            </a:fld>
            <a:endParaRPr lang="en-US"/>
          </a:p>
        </p:txBody>
      </p:sp>
      <p:sp>
        <p:nvSpPr>
          <p:cNvPr id="5" name="Θέση υποσέλιδου 4">
            <a:extLst>
              <a:ext uri="{FF2B5EF4-FFF2-40B4-BE49-F238E27FC236}">
                <a16:creationId xmlns:a16="http://schemas.microsoft.com/office/drawing/2014/main" id="{A710E156-C2CF-4EAA-8CE8-FE341A4EB955}"/>
              </a:ext>
            </a:extLst>
          </p:cNvPr>
          <p:cNvSpPr>
            <a:spLocks noGrp="1"/>
          </p:cNvSpPr>
          <p:nvPr>
            <p:ph type="ftr" sz="quarter" idx="11"/>
          </p:nvPr>
        </p:nvSpPr>
        <p:spPr/>
        <p:txBody>
          <a:bodyPr/>
          <a:lstStyle/>
          <a:p>
            <a:endParaRPr lang="en-US"/>
          </a:p>
        </p:txBody>
      </p:sp>
      <p:sp>
        <p:nvSpPr>
          <p:cNvPr id="6" name="Θέση αριθμού διαφάνειας 5">
            <a:extLst>
              <a:ext uri="{FF2B5EF4-FFF2-40B4-BE49-F238E27FC236}">
                <a16:creationId xmlns:a16="http://schemas.microsoft.com/office/drawing/2014/main" id="{0D4A4BE2-31FC-434D-97DD-E46C1DB9704B}"/>
              </a:ext>
            </a:extLst>
          </p:cNvPr>
          <p:cNvSpPr>
            <a:spLocks noGrp="1"/>
          </p:cNvSpPr>
          <p:nvPr>
            <p:ph type="sldNum" sz="quarter" idx="12"/>
          </p:nvPr>
        </p:nvSpPr>
        <p:spPr/>
        <p:txBody>
          <a:bodyPr/>
          <a:lstStyle/>
          <a:p>
            <a:fld id="{3045D4AE-EBEB-4F63-BF26-FE03CA80FF75}" type="slidenum">
              <a:rPr lang="en-US" smtClean="0"/>
              <a:t>‹#›</a:t>
            </a:fld>
            <a:endParaRPr lang="en-US"/>
          </a:p>
        </p:txBody>
      </p:sp>
    </p:spTree>
    <p:extLst>
      <p:ext uri="{BB962C8B-B14F-4D97-AF65-F5344CB8AC3E}">
        <p14:creationId xmlns:p14="http://schemas.microsoft.com/office/powerpoint/2010/main" val="395024601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2608494-911D-4C51-B7AD-834B46DFC813}"/>
              </a:ext>
            </a:extLst>
          </p:cNvPr>
          <p:cNvSpPr>
            <a:spLocks noGrp="1"/>
          </p:cNvSpPr>
          <p:nvPr>
            <p:ph type="title"/>
          </p:nvPr>
        </p:nvSpPr>
        <p:spPr/>
        <p:txBody>
          <a:bodyPr/>
          <a:lstStyle/>
          <a:p>
            <a:r>
              <a:rPr lang="el-GR"/>
              <a:t>Κάντε κλικ για να επεξεργαστείτε τον τίτλο υποδείγματος</a:t>
            </a:r>
            <a:endParaRPr lang="en-US"/>
          </a:p>
        </p:txBody>
      </p:sp>
      <p:sp>
        <p:nvSpPr>
          <p:cNvPr id="3" name="Θέση περιεχομένου 2">
            <a:extLst>
              <a:ext uri="{FF2B5EF4-FFF2-40B4-BE49-F238E27FC236}">
                <a16:creationId xmlns:a16="http://schemas.microsoft.com/office/drawing/2014/main" id="{FB43CE4F-9E0C-47B2-84EF-F7CF8AAAAF22}"/>
              </a:ext>
            </a:extLst>
          </p:cNvPr>
          <p:cNvSpPr>
            <a:spLocks noGrp="1"/>
          </p:cNvSpPr>
          <p:nvPr>
            <p:ph idx="1"/>
          </p:nvPr>
        </p:nvSpPr>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a:p>
        </p:txBody>
      </p:sp>
      <p:sp>
        <p:nvSpPr>
          <p:cNvPr id="4" name="Θέση ημερομηνίας 3">
            <a:extLst>
              <a:ext uri="{FF2B5EF4-FFF2-40B4-BE49-F238E27FC236}">
                <a16:creationId xmlns:a16="http://schemas.microsoft.com/office/drawing/2014/main" id="{D6A30E45-E6A0-42BC-836C-474B5C35EADC}"/>
              </a:ext>
            </a:extLst>
          </p:cNvPr>
          <p:cNvSpPr>
            <a:spLocks noGrp="1"/>
          </p:cNvSpPr>
          <p:nvPr>
            <p:ph type="dt" sz="half" idx="10"/>
          </p:nvPr>
        </p:nvSpPr>
        <p:spPr/>
        <p:txBody>
          <a:bodyPr/>
          <a:lstStyle/>
          <a:p>
            <a:fld id="{E6E4B850-39B7-4C58-AA86-7492DB26730A}" type="datetimeFigureOut">
              <a:rPr lang="en-US" smtClean="0"/>
              <a:t>3/11/2024</a:t>
            </a:fld>
            <a:endParaRPr lang="en-US"/>
          </a:p>
        </p:txBody>
      </p:sp>
      <p:sp>
        <p:nvSpPr>
          <p:cNvPr id="5" name="Θέση υποσέλιδου 4">
            <a:extLst>
              <a:ext uri="{FF2B5EF4-FFF2-40B4-BE49-F238E27FC236}">
                <a16:creationId xmlns:a16="http://schemas.microsoft.com/office/drawing/2014/main" id="{1CAC035F-1581-4934-95C4-A4EF2C0409FE}"/>
              </a:ext>
            </a:extLst>
          </p:cNvPr>
          <p:cNvSpPr>
            <a:spLocks noGrp="1"/>
          </p:cNvSpPr>
          <p:nvPr>
            <p:ph type="ftr" sz="quarter" idx="11"/>
          </p:nvPr>
        </p:nvSpPr>
        <p:spPr/>
        <p:txBody>
          <a:bodyPr/>
          <a:lstStyle/>
          <a:p>
            <a:endParaRPr lang="en-US"/>
          </a:p>
        </p:txBody>
      </p:sp>
      <p:sp>
        <p:nvSpPr>
          <p:cNvPr id="6" name="Θέση αριθμού διαφάνειας 5">
            <a:extLst>
              <a:ext uri="{FF2B5EF4-FFF2-40B4-BE49-F238E27FC236}">
                <a16:creationId xmlns:a16="http://schemas.microsoft.com/office/drawing/2014/main" id="{927E2A35-2007-45C8-B483-BE781122386F}"/>
              </a:ext>
            </a:extLst>
          </p:cNvPr>
          <p:cNvSpPr>
            <a:spLocks noGrp="1"/>
          </p:cNvSpPr>
          <p:nvPr>
            <p:ph type="sldNum" sz="quarter" idx="12"/>
          </p:nvPr>
        </p:nvSpPr>
        <p:spPr/>
        <p:txBody>
          <a:bodyPr/>
          <a:lstStyle/>
          <a:p>
            <a:fld id="{3045D4AE-EBEB-4F63-BF26-FE03CA80FF75}" type="slidenum">
              <a:rPr lang="en-US" smtClean="0"/>
              <a:t>‹#›</a:t>
            </a:fld>
            <a:endParaRPr lang="en-US"/>
          </a:p>
        </p:txBody>
      </p:sp>
    </p:spTree>
    <p:extLst>
      <p:ext uri="{BB962C8B-B14F-4D97-AF65-F5344CB8AC3E}">
        <p14:creationId xmlns:p14="http://schemas.microsoft.com/office/powerpoint/2010/main" val="325085110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0B6A0A4-279B-411E-BE85-F1D3EC82C5A1}"/>
              </a:ext>
            </a:extLst>
          </p:cNvPr>
          <p:cNvSpPr>
            <a:spLocks noGrp="1"/>
          </p:cNvSpPr>
          <p:nvPr>
            <p:ph type="title"/>
          </p:nvPr>
        </p:nvSpPr>
        <p:spPr>
          <a:xfrm>
            <a:off x="831850" y="1709738"/>
            <a:ext cx="10515600" cy="2852737"/>
          </a:xfrm>
        </p:spPr>
        <p:txBody>
          <a:bodyPr anchor="b"/>
          <a:lstStyle>
            <a:lvl1pPr>
              <a:defRPr sz="6000"/>
            </a:lvl1pPr>
          </a:lstStyle>
          <a:p>
            <a:r>
              <a:rPr lang="el-GR"/>
              <a:t>Κάντε κλικ για να επεξεργαστείτε τον τίτλο υποδείγματος</a:t>
            </a:r>
            <a:endParaRPr lang="en-US"/>
          </a:p>
        </p:txBody>
      </p:sp>
      <p:sp>
        <p:nvSpPr>
          <p:cNvPr id="3" name="Θέση κειμένου 2">
            <a:extLst>
              <a:ext uri="{FF2B5EF4-FFF2-40B4-BE49-F238E27FC236}">
                <a16:creationId xmlns:a16="http://schemas.microsoft.com/office/drawing/2014/main" id="{FFE7C01B-FAF3-4994-80C2-08E7AD9FA94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κειμένου υποδείγματος</a:t>
            </a:r>
          </a:p>
        </p:txBody>
      </p:sp>
      <p:sp>
        <p:nvSpPr>
          <p:cNvPr id="4" name="Θέση ημερομηνίας 3">
            <a:extLst>
              <a:ext uri="{FF2B5EF4-FFF2-40B4-BE49-F238E27FC236}">
                <a16:creationId xmlns:a16="http://schemas.microsoft.com/office/drawing/2014/main" id="{C77A64DC-649E-4EC6-8A95-5DFC70212E74}"/>
              </a:ext>
            </a:extLst>
          </p:cNvPr>
          <p:cNvSpPr>
            <a:spLocks noGrp="1"/>
          </p:cNvSpPr>
          <p:nvPr>
            <p:ph type="dt" sz="half" idx="10"/>
          </p:nvPr>
        </p:nvSpPr>
        <p:spPr/>
        <p:txBody>
          <a:bodyPr/>
          <a:lstStyle/>
          <a:p>
            <a:fld id="{E6E4B850-39B7-4C58-AA86-7492DB26730A}" type="datetimeFigureOut">
              <a:rPr lang="en-US" smtClean="0"/>
              <a:t>3/11/2024</a:t>
            </a:fld>
            <a:endParaRPr lang="en-US"/>
          </a:p>
        </p:txBody>
      </p:sp>
      <p:sp>
        <p:nvSpPr>
          <p:cNvPr id="5" name="Θέση υποσέλιδου 4">
            <a:extLst>
              <a:ext uri="{FF2B5EF4-FFF2-40B4-BE49-F238E27FC236}">
                <a16:creationId xmlns:a16="http://schemas.microsoft.com/office/drawing/2014/main" id="{BA66C643-F5D8-4BFB-AD8E-AE4A97F7B3CC}"/>
              </a:ext>
            </a:extLst>
          </p:cNvPr>
          <p:cNvSpPr>
            <a:spLocks noGrp="1"/>
          </p:cNvSpPr>
          <p:nvPr>
            <p:ph type="ftr" sz="quarter" idx="11"/>
          </p:nvPr>
        </p:nvSpPr>
        <p:spPr/>
        <p:txBody>
          <a:bodyPr/>
          <a:lstStyle/>
          <a:p>
            <a:endParaRPr lang="en-US"/>
          </a:p>
        </p:txBody>
      </p:sp>
      <p:sp>
        <p:nvSpPr>
          <p:cNvPr id="6" name="Θέση αριθμού διαφάνειας 5">
            <a:extLst>
              <a:ext uri="{FF2B5EF4-FFF2-40B4-BE49-F238E27FC236}">
                <a16:creationId xmlns:a16="http://schemas.microsoft.com/office/drawing/2014/main" id="{3DDC0AF5-83C6-4404-B3A3-7D3E6C870E9A}"/>
              </a:ext>
            </a:extLst>
          </p:cNvPr>
          <p:cNvSpPr>
            <a:spLocks noGrp="1"/>
          </p:cNvSpPr>
          <p:nvPr>
            <p:ph type="sldNum" sz="quarter" idx="12"/>
          </p:nvPr>
        </p:nvSpPr>
        <p:spPr/>
        <p:txBody>
          <a:bodyPr/>
          <a:lstStyle/>
          <a:p>
            <a:fld id="{3045D4AE-EBEB-4F63-BF26-FE03CA80FF75}" type="slidenum">
              <a:rPr lang="en-US" smtClean="0"/>
              <a:t>‹#›</a:t>
            </a:fld>
            <a:endParaRPr lang="en-US"/>
          </a:p>
        </p:txBody>
      </p:sp>
    </p:spTree>
    <p:extLst>
      <p:ext uri="{BB962C8B-B14F-4D97-AF65-F5344CB8AC3E}">
        <p14:creationId xmlns:p14="http://schemas.microsoft.com/office/powerpoint/2010/main" val="211999339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2B156A45-F093-45BB-A9DD-79CE08B6DF67}"/>
              </a:ext>
            </a:extLst>
          </p:cNvPr>
          <p:cNvSpPr>
            <a:spLocks noGrp="1"/>
          </p:cNvSpPr>
          <p:nvPr>
            <p:ph type="title"/>
          </p:nvPr>
        </p:nvSpPr>
        <p:spPr/>
        <p:txBody>
          <a:bodyPr/>
          <a:lstStyle/>
          <a:p>
            <a:r>
              <a:rPr lang="el-GR"/>
              <a:t>Κάντε κλικ για να επεξεργαστείτε τον τίτλο υποδείγματος</a:t>
            </a:r>
            <a:endParaRPr lang="en-US"/>
          </a:p>
        </p:txBody>
      </p:sp>
      <p:sp>
        <p:nvSpPr>
          <p:cNvPr id="3" name="Θέση περιεχομένου 2">
            <a:extLst>
              <a:ext uri="{FF2B5EF4-FFF2-40B4-BE49-F238E27FC236}">
                <a16:creationId xmlns:a16="http://schemas.microsoft.com/office/drawing/2014/main" id="{DDA7E914-EE6C-4018-90EE-E2C4FE19A0DE}"/>
              </a:ext>
            </a:extLst>
          </p:cNvPr>
          <p:cNvSpPr>
            <a:spLocks noGrp="1"/>
          </p:cNvSpPr>
          <p:nvPr>
            <p:ph sz="half" idx="1"/>
          </p:nvPr>
        </p:nvSpPr>
        <p:spPr>
          <a:xfrm>
            <a:off x="838200" y="1825625"/>
            <a:ext cx="5181600" cy="435133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a:p>
        </p:txBody>
      </p:sp>
      <p:sp>
        <p:nvSpPr>
          <p:cNvPr id="4" name="Θέση περιεχομένου 3">
            <a:extLst>
              <a:ext uri="{FF2B5EF4-FFF2-40B4-BE49-F238E27FC236}">
                <a16:creationId xmlns:a16="http://schemas.microsoft.com/office/drawing/2014/main" id="{E83F67D8-6958-4F0D-A5E6-48E684B2D421}"/>
              </a:ext>
            </a:extLst>
          </p:cNvPr>
          <p:cNvSpPr>
            <a:spLocks noGrp="1"/>
          </p:cNvSpPr>
          <p:nvPr>
            <p:ph sz="half" idx="2"/>
          </p:nvPr>
        </p:nvSpPr>
        <p:spPr>
          <a:xfrm>
            <a:off x="6172200" y="1825625"/>
            <a:ext cx="5181600" cy="435133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a:p>
        </p:txBody>
      </p:sp>
      <p:sp>
        <p:nvSpPr>
          <p:cNvPr id="5" name="Θέση ημερομηνίας 4">
            <a:extLst>
              <a:ext uri="{FF2B5EF4-FFF2-40B4-BE49-F238E27FC236}">
                <a16:creationId xmlns:a16="http://schemas.microsoft.com/office/drawing/2014/main" id="{E980AD8F-BBBF-435D-BE27-BA1FD93BDA2B}"/>
              </a:ext>
            </a:extLst>
          </p:cNvPr>
          <p:cNvSpPr>
            <a:spLocks noGrp="1"/>
          </p:cNvSpPr>
          <p:nvPr>
            <p:ph type="dt" sz="half" idx="10"/>
          </p:nvPr>
        </p:nvSpPr>
        <p:spPr/>
        <p:txBody>
          <a:bodyPr/>
          <a:lstStyle/>
          <a:p>
            <a:fld id="{E6E4B850-39B7-4C58-AA86-7492DB26730A}" type="datetimeFigureOut">
              <a:rPr lang="en-US" smtClean="0"/>
              <a:t>3/11/2024</a:t>
            </a:fld>
            <a:endParaRPr lang="en-US"/>
          </a:p>
        </p:txBody>
      </p:sp>
      <p:sp>
        <p:nvSpPr>
          <p:cNvPr id="6" name="Θέση υποσέλιδου 5">
            <a:extLst>
              <a:ext uri="{FF2B5EF4-FFF2-40B4-BE49-F238E27FC236}">
                <a16:creationId xmlns:a16="http://schemas.microsoft.com/office/drawing/2014/main" id="{B6C52294-4F6B-4E1A-B3D7-C38B1ECC2C89}"/>
              </a:ext>
            </a:extLst>
          </p:cNvPr>
          <p:cNvSpPr>
            <a:spLocks noGrp="1"/>
          </p:cNvSpPr>
          <p:nvPr>
            <p:ph type="ftr" sz="quarter" idx="11"/>
          </p:nvPr>
        </p:nvSpPr>
        <p:spPr/>
        <p:txBody>
          <a:bodyPr/>
          <a:lstStyle/>
          <a:p>
            <a:endParaRPr lang="en-US"/>
          </a:p>
        </p:txBody>
      </p:sp>
      <p:sp>
        <p:nvSpPr>
          <p:cNvPr id="7" name="Θέση αριθμού διαφάνειας 6">
            <a:extLst>
              <a:ext uri="{FF2B5EF4-FFF2-40B4-BE49-F238E27FC236}">
                <a16:creationId xmlns:a16="http://schemas.microsoft.com/office/drawing/2014/main" id="{56ED07D1-8EBC-489B-80A0-4D5506E1C29D}"/>
              </a:ext>
            </a:extLst>
          </p:cNvPr>
          <p:cNvSpPr>
            <a:spLocks noGrp="1"/>
          </p:cNvSpPr>
          <p:nvPr>
            <p:ph type="sldNum" sz="quarter" idx="12"/>
          </p:nvPr>
        </p:nvSpPr>
        <p:spPr/>
        <p:txBody>
          <a:bodyPr/>
          <a:lstStyle/>
          <a:p>
            <a:fld id="{3045D4AE-EBEB-4F63-BF26-FE03CA80FF75}" type="slidenum">
              <a:rPr lang="en-US" smtClean="0"/>
              <a:t>‹#›</a:t>
            </a:fld>
            <a:endParaRPr lang="en-US"/>
          </a:p>
        </p:txBody>
      </p:sp>
    </p:spTree>
    <p:extLst>
      <p:ext uri="{BB962C8B-B14F-4D97-AF65-F5344CB8AC3E}">
        <p14:creationId xmlns:p14="http://schemas.microsoft.com/office/powerpoint/2010/main" val="3254084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251B580-D773-46AC-8D9E-2901E4A9A6E3}"/>
              </a:ext>
            </a:extLst>
          </p:cNvPr>
          <p:cNvSpPr>
            <a:spLocks noGrp="1"/>
          </p:cNvSpPr>
          <p:nvPr>
            <p:ph type="title"/>
          </p:nvPr>
        </p:nvSpPr>
        <p:spPr>
          <a:xfrm>
            <a:off x="839788" y="365125"/>
            <a:ext cx="10515600" cy="1325563"/>
          </a:xfrm>
        </p:spPr>
        <p:txBody>
          <a:bodyPr/>
          <a:lstStyle/>
          <a:p>
            <a:r>
              <a:rPr lang="el-GR"/>
              <a:t>Κάντε κλικ για να επεξεργαστείτε τον τίτλο υποδείγματος</a:t>
            </a:r>
            <a:endParaRPr lang="en-US"/>
          </a:p>
        </p:txBody>
      </p:sp>
      <p:sp>
        <p:nvSpPr>
          <p:cNvPr id="3" name="Θέση κειμένου 2">
            <a:extLst>
              <a:ext uri="{FF2B5EF4-FFF2-40B4-BE49-F238E27FC236}">
                <a16:creationId xmlns:a16="http://schemas.microsoft.com/office/drawing/2014/main" id="{80B65CA4-593C-42FE-AB1B-DCF1EA7474F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4" name="Θέση περιεχομένου 3">
            <a:extLst>
              <a:ext uri="{FF2B5EF4-FFF2-40B4-BE49-F238E27FC236}">
                <a16:creationId xmlns:a16="http://schemas.microsoft.com/office/drawing/2014/main" id="{EB962045-A745-4D95-8D36-DC9BD68A14D6}"/>
              </a:ext>
            </a:extLst>
          </p:cNvPr>
          <p:cNvSpPr>
            <a:spLocks noGrp="1"/>
          </p:cNvSpPr>
          <p:nvPr>
            <p:ph sz="half" idx="2"/>
          </p:nvPr>
        </p:nvSpPr>
        <p:spPr>
          <a:xfrm>
            <a:off x="839788" y="2505075"/>
            <a:ext cx="5157787" cy="368458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a:p>
        </p:txBody>
      </p:sp>
      <p:sp>
        <p:nvSpPr>
          <p:cNvPr id="5" name="Θέση κειμένου 4">
            <a:extLst>
              <a:ext uri="{FF2B5EF4-FFF2-40B4-BE49-F238E27FC236}">
                <a16:creationId xmlns:a16="http://schemas.microsoft.com/office/drawing/2014/main" id="{FF44407D-1329-49F9-A549-61E7C8F4500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6" name="Θέση περιεχομένου 5">
            <a:extLst>
              <a:ext uri="{FF2B5EF4-FFF2-40B4-BE49-F238E27FC236}">
                <a16:creationId xmlns:a16="http://schemas.microsoft.com/office/drawing/2014/main" id="{A601C18D-34B9-493C-AC37-AA6609CA76AC}"/>
              </a:ext>
            </a:extLst>
          </p:cNvPr>
          <p:cNvSpPr>
            <a:spLocks noGrp="1"/>
          </p:cNvSpPr>
          <p:nvPr>
            <p:ph sz="quarter" idx="4"/>
          </p:nvPr>
        </p:nvSpPr>
        <p:spPr>
          <a:xfrm>
            <a:off x="6172200" y="2505075"/>
            <a:ext cx="5183188" cy="368458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a:p>
        </p:txBody>
      </p:sp>
      <p:sp>
        <p:nvSpPr>
          <p:cNvPr id="7" name="Θέση ημερομηνίας 6">
            <a:extLst>
              <a:ext uri="{FF2B5EF4-FFF2-40B4-BE49-F238E27FC236}">
                <a16:creationId xmlns:a16="http://schemas.microsoft.com/office/drawing/2014/main" id="{3F3D0CC9-C346-4D65-A155-AD4EEEF51E52}"/>
              </a:ext>
            </a:extLst>
          </p:cNvPr>
          <p:cNvSpPr>
            <a:spLocks noGrp="1"/>
          </p:cNvSpPr>
          <p:nvPr>
            <p:ph type="dt" sz="half" idx="10"/>
          </p:nvPr>
        </p:nvSpPr>
        <p:spPr/>
        <p:txBody>
          <a:bodyPr/>
          <a:lstStyle/>
          <a:p>
            <a:fld id="{E6E4B850-39B7-4C58-AA86-7492DB26730A}" type="datetimeFigureOut">
              <a:rPr lang="en-US" smtClean="0"/>
              <a:t>3/11/2024</a:t>
            </a:fld>
            <a:endParaRPr lang="en-US"/>
          </a:p>
        </p:txBody>
      </p:sp>
      <p:sp>
        <p:nvSpPr>
          <p:cNvPr id="8" name="Θέση υποσέλιδου 7">
            <a:extLst>
              <a:ext uri="{FF2B5EF4-FFF2-40B4-BE49-F238E27FC236}">
                <a16:creationId xmlns:a16="http://schemas.microsoft.com/office/drawing/2014/main" id="{2AA6310D-81E5-4E86-B437-C6AB5BA0FE2D}"/>
              </a:ext>
            </a:extLst>
          </p:cNvPr>
          <p:cNvSpPr>
            <a:spLocks noGrp="1"/>
          </p:cNvSpPr>
          <p:nvPr>
            <p:ph type="ftr" sz="quarter" idx="11"/>
          </p:nvPr>
        </p:nvSpPr>
        <p:spPr/>
        <p:txBody>
          <a:bodyPr/>
          <a:lstStyle/>
          <a:p>
            <a:endParaRPr lang="en-US"/>
          </a:p>
        </p:txBody>
      </p:sp>
      <p:sp>
        <p:nvSpPr>
          <p:cNvPr id="9" name="Θέση αριθμού διαφάνειας 8">
            <a:extLst>
              <a:ext uri="{FF2B5EF4-FFF2-40B4-BE49-F238E27FC236}">
                <a16:creationId xmlns:a16="http://schemas.microsoft.com/office/drawing/2014/main" id="{38764691-D8CF-42D0-A923-F68BFEA49388}"/>
              </a:ext>
            </a:extLst>
          </p:cNvPr>
          <p:cNvSpPr>
            <a:spLocks noGrp="1"/>
          </p:cNvSpPr>
          <p:nvPr>
            <p:ph type="sldNum" sz="quarter" idx="12"/>
          </p:nvPr>
        </p:nvSpPr>
        <p:spPr/>
        <p:txBody>
          <a:bodyPr/>
          <a:lstStyle/>
          <a:p>
            <a:fld id="{3045D4AE-EBEB-4F63-BF26-FE03CA80FF75}" type="slidenum">
              <a:rPr lang="en-US" smtClean="0"/>
              <a:t>‹#›</a:t>
            </a:fld>
            <a:endParaRPr lang="en-US"/>
          </a:p>
        </p:txBody>
      </p:sp>
    </p:spTree>
    <p:extLst>
      <p:ext uri="{BB962C8B-B14F-4D97-AF65-F5344CB8AC3E}">
        <p14:creationId xmlns:p14="http://schemas.microsoft.com/office/powerpoint/2010/main" val="870197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74D648BD-FE03-414D-BBB6-F2240D8E92C7}"/>
              </a:ext>
            </a:extLst>
          </p:cNvPr>
          <p:cNvSpPr>
            <a:spLocks noGrp="1"/>
          </p:cNvSpPr>
          <p:nvPr>
            <p:ph type="title"/>
          </p:nvPr>
        </p:nvSpPr>
        <p:spPr/>
        <p:txBody>
          <a:bodyPr/>
          <a:lstStyle/>
          <a:p>
            <a:r>
              <a:rPr lang="el-GR"/>
              <a:t>Κάντε κλικ για να επεξεργαστείτε τον τίτλο υποδείγματος</a:t>
            </a:r>
            <a:endParaRPr lang="en-US"/>
          </a:p>
        </p:txBody>
      </p:sp>
      <p:sp>
        <p:nvSpPr>
          <p:cNvPr id="3" name="Θέση ημερομηνίας 2">
            <a:extLst>
              <a:ext uri="{FF2B5EF4-FFF2-40B4-BE49-F238E27FC236}">
                <a16:creationId xmlns:a16="http://schemas.microsoft.com/office/drawing/2014/main" id="{EA6D5583-EBE3-43F8-8F52-20063C9ED44B}"/>
              </a:ext>
            </a:extLst>
          </p:cNvPr>
          <p:cNvSpPr>
            <a:spLocks noGrp="1"/>
          </p:cNvSpPr>
          <p:nvPr>
            <p:ph type="dt" sz="half" idx="10"/>
          </p:nvPr>
        </p:nvSpPr>
        <p:spPr/>
        <p:txBody>
          <a:bodyPr/>
          <a:lstStyle/>
          <a:p>
            <a:fld id="{E6E4B850-39B7-4C58-AA86-7492DB26730A}" type="datetimeFigureOut">
              <a:rPr lang="en-US" smtClean="0"/>
              <a:t>3/11/2024</a:t>
            </a:fld>
            <a:endParaRPr lang="en-US"/>
          </a:p>
        </p:txBody>
      </p:sp>
      <p:sp>
        <p:nvSpPr>
          <p:cNvPr id="4" name="Θέση υποσέλιδου 3">
            <a:extLst>
              <a:ext uri="{FF2B5EF4-FFF2-40B4-BE49-F238E27FC236}">
                <a16:creationId xmlns:a16="http://schemas.microsoft.com/office/drawing/2014/main" id="{280ED986-91D7-4288-8393-CCA08D0842E6}"/>
              </a:ext>
            </a:extLst>
          </p:cNvPr>
          <p:cNvSpPr>
            <a:spLocks noGrp="1"/>
          </p:cNvSpPr>
          <p:nvPr>
            <p:ph type="ftr" sz="quarter" idx="11"/>
          </p:nvPr>
        </p:nvSpPr>
        <p:spPr/>
        <p:txBody>
          <a:bodyPr/>
          <a:lstStyle/>
          <a:p>
            <a:endParaRPr lang="en-US"/>
          </a:p>
        </p:txBody>
      </p:sp>
      <p:sp>
        <p:nvSpPr>
          <p:cNvPr id="5" name="Θέση αριθμού διαφάνειας 4">
            <a:extLst>
              <a:ext uri="{FF2B5EF4-FFF2-40B4-BE49-F238E27FC236}">
                <a16:creationId xmlns:a16="http://schemas.microsoft.com/office/drawing/2014/main" id="{BBC27A66-517A-4A4F-9176-C67F3DA37FF3}"/>
              </a:ext>
            </a:extLst>
          </p:cNvPr>
          <p:cNvSpPr>
            <a:spLocks noGrp="1"/>
          </p:cNvSpPr>
          <p:nvPr>
            <p:ph type="sldNum" sz="quarter" idx="12"/>
          </p:nvPr>
        </p:nvSpPr>
        <p:spPr/>
        <p:txBody>
          <a:bodyPr/>
          <a:lstStyle/>
          <a:p>
            <a:fld id="{3045D4AE-EBEB-4F63-BF26-FE03CA80FF75}" type="slidenum">
              <a:rPr lang="en-US" smtClean="0"/>
              <a:t>‹#›</a:t>
            </a:fld>
            <a:endParaRPr lang="en-US"/>
          </a:p>
        </p:txBody>
      </p:sp>
    </p:spTree>
    <p:extLst>
      <p:ext uri="{BB962C8B-B14F-4D97-AF65-F5344CB8AC3E}">
        <p14:creationId xmlns:p14="http://schemas.microsoft.com/office/powerpoint/2010/main" val="24700112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65A669A-2473-409F-B379-E49966F9E356}" type="datetimeFigureOut">
              <a:rPr lang="en-US" smtClean="0"/>
              <a:t>3/11/2024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63F609-F237-4AA8-AD40-5E4D7464934F}" type="slidenum">
              <a:rPr lang="en-US" smtClean="0"/>
              <a:t>‹#›</a:t>
            </a:fld>
            <a:endParaRPr lang="en-US"/>
          </a:p>
        </p:txBody>
      </p:sp>
    </p:spTree>
    <p:extLst>
      <p:ext uri="{BB962C8B-B14F-4D97-AF65-F5344CB8AC3E}">
        <p14:creationId xmlns:p14="http://schemas.microsoft.com/office/powerpoint/2010/main" val="414744432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Κενό">
    <p:spTree>
      <p:nvGrpSpPr>
        <p:cNvPr id="1" name=""/>
        <p:cNvGrpSpPr/>
        <p:nvPr/>
      </p:nvGrpSpPr>
      <p:grpSpPr>
        <a:xfrm>
          <a:off x="0" y="0"/>
          <a:ext cx="0" cy="0"/>
          <a:chOff x="0" y="0"/>
          <a:chExt cx="0" cy="0"/>
        </a:xfrm>
      </p:grpSpPr>
      <p:sp>
        <p:nvSpPr>
          <p:cNvPr id="2" name="Θέση ημερομηνίας 1">
            <a:extLst>
              <a:ext uri="{FF2B5EF4-FFF2-40B4-BE49-F238E27FC236}">
                <a16:creationId xmlns:a16="http://schemas.microsoft.com/office/drawing/2014/main" id="{5EAA3C4B-3425-4678-8331-53E4806924FF}"/>
              </a:ext>
            </a:extLst>
          </p:cNvPr>
          <p:cNvSpPr>
            <a:spLocks noGrp="1"/>
          </p:cNvSpPr>
          <p:nvPr>
            <p:ph type="dt" sz="half" idx="10"/>
          </p:nvPr>
        </p:nvSpPr>
        <p:spPr/>
        <p:txBody>
          <a:bodyPr/>
          <a:lstStyle/>
          <a:p>
            <a:fld id="{E6E4B850-39B7-4C58-AA86-7492DB26730A}" type="datetimeFigureOut">
              <a:rPr lang="en-US" smtClean="0"/>
              <a:t>3/11/2024</a:t>
            </a:fld>
            <a:endParaRPr lang="en-US"/>
          </a:p>
        </p:txBody>
      </p:sp>
      <p:sp>
        <p:nvSpPr>
          <p:cNvPr id="3" name="Θέση υποσέλιδου 2">
            <a:extLst>
              <a:ext uri="{FF2B5EF4-FFF2-40B4-BE49-F238E27FC236}">
                <a16:creationId xmlns:a16="http://schemas.microsoft.com/office/drawing/2014/main" id="{1A5D5659-89A6-4B12-8BE5-2EAA3FFF0E5B}"/>
              </a:ext>
            </a:extLst>
          </p:cNvPr>
          <p:cNvSpPr>
            <a:spLocks noGrp="1"/>
          </p:cNvSpPr>
          <p:nvPr>
            <p:ph type="ftr" sz="quarter" idx="11"/>
          </p:nvPr>
        </p:nvSpPr>
        <p:spPr/>
        <p:txBody>
          <a:bodyPr/>
          <a:lstStyle/>
          <a:p>
            <a:endParaRPr lang="en-US"/>
          </a:p>
        </p:txBody>
      </p:sp>
      <p:sp>
        <p:nvSpPr>
          <p:cNvPr id="4" name="Θέση αριθμού διαφάνειας 3">
            <a:extLst>
              <a:ext uri="{FF2B5EF4-FFF2-40B4-BE49-F238E27FC236}">
                <a16:creationId xmlns:a16="http://schemas.microsoft.com/office/drawing/2014/main" id="{EB1E47BD-5446-4D82-BFF1-3C4C3AF91122}"/>
              </a:ext>
            </a:extLst>
          </p:cNvPr>
          <p:cNvSpPr>
            <a:spLocks noGrp="1"/>
          </p:cNvSpPr>
          <p:nvPr>
            <p:ph type="sldNum" sz="quarter" idx="12"/>
          </p:nvPr>
        </p:nvSpPr>
        <p:spPr/>
        <p:txBody>
          <a:bodyPr/>
          <a:lstStyle/>
          <a:p>
            <a:fld id="{3045D4AE-EBEB-4F63-BF26-FE03CA80FF75}" type="slidenum">
              <a:rPr lang="en-US" smtClean="0"/>
              <a:t>‹#›</a:t>
            </a:fld>
            <a:endParaRPr lang="en-US"/>
          </a:p>
        </p:txBody>
      </p:sp>
    </p:spTree>
    <p:extLst>
      <p:ext uri="{BB962C8B-B14F-4D97-AF65-F5344CB8AC3E}">
        <p14:creationId xmlns:p14="http://schemas.microsoft.com/office/powerpoint/2010/main" val="82935572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F53FD97-8130-442E-B3C9-023868ADB1F8}"/>
              </a:ext>
            </a:extLst>
          </p:cNvPr>
          <p:cNvSpPr>
            <a:spLocks noGrp="1"/>
          </p:cNvSpPr>
          <p:nvPr>
            <p:ph type="title"/>
          </p:nvPr>
        </p:nvSpPr>
        <p:spPr>
          <a:xfrm>
            <a:off x="839788" y="457200"/>
            <a:ext cx="3932237" cy="1600200"/>
          </a:xfrm>
        </p:spPr>
        <p:txBody>
          <a:bodyPr anchor="b"/>
          <a:lstStyle>
            <a:lvl1pPr>
              <a:defRPr sz="3200"/>
            </a:lvl1pPr>
          </a:lstStyle>
          <a:p>
            <a:r>
              <a:rPr lang="el-GR"/>
              <a:t>Κάντε κλικ για να επεξεργαστείτε τον τίτλο υποδείγματος</a:t>
            </a:r>
            <a:endParaRPr lang="en-US"/>
          </a:p>
        </p:txBody>
      </p:sp>
      <p:sp>
        <p:nvSpPr>
          <p:cNvPr id="3" name="Θέση περιεχομένου 2">
            <a:extLst>
              <a:ext uri="{FF2B5EF4-FFF2-40B4-BE49-F238E27FC236}">
                <a16:creationId xmlns:a16="http://schemas.microsoft.com/office/drawing/2014/main" id="{2D533E24-590D-4B4C-A1FB-AA33471E8CE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a:p>
        </p:txBody>
      </p:sp>
      <p:sp>
        <p:nvSpPr>
          <p:cNvPr id="4" name="Θέση κειμένου 3">
            <a:extLst>
              <a:ext uri="{FF2B5EF4-FFF2-40B4-BE49-F238E27FC236}">
                <a16:creationId xmlns:a16="http://schemas.microsoft.com/office/drawing/2014/main" id="{23C4C2A0-2101-480E-9338-EAF161CA66B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κειμένου υποδείγματος</a:t>
            </a:r>
          </a:p>
        </p:txBody>
      </p:sp>
      <p:sp>
        <p:nvSpPr>
          <p:cNvPr id="5" name="Θέση ημερομηνίας 4">
            <a:extLst>
              <a:ext uri="{FF2B5EF4-FFF2-40B4-BE49-F238E27FC236}">
                <a16:creationId xmlns:a16="http://schemas.microsoft.com/office/drawing/2014/main" id="{0B6D1332-E434-496C-B4CC-05B714F90818}"/>
              </a:ext>
            </a:extLst>
          </p:cNvPr>
          <p:cNvSpPr>
            <a:spLocks noGrp="1"/>
          </p:cNvSpPr>
          <p:nvPr>
            <p:ph type="dt" sz="half" idx="10"/>
          </p:nvPr>
        </p:nvSpPr>
        <p:spPr/>
        <p:txBody>
          <a:bodyPr/>
          <a:lstStyle/>
          <a:p>
            <a:fld id="{E6E4B850-39B7-4C58-AA86-7492DB26730A}" type="datetimeFigureOut">
              <a:rPr lang="en-US" smtClean="0"/>
              <a:t>3/11/2024</a:t>
            </a:fld>
            <a:endParaRPr lang="en-US"/>
          </a:p>
        </p:txBody>
      </p:sp>
      <p:sp>
        <p:nvSpPr>
          <p:cNvPr id="6" name="Θέση υποσέλιδου 5">
            <a:extLst>
              <a:ext uri="{FF2B5EF4-FFF2-40B4-BE49-F238E27FC236}">
                <a16:creationId xmlns:a16="http://schemas.microsoft.com/office/drawing/2014/main" id="{049BFA42-8561-45AD-8D7A-BE6860859C4E}"/>
              </a:ext>
            </a:extLst>
          </p:cNvPr>
          <p:cNvSpPr>
            <a:spLocks noGrp="1"/>
          </p:cNvSpPr>
          <p:nvPr>
            <p:ph type="ftr" sz="quarter" idx="11"/>
          </p:nvPr>
        </p:nvSpPr>
        <p:spPr/>
        <p:txBody>
          <a:bodyPr/>
          <a:lstStyle/>
          <a:p>
            <a:endParaRPr lang="en-US"/>
          </a:p>
        </p:txBody>
      </p:sp>
      <p:sp>
        <p:nvSpPr>
          <p:cNvPr id="7" name="Θέση αριθμού διαφάνειας 6">
            <a:extLst>
              <a:ext uri="{FF2B5EF4-FFF2-40B4-BE49-F238E27FC236}">
                <a16:creationId xmlns:a16="http://schemas.microsoft.com/office/drawing/2014/main" id="{0FAC7C2C-8E37-4DCF-A6CD-0DC86642831C}"/>
              </a:ext>
            </a:extLst>
          </p:cNvPr>
          <p:cNvSpPr>
            <a:spLocks noGrp="1"/>
          </p:cNvSpPr>
          <p:nvPr>
            <p:ph type="sldNum" sz="quarter" idx="12"/>
          </p:nvPr>
        </p:nvSpPr>
        <p:spPr/>
        <p:txBody>
          <a:bodyPr/>
          <a:lstStyle/>
          <a:p>
            <a:fld id="{3045D4AE-EBEB-4F63-BF26-FE03CA80FF75}" type="slidenum">
              <a:rPr lang="en-US" smtClean="0"/>
              <a:t>‹#›</a:t>
            </a:fld>
            <a:endParaRPr lang="en-US"/>
          </a:p>
        </p:txBody>
      </p:sp>
    </p:spTree>
    <p:extLst>
      <p:ext uri="{BB962C8B-B14F-4D97-AF65-F5344CB8AC3E}">
        <p14:creationId xmlns:p14="http://schemas.microsoft.com/office/powerpoint/2010/main" val="9578693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A9D7F825-1383-4223-AD5B-4C21F1BAA345}"/>
              </a:ext>
            </a:extLst>
          </p:cNvPr>
          <p:cNvSpPr>
            <a:spLocks noGrp="1"/>
          </p:cNvSpPr>
          <p:nvPr>
            <p:ph type="title"/>
          </p:nvPr>
        </p:nvSpPr>
        <p:spPr>
          <a:xfrm>
            <a:off x="839788" y="457200"/>
            <a:ext cx="3932237" cy="1600200"/>
          </a:xfrm>
        </p:spPr>
        <p:txBody>
          <a:bodyPr anchor="b"/>
          <a:lstStyle>
            <a:lvl1pPr>
              <a:defRPr sz="3200"/>
            </a:lvl1pPr>
          </a:lstStyle>
          <a:p>
            <a:r>
              <a:rPr lang="el-GR"/>
              <a:t>Κάντε κλικ για να επεξεργαστείτε τον τίτλο υποδείγματος</a:t>
            </a:r>
            <a:endParaRPr lang="en-US"/>
          </a:p>
        </p:txBody>
      </p:sp>
      <p:sp>
        <p:nvSpPr>
          <p:cNvPr id="3" name="Θέση εικόνας 2">
            <a:extLst>
              <a:ext uri="{FF2B5EF4-FFF2-40B4-BE49-F238E27FC236}">
                <a16:creationId xmlns:a16="http://schemas.microsoft.com/office/drawing/2014/main" id="{6A7A9BC2-2DAB-4015-937F-583D38D7C18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Θέση κειμένου 3">
            <a:extLst>
              <a:ext uri="{FF2B5EF4-FFF2-40B4-BE49-F238E27FC236}">
                <a16:creationId xmlns:a16="http://schemas.microsoft.com/office/drawing/2014/main" id="{F7105397-2996-4945-A997-766D3AED16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κειμένου υποδείγματος</a:t>
            </a:r>
          </a:p>
        </p:txBody>
      </p:sp>
      <p:sp>
        <p:nvSpPr>
          <p:cNvPr id="5" name="Θέση ημερομηνίας 4">
            <a:extLst>
              <a:ext uri="{FF2B5EF4-FFF2-40B4-BE49-F238E27FC236}">
                <a16:creationId xmlns:a16="http://schemas.microsoft.com/office/drawing/2014/main" id="{C8310302-22D0-434F-9950-6DE838671FC9}"/>
              </a:ext>
            </a:extLst>
          </p:cNvPr>
          <p:cNvSpPr>
            <a:spLocks noGrp="1"/>
          </p:cNvSpPr>
          <p:nvPr>
            <p:ph type="dt" sz="half" idx="10"/>
          </p:nvPr>
        </p:nvSpPr>
        <p:spPr/>
        <p:txBody>
          <a:bodyPr/>
          <a:lstStyle/>
          <a:p>
            <a:fld id="{E6E4B850-39B7-4C58-AA86-7492DB26730A}" type="datetimeFigureOut">
              <a:rPr lang="en-US" smtClean="0"/>
              <a:t>3/11/2024</a:t>
            </a:fld>
            <a:endParaRPr lang="en-US"/>
          </a:p>
        </p:txBody>
      </p:sp>
      <p:sp>
        <p:nvSpPr>
          <p:cNvPr id="6" name="Θέση υποσέλιδου 5">
            <a:extLst>
              <a:ext uri="{FF2B5EF4-FFF2-40B4-BE49-F238E27FC236}">
                <a16:creationId xmlns:a16="http://schemas.microsoft.com/office/drawing/2014/main" id="{5883DEA7-40E4-4707-8795-E1E8BA883592}"/>
              </a:ext>
            </a:extLst>
          </p:cNvPr>
          <p:cNvSpPr>
            <a:spLocks noGrp="1"/>
          </p:cNvSpPr>
          <p:nvPr>
            <p:ph type="ftr" sz="quarter" idx="11"/>
          </p:nvPr>
        </p:nvSpPr>
        <p:spPr/>
        <p:txBody>
          <a:bodyPr/>
          <a:lstStyle/>
          <a:p>
            <a:endParaRPr lang="en-US"/>
          </a:p>
        </p:txBody>
      </p:sp>
      <p:sp>
        <p:nvSpPr>
          <p:cNvPr id="7" name="Θέση αριθμού διαφάνειας 6">
            <a:extLst>
              <a:ext uri="{FF2B5EF4-FFF2-40B4-BE49-F238E27FC236}">
                <a16:creationId xmlns:a16="http://schemas.microsoft.com/office/drawing/2014/main" id="{D4ACC897-D535-4DF0-BDD5-BCD56DEF5300}"/>
              </a:ext>
            </a:extLst>
          </p:cNvPr>
          <p:cNvSpPr>
            <a:spLocks noGrp="1"/>
          </p:cNvSpPr>
          <p:nvPr>
            <p:ph type="sldNum" sz="quarter" idx="12"/>
          </p:nvPr>
        </p:nvSpPr>
        <p:spPr/>
        <p:txBody>
          <a:bodyPr/>
          <a:lstStyle/>
          <a:p>
            <a:fld id="{3045D4AE-EBEB-4F63-BF26-FE03CA80FF75}" type="slidenum">
              <a:rPr lang="en-US" smtClean="0"/>
              <a:t>‹#›</a:t>
            </a:fld>
            <a:endParaRPr lang="en-US"/>
          </a:p>
        </p:txBody>
      </p:sp>
    </p:spTree>
    <p:extLst>
      <p:ext uri="{BB962C8B-B14F-4D97-AF65-F5344CB8AC3E}">
        <p14:creationId xmlns:p14="http://schemas.microsoft.com/office/powerpoint/2010/main" val="5974012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701312E7-6BC4-4F7A-A7D8-D41002D67472}"/>
              </a:ext>
            </a:extLst>
          </p:cNvPr>
          <p:cNvSpPr>
            <a:spLocks noGrp="1"/>
          </p:cNvSpPr>
          <p:nvPr>
            <p:ph type="title"/>
          </p:nvPr>
        </p:nvSpPr>
        <p:spPr/>
        <p:txBody>
          <a:bodyPr/>
          <a:lstStyle/>
          <a:p>
            <a:r>
              <a:rPr lang="el-GR"/>
              <a:t>Κάντε κλικ για να επεξεργαστείτε τον τίτλο υποδείγματος</a:t>
            </a:r>
            <a:endParaRPr lang="en-US"/>
          </a:p>
        </p:txBody>
      </p:sp>
      <p:sp>
        <p:nvSpPr>
          <p:cNvPr id="3" name="Θέση κατακόρυφου κειμένου 2">
            <a:extLst>
              <a:ext uri="{FF2B5EF4-FFF2-40B4-BE49-F238E27FC236}">
                <a16:creationId xmlns:a16="http://schemas.microsoft.com/office/drawing/2014/main" id="{F67BECE5-08B4-4235-8605-C44C9E2E2E55}"/>
              </a:ext>
            </a:extLst>
          </p:cNvPr>
          <p:cNvSpPr>
            <a:spLocks noGrp="1"/>
          </p:cNvSpPr>
          <p:nvPr>
            <p:ph type="body" orient="vert" idx="1"/>
          </p:nvPr>
        </p:nvSpPr>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a:p>
        </p:txBody>
      </p:sp>
      <p:sp>
        <p:nvSpPr>
          <p:cNvPr id="4" name="Θέση ημερομηνίας 3">
            <a:extLst>
              <a:ext uri="{FF2B5EF4-FFF2-40B4-BE49-F238E27FC236}">
                <a16:creationId xmlns:a16="http://schemas.microsoft.com/office/drawing/2014/main" id="{49AFAADC-058D-49BA-86BA-7915A398B68C}"/>
              </a:ext>
            </a:extLst>
          </p:cNvPr>
          <p:cNvSpPr>
            <a:spLocks noGrp="1"/>
          </p:cNvSpPr>
          <p:nvPr>
            <p:ph type="dt" sz="half" idx="10"/>
          </p:nvPr>
        </p:nvSpPr>
        <p:spPr/>
        <p:txBody>
          <a:bodyPr/>
          <a:lstStyle/>
          <a:p>
            <a:fld id="{E6E4B850-39B7-4C58-AA86-7492DB26730A}" type="datetimeFigureOut">
              <a:rPr lang="en-US" smtClean="0"/>
              <a:t>3/11/2024</a:t>
            </a:fld>
            <a:endParaRPr lang="en-US"/>
          </a:p>
        </p:txBody>
      </p:sp>
      <p:sp>
        <p:nvSpPr>
          <p:cNvPr id="5" name="Θέση υποσέλιδου 4">
            <a:extLst>
              <a:ext uri="{FF2B5EF4-FFF2-40B4-BE49-F238E27FC236}">
                <a16:creationId xmlns:a16="http://schemas.microsoft.com/office/drawing/2014/main" id="{EF242499-9984-4E4E-8710-A0C454950F69}"/>
              </a:ext>
            </a:extLst>
          </p:cNvPr>
          <p:cNvSpPr>
            <a:spLocks noGrp="1"/>
          </p:cNvSpPr>
          <p:nvPr>
            <p:ph type="ftr" sz="quarter" idx="11"/>
          </p:nvPr>
        </p:nvSpPr>
        <p:spPr/>
        <p:txBody>
          <a:bodyPr/>
          <a:lstStyle/>
          <a:p>
            <a:endParaRPr lang="en-US"/>
          </a:p>
        </p:txBody>
      </p:sp>
      <p:sp>
        <p:nvSpPr>
          <p:cNvPr id="6" name="Θέση αριθμού διαφάνειας 5">
            <a:extLst>
              <a:ext uri="{FF2B5EF4-FFF2-40B4-BE49-F238E27FC236}">
                <a16:creationId xmlns:a16="http://schemas.microsoft.com/office/drawing/2014/main" id="{4E9925A5-924B-48EC-B2DD-46BAE918355D}"/>
              </a:ext>
            </a:extLst>
          </p:cNvPr>
          <p:cNvSpPr>
            <a:spLocks noGrp="1"/>
          </p:cNvSpPr>
          <p:nvPr>
            <p:ph type="sldNum" sz="quarter" idx="12"/>
          </p:nvPr>
        </p:nvSpPr>
        <p:spPr/>
        <p:txBody>
          <a:bodyPr/>
          <a:lstStyle/>
          <a:p>
            <a:fld id="{3045D4AE-EBEB-4F63-BF26-FE03CA80FF75}" type="slidenum">
              <a:rPr lang="en-US" smtClean="0"/>
              <a:t>‹#›</a:t>
            </a:fld>
            <a:endParaRPr lang="en-US"/>
          </a:p>
        </p:txBody>
      </p:sp>
    </p:spTree>
    <p:extLst>
      <p:ext uri="{BB962C8B-B14F-4D97-AF65-F5344CB8AC3E}">
        <p14:creationId xmlns:p14="http://schemas.microsoft.com/office/powerpoint/2010/main" val="80284577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a:extLst>
              <a:ext uri="{FF2B5EF4-FFF2-40B4-BE49-F238E27FC236}">
                <a16:creationId xmlns:a16="http://schemas.microsoft.com/office/drawing/2014/main" id="{8A485496-9D2B-417A-BC30-B722967B96FE}"/>
              </a:ext>
            </a:extLst>
          </p:cNvPr>
          <p:cNvSpPr>
            <a:spLocks noGrp="1"/>
          </p:cNvSpPr>
          <p:nvPr>
            <p:ph type="title" orient="vert"/>
          </p:nvPr>
        </p:nvSpPr>
        <p:spPr>
          <a:xfrm>
            <a:off x="8724900" y="365125"/>
            <a:ext cx="2628900" cy="5811838"/>
          </a:xfrm>
        </p:spPr>
        <p:txBody>
          <a:bodyPr vert="eaVert"/>
          <a:lstStyle/>
          <a:p>
            <a:r>
              <a:rPr lang="el-GR"/>
              <a:t>Κάντε κλικ για να επεξεργαστείτε τον τίτλο υποδείγματος</a:t>
            </a:r>
            <a:endParaRPr lang="en-US"/>
          </a:p>
        </p:txBody>
      </p:sp>
      <p:sp>
        <p:nvSpPr>
          <p:cNvPr id="3" name="Θέση κατακόρυφου κειμένου 2">
            <a:extLst>
              <a:ext uri="{FF2B5EF4-FFF2-40B4-BE49-F238E27FC236}">
                <a16:creationId xmlns:a16="http://schemas.microsoft.com/office/drawing/2014/main" id="{BFD0EDC0-32EB-4B8D-920D-11A4B3DC9528}"/>
              </a:ext>
            </a:extLst>
          </p:cNvPr>
          <p:cNvSpPr>
            <a:spLocks noGrp="1"/>
          </p:cNvSpPr>
          <p:nvPr>
            <p:ph type="body" orient="vert" idx="1"/>
          </p:nvPr>
        </p:nvSpPr>
        <p:spPr>
          <a:xfrm>
            <a:off x="838200" y="365125"/>
            <a:ext cx="7734300" cy="5811838"/>
          </a:xfrm>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a:p>
        </p:txBody>
      </p:sp>
      <p:sp>
        <p:nvSpPr>
          <p:cNvPr id="4" name="Θέση ημερομηνίας 3">
            <a:extLst>
              <a:ext uri="{FF2B5EF4-FFF2-40B4-BE49-F238E27FC236}">
                <a16:creationId xmlns:a16="http://schemas.microsoft.com/office/drawing/2014/main" id="{269B4993-8EBC-4706-B831-1C9E630B2EC0}"/>
              </a:ext>
            </a:extLst>
          </p:cNvPr>
          <p:cNvSpPr>
            <a:spLocks noGrp="1"/>
          </p:cNvSpPr>
          <p:nvPr>
            <p:ph type="dt" sz="half" idx="10"/>
          </p:nvPr>
        </p:nvSpPr>
        <p:spPr/>
        <p:txBody>
          <a:bodyPr/>
          <a:lstStyle/>
          <a:p>
            <a:fld id="{E6E4B850-39B7-4C58-AA86-7492DB26730A}" type="datetimeFigureOut">
              <a:rPr lang="en-US" smtClean="0"/>
              <a:t>3/11/2024</a:t>
            </a:fld>
            <a:endParaRPr lang="en-US"/>
          </a:p>
        </p:txBody>
      </p:sp>
      <p:sp>
        <p:nvSpPr>
          <p:cNvPr id="5" name="Θέση υποσέλιδου 4">
            <a:extLst>
              <a:ext uri="{FF2B5EF4-FFF2-40B4-BE49-F238E27FC236}">
                <a16:creationId xmlns:a16="http://schemas.microsoft.com/office/drawing/2014/main" id="{FC7347B1-BF3A-4C93-8608-804FA50E593E}"/>
              </a:ext>
            </a:extLst>
          </p:cNvPr>
          <p:cNvSpPr>
            <a:spLocks noGrp="1"/>
          </p:cNvSpPr>
          <p:nvPr>
            <p:ph type="ftr" sz="quarter" idx="11"/>
          </p:nvPr>
        </p:nvSpPr>
        <p:spPr/>
        <p:txBody>
          <a:bodyPr/>
          <a:lstStyle/>
          <a:p>
            <a:endParaRPr lang="en-US"/>
          </a:p>
        </p:txBody>
      </p:sp>
      <p:sp>
        <p:nvSpPr>
          <p:cNvPr id="6" name="Θέση αριθμού διαφάνειας 5">
            <a:extLst>
              <a:ext uri="{FF2B5EF4-FFF2-40B4-BE49-F238E27FC236}">
                <a16:creationId xmlns:a16="http://schemas.microsoft.com/office/drawing/2014/main" id="{2818D8CA-947B-4A60-B235-5B53D1C0592F}"/>
              </a:ext>
            </a:extLst>
          </p:cNvPr>
          <p:cNvSpPr>
            <a:spLocks noGrp="1"/>
          </p:cNvSpPr>
          <p:nvPr>
            <p:ph type="sldNum" sz="quarter" idx="12"/>
          </p:nvPr>
        </p:nvSpPr>
        <p:spPr/>
        <p:txBody>
          <a:bodyPr/>
          <a:lstStyle/>
          <a:p>
            <a:fld id="{3045D4AE-EBEB-4F63-BF26-FE03CA80FF75}" type="slidenum">
              <a:rPr lang="en-US" smtClean="0"/>
              <a:t>‹#›</a:t>
            </a:fld>
            <a:endParaRPr lang="en-US"/>
          </a:p>
        </p:txBody>
      </p:sp>
    </p:spTree>
    <p:extLst>
      <p:ext uri="{BB962C8B-B14F-4D97-AF65-F5344CB8AC3E}">
        <p14:creationId xmlns:p14="http://schemas.microsoft.com/office/powerpoint/2010/main" val="2629541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65A669A-2473-409F-B379-E49966F9E356}" type="datetimeFigureOut">
              <a:rPr lang="en-US" smtClean="0"/>
              <a:t>3/11/2024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063F609-F237-4AA8-AD40-5E4D7464934F}" type="slidenum">
              <a:rPr lang="en-US" smtClean="0"/>
              <a:t>‹#›</a:t>
            </a:fld>
            <a:endParaRPr lang="en-US"/>
          </a:p>
        </p:txBody>
      </p:sp>
    </p:spTree>
    <p:extLst>
      <p:ext uri="{BB962C8B-B14F-4D97-AF65-F5344CB8AC3E}">
        <p14:creationId xmlns:p14="http://schemas.microsoft.com/office/powerpoint/2010/main" val="1134544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65A669A-2473-409F-B379-E49966F9E356}" type="datetimeFigureOut">
              <a:rPr lang="en-US" smtClean="0"/>
              <a:t>3/11/2024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063F609-F237-4AA8-AD40-5E4D7464934F}" type="slidenum">
              <a:rPr lang="en-US" smtClean="0"/>
              <a:t>‹#›</a:t>
            </a:fld>
            <a:endParaRPr lang="en-US"/>
          </a:p>
        </p:txBody>
      </p:sp>
    </p:spTree>
    <p:extLst>
      <p:ext uri="{BB962C8B-B14F-4D97-AF65-F5344CB8AC3E}">
        <p14:creationId xmlns:p14="http://schemas.microsoft.com/office/powerpoint/2010/main" val="4265725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65A669A-2473-409F-B379-E49966F9E356}" type="datetimeFigureOut">
              <a:rPr lang="en-US" smtClean="0"/>
              <a:t>3/11/2024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063F609-F237-4AA8-AD40-5E4D7464934F}" type="slidenum">
              <a:rPr lang="en-US" smtClean="0"/>
              <a:t>‹#›</a:t>
            </a:fld>
            <a:endParaRPr lang="en-US"/>
          </a:p>
        </p:txBody>
      </p:sp>
    </p:spTree>
    <p:extLst>
      <p:ext uri="{BB962C8B-B14F-4D97-AF65-F5344CB8AC3E}">
        <p14:creationId xmlns:p14="http://schemas.microsoft.com/office/powerpoint/2010/main" val="32078753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5A669A-2473-409F-B379-E49966F9E356}" type="datetimeFigureOut">
              <a:rPr lang="en-US" smtClean="0"/>
              <a:t>3/11/2024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063F609-F237-4AA8-AD40-5E4D7464934F}" type="slidenum">
              <a:rPr lang="en-US" smtClean="0"/>
              <a:t>‹#›</a:t>
            </a:fld>
            <a:endParaRPr lang="en-US"/>
          </a:p>
        </p:txBody>
      </p:sp>
    </p:spTree>
    <p:extLst>
      <p:ext uri="{BB962C8B-B14F-4D97-AF65-F5344CB8AC3E}">
        <p14:creationId xmlns:p14="http://schemas.microsoft.com/office/powerpoint/2010/main" val="11244718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65A669A-2473-409F-B379-E49966F9E356}" type="datetimeFigureOut">
              <a:rPr lang="en-US" smtClean="0"/>
              <a:t>3/11/2024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063F609-F237-4AA8-AD40-5E4D7464934F}" type="slidenum">
              <a:rPr lang="en-US" smtClean="0"/>
              <a:t>‹#›</a:t>
            </a:fld>
            <a:endParaRPr lang="en-US"/>
          </a:p>
        </p:txBody>
      </p:sp>
    </p:spTree>
    <p:extLst>
      <p:ext uri="{BB962C8B-B14F-4D97-AF65-F5344CB8AC3E}">
        <p14:creationId xmlns:p14="http://schemas.microsoft.com/office/powerpoint/2010/main" val="4684584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65A669A-2473-409F-B379-E49966F9E356}" type="datetimeFigureOut">
              <a:rPr lang="en-US" smtClean="0"/>
              <a:t>3/11/2024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063F609-F237-4AA8-AD40-5E4D7464934F}" type="slidenum">
              <a:rPr lang="en-US" smtClean="0"/>
              <a:t>‹#›</a:t>
            </a:fld>
            <a:endParaRPr lang="en-US"/>
          </a:p>
        </p:txBody>
      </p:sp>
    </p:spTree>
    <p:extLst>
      <p:ext uri="{BB962C8B-B14F-4D97-AF65-F5344CB8AC3E}">
        <p14:creationId xmlns:p14="http://schemas.microsoft.com/office/powerpoint/2010/main" val="3515765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5A669A-2473-409F-B379-E49966F9E356}" type="datetimeFigureOut">
              <a:rPr lang="en-US" smtClean="0"/>
              <a:t>3/11/2024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63F609-F237-4AA8-AD40-5E4D7464934F}" type="slidenum">
              <a:rPr lang="en-US" smtClean="0"/>
              <a:t>‹#›</a:t>
            </a:fld>
            <a:endParaRPr lang="en-US"/>
          </a:p>
        </p:txBody>
      </p:sp>
    </p:spTree>
    <p:extLst>
      <p:ext uri="{BB962C8B-B14F-4D97-AF65-F5344CB8AC3E}">
        <p14:creationId xmlns:p14="http://schemas.microsoft.com/office/powerpoint/2010/main" val="28268689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094141-B6AD-42D2-95B1-A91C65FBAA4A}" type="datetimeFigureOut">
              <a:rPr lang="en-US" smtClean="0"/>
              <a:t>3/11/2024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9D8222-154D-4E9B-9BAF-4DC2974B6F2C}" type="slidenum">
              <a:rPr lang="en-US" smtClean="0"/>
              <a:t>‹#›</a:t>
            </a:fld>
            <a:endParaRPr lang="en-US"/>
          </a:p>
        </p:txBody>
      </p:sp>
    </p:spTree>
    <p:extLst>
      <p:ext uri="{BB962C8B-B14F-4D97-AF65-F5344CB8AC3E}">
        <p14:creationId xmlns:p14="http://schemas.microsoft.com/office/powerpoint/2010/main" val="30929446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τίτλου 1">
            <a:extLst>
              <a:ext uri="{FF2B5EF4-FFF2-40B4-BE49-F238E27FC236}">
                <a16:creationId xmlns:a16="http://schemas.microsoft.com/office/drawing/2014/main" id="{4BEFC6CC-679B-4668-AF8E-80C2800644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l-GR"/>
              <a:t>Κάντε κλικ για να επεξεργαστείτε τον τίτλο υποδείγματος</a:t>
            </a:r>
            <a:endParaRPr lang="en-US"/>
          </a:p>
        </p:txBody>
      </p:sp>
      <p:sp>
        <p:nvSpPr>
          <p:cNvPr id="3" name="Θέση κειμένου 2">
            <a:extLst>
              <a:ext uri="{FF2B5EF4-FFF2-40B4-BE49-F238E27FC236}">
                <a16:creationId xmlns:a16="http://schemas.microsoft.com/office/drawing/2014/main" id="{E3F34750-87CC-4DD9-ACBD-B35868DCEC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a:p>
        </p:txBody>
      </p:sp>
      <p:sp>
        <p:nvSpPr>
          <p:cNvPr id="4" name="Θέση ημερομηνίας 3">
            <a:extLst>
              <a:ext uri="{FF2B5EF4-FFF2-40B4-BE49-F238E27FC236}">
                <a16:creationId xmlns:a16="http://schemas.microsoft.com/office/drawing/2014/main" id="{BCF7CF18-3F3D-42DD-8798-FC7D8A10EF5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E4B850-39B7-4C58-AA86-7492DB26730A}" type="datetimeFigureOut">
              <a:rPr lang="en-US" smtClean="0"/>
              <a:t>3/11/2024</a:t>
            </a:fld>
            <a:endParaRPr lang="en-US"/>
          </a:p>
        </p:txBody>
      </p:sp>
      <p:sp>
        <p:nvSpPr>
          <p:cNvPr id="5" name="Θέση υποσέλιδου 4">
            <a:extLst>
              <a:ext uri="{FF2B5EF4-FFF2-40B4-BE49-F238E27FC236}">
                <a16:creationId xmlns:a16="http://schemas.microsoft.com/office/drawing/2014/main" id="{17DFF311-381B-4FF2-988F-B8025A9530D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Θέση αριθμού διαφάνειας 5">
            <a:extLst>
              <a:ext uri="{FF2B5EF4-FFF2-40B4-BE49-F238E27FC236}">
                <a16:creationId xmlns:a16="http://schemas.microsoft.com/office/drawing/2014/main" id="{CCB2FBD8-AAF7-4F51-B713-A642378474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45D4AE-EBEB-4F63-BF26-FE03CA80FF75}" type="slidenum">
              <a:rPr lang="en-US" smtClean="0"/>
              <a:t>‹#›</a:t>
            </a:fld>
            <a:endParaRPr lang="en-US"/>
          </a:p>
        </p:txBody>
      </p:sp>
    </p:spTree>
    <p:extLst>
      <p:ext uri="{BB962C8B-B14F-4D97-AF65-F5344CB8AC3E}">
        <p14:creationId xmlns:p14="http://schemas.microsoft.com/office/powerpoint/2010/main" val="3890169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1.png"/><Relationship Id="rId7" Type="http://schemas.openxmlformats.org/officeDocument/2006/relationships/diagramColors" Target="../diagrams/colors6.xml"/><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diagramQuickStyle" Target="../diagrams/quickStyle6.xml"/><Relationship Id="rId5" Type="http://schemas.openxmlformats.org/officeDocument/2006/relationships/diagramLayout" Target="../diagrams/layout6.xml"/><Relationship Id="rId10" Type="http://schemas.openxmlformats.org/officeDocument/2006/relationships/image" Target="../media/image10.png"/><Relationship Id="rId4" Type="http://schemas.openxmlformats.org/officeDocument/2006/relationships/diagramData" Target="../diagrams/data6.xml"/><Relationship Id="rId9" Type="http://schemas.openxmlformats.org/officeDocument/2006/relationships/image" Target="../media/image9.png"/></Relationships>
</file>

<file path=ppt/slides/_rels/slide1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 Id="rId9" Type="http://schemas.openxmlformats.org/officeDocument/2006/relationships/image" Target="../media/image12.png"/></Relationships>
</file>

<file path=ppt/slides/_rels/slide12.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1.png"/><Relationship Id="rId7" Type="http://schemas.openxmlformats.org/officeDocument/2006/relationships/diagramColors" Target="../diagrams/colors8.xml"/><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diagramQuickStyle" Target="../diagrams/quickStyle8.xml"/><Relationship Id="rId5" Type="http://schemas.openxmlformats.org/officeDocument/2006/relationships/diagramLayout" Target="../diagrams/layout8.xml"/><Relationship Id="rId10" Type="http://schemas.openxmlformats.org/officeDocument/2006/relationships/image" Target="../media/image10.png"/><Relationship Id="rId4" Type="http://schemas.openxmlformats.org/officeDocument/2006/relationships/diagramData" Target="../diagrams/data8.xml"/><Relationship Id="rId9" Type="http://schemas.openxmlformats.org/officeDocument/2006/relationships/image" Target="../media/image9.png"/></Relationships>
</file>

<file path=ppt/slides/_rels/slide1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 Id="rId9"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6.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1.png"/><Relationship Id="rId7" Type="http://schemas.openxmlformats.org/officeDocument/2006/relationships/diagramColors" Target="../diagrams/colors1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1.jpe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22.jpeg"/></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4.jpeg"/><Relationship Id="rId1" Type="http://schemas.openxmlformats.org/officeDocument/2006/relationships/slideLayout" Target="../slideLayouts/slideLayout25.xml"/><Relationship Id="rId5" Type="http://schemas.openxmlformats.org/officeDocument/2006/relationships/image" Target="../media/image37.jpeg"/><Relationship Id="rId4" Type="http://schemas.openxmlformats.org/officeDocument/2006/relationships/image" Target="../media/image36.png"/></Relationships>
</file>

<file path=ppt/slides/_rels/slide4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0.xml"/><Relationship Id="rId1" Type="http://schemas.openxmlformats.org/officeDocument/2006/relationships/slideLayout" Target="../slideLayouts/slideLayout25.xml"/><Relationship Id="rId5" Type="http://schemas.openxmlformats.org/officeDocument/2006/relationships/chart" Target="../charts/chart1.xml"/><Relationship Id="rId4" Type="http://schemas.openxmlformats.org/officeDocument/2006/relationships/image" Target="../media/image38.png"/></Relationships>
</file>

<file path=ppt/slides/_rels/slide4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1.xml"/><Relationship Id="rId1" Type="http://schemas.openxmlformats.org/officeDocument/2006/relationships/slideLayout" Target="../slideLayouts/slideLayout25.xml"/><Relationship Id="rId4" Type="http://schemas.openxmlformats.org/officeDocument/2006/relationships/chart" Target="../charts/chart2.xml"/></Relationships>
</file>

<file path=ppt/slides/_rels/slide47.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24.jpeg"/><Relationship Id="rId7"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25.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 Id="rId9" Type="http://schemas.openxmlformats.org/officeDocument/2006/relationships/image" Target="../media/image44.png"/></Relationships>
</file>

<file path=ppt/slides/_rels/slide4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3.xml"/><Relationship Id="rId1" Type="http://schemas.openxmlformats.org/officeDocument/2006/relationships/slideLayout" Target="../slideLayouts/slideLayout25.xml"/><Relationship Id="rId5" Type="http://schemas.openxmlformats.org/officeDocument/2006/relationships/image" Target="../media/image46.jpeg"/><Relationship Id="rId4" Type="http://schemas.openxmlformats.org/officeDocument/2006/relationships/image" Target="../media/image45.jpeg"/></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image" Target="../media/image1.png"/><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s>
</file>

<file path=ppt/slides/_rels/slide5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4.xml"/><Relationship Id="rId1" Type="http://schemas.openxmlformats.org/officeDocument/2006/relationships/slideLayout" Target="../slideLayouts/slideLayout25.xml"/><Relationship Id="rId5" Type="http://schemas.openxmlformats.org/officeDocument/2006/relationships/image" Target="../media/image48.jpeg"/><Relationship Id="rId4" Type="http://schemas.openxmlformats.org/officeDocument/2006/relationships/image" Target="../media/image47.jpeg"/></Relationships>
</file>

<file path=ppt/slides/_rels/slide51.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24.jpeg"/><Relationship Id="rId7" Type="http://schemas.openxmlformats.org/officeDocument/2006/relationships/image" Target="../media/image43.png"/><Relationship Id="rId2" Type="http://schemas.openxmlformats.org/officeDocument/2006/relationships/notesSlide" Target="../notesSlides/notesSlide35.xml"/><Relationship Id="rId1" Type="http://schemas.openxmlformats.org/officeDocument/2006/relationships/slideLayout" Target="../slideLayouts/slideLayout25.xml"/><Relationship Id="rId6" Type="http://schemas.openxmlformats.org/officeDocument/2006/relationships/image" Target="../media/image41.jpeg"/><Relationship Id="rId5" Type="http://schemas.openxmlformats.org/officeDocument/2006/relationships/image" Target="../media/image50.jpeg"/><Relationship Id="rId4" Type="http://schemas.openxmlformats.org/officeDocument/2006/relationships/image" Target="../media/image49.png"/><Relationship Id="rId9" Type="http://schemas.openxmlformats.org/officeDocument/2006/relationships/image" Target="../media/image51.jpeg"/></Relationships>
</file>

<file path=ppt/slides/_rels/slide5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6.xml"/></Relationships>
</file>

<file path=ppt/slides/_rels/slide53.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24.jpeg"/><Relationship Id="rId7" Type="http://schemas.openxmlformats.org/officeDocument/2006/relationships/diagramColors" Target="../diagrams/colors12.xml"/><Relationship Id="rId2" Type="http://schemas.openxmlformats.org/officeDocument/2006/relationships/notesSlide" Target="../notesSlides/notesSlide36.xml"/><Relationship Id="rId1" Type="http://schemas.openxmlformats.org/officeDocument/2006/relationships/slideLayout" Target="../slideLayouts/slideLayout25.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s>
</file>

<file path=ppt/slides/_rels/slide5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5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jpeg"/></Relationships>
</file>

<file path=ppt/slides/_rels/slide5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5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png"/><Relationship Id="rId7" Type="http://schemas.openxmlformats.org/officeDocument/2006/relationships/diagramColors" Target="../diagrams/colors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png"/><Relationship Id="rId7" Type="http://schemas.openxmlformats.org/officeDocument/2006/relationships/diagramColors" Target="../diagrams/colors5.xml"/><Relationship Id="rId12"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QuickStyle" Target="../diagrams/quickStyle5.xml"/><Relationship Id="rId11" Type="http://schemas.openxmlformats.org/officeDocument/2006/relationships/image" Target="../media/image6.png"/><Relationship Id="rId5" Type="http://schemas.openxmlformats.org/officeDocument/2006/relationships/diagramLayout" Target="../diagrams/layout5.xml"/><Relationship Id="rId10" Type="http://schemas.openxmlformats.org/officeDocument/2006/relationships/image" Target="../media/image5.svg"/><Relationship Id="rId4" Type="http://schemas.openxmlformats.org/officeDocument/2006/relationships/diagramData" Target="../diagrams/data5.xml"/><Relationship Id="rId9"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0" y="1563644"/>
            <a:ext cx="12192001" cy="195167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l-GR" sz="4000">
                <a:solidFill>
                  <a:schemeClr val="accent3">
                    <a:lumMod val="75000"/>
                  </a:schemeClr>
                </a:solidFill>
                <a:latin typeface="Roboto" pitchFamily="2" charset="0"/>
                <a:ea typeface="Roboto" pitchFamily="2" charset="0"/>
                <a:cs typeface="Calibri" panose="020F0502020204030204" pitchFamily="34" charset="0"/>
              </a:rPr>
              <a:t>Ενεργειακές Κοινότητες</a:t>
            </a:r>
            <a:endParaRPr lang="en-US" sz="4000">
              <a:solidFill>
                <a:schemeClr val="accent3">
                  <a:lumMod val="75000"/>
                </a:schemeClr>
              </a:solidFill>
              <a:latin typeface="Roboto" pitchFamily="2" charset="0"/>
              <a:ea typeface="Roboto" pitchFamily="2" charset="0"/>
              <a:cs typeface="Calibri" panose="020F0502020204030204" pitchFamily="34" charset="0"/>
            </a:endParaRPr>
          </a:p>
          <a:p>
            <a:pPr algn="ctr"/>
            <a:r>
              <a:rPr lang="en-US" sz="4000">
                <a:solidFill>
                  <a:schemeClr val="accent3">
                    <a:lumMod val="75000"/>
                  </a:schemeClr>
                </a:solidFill>
                <a:latin typeface="Roboto" pitchFamily="2" charset="0"/>
                <a:ea typeface="Roboto" pitchFamily="2" charset="0"/>
                <a:cs typeface="Calibri" panose="020F0502020204030204" pitchFamily="34" charset="0"/>
              </a:rPr>
              <a:t>&amp;</a:t>
            </a:r>
          </a:p>
          <a:p>
            <a:pPr algn="ctr"/>
            <a:r>
              <a:rPr lang="el-GR" sz="4000">
                <a:solidFill>
                  <a:schemeClr val="accent3">
                    <a:lumMod val="75000"/>
                  </a:schemeClr>
                </a:solidFill>
                <a:latin typeface="Roboto" pitchFamily="2" charset="0"/>
                <a:ea typeface="Roboto" pitchFamily="2" charset="0"/>
                <a:cs typeface="Calibri" panose="020F0502020204030204" pitchFamily="34" charset="0"/>
              </a:rPr>
              <a:t>Ενεργειακός Συμψηφισμός</a:t>
            </a:r>
            <a:endParaRPr lang="en-GB" sz="4000">
              <a:solidFill>
                <a:schemeClr val="accent3">
                  <a:lumMod val="75000"/>
                </a:schemeClr>
              </a:solidFill>
              <a:latin typeface="Roboto" panose="02000000000000000000" pitchFamily="2" charset="0"/>
              <a:ea typeface="Roboto" panose="02000000000000000000" pitchFamily="2" charset="0"/>
              <a:cs typeface="Calibri" panose="020F0502020204030204" pitchFamily="34" charset="0"/>
            </a:endParaRPr>
          </a:p>
          <a:p>
            <a:pPr algn="ctr"/>
            <a:endParaRPr lang="en-GB" sz="4000">
              <a:solidFill>
                <a:schemeClr val="accent3">
                  <a:lumMod val="75000"/>
                </a:schemeClr>
              </a:solidFill>
              <a:latin typeface="Roboto" panose="02000000000000000000" pitchFamily="2" charset="0"/>
              <a:ea typeface="Roboto" panose="02000000000000000000" pitchFamily="2" charset="0"/>
              <a:cs typeface="Calibri" panose="020F0502020204030204" pitchFamily="34" charset="0"/>
            </a:endParaRPr>
          </a:p>
          <a:p>
            <a:pPr algn="ctr"/>
            <a:endParaRPr lang="en-US" sz="4000">
              <a:solidFill>
                <a:schemeClr val="accent3">
                  <a:lumMod val="75000"/>
                </a:schemeClr>
              </a:solidFill>
              <a:latin typeface="Roboto" panose="02000000000000000000" pitchFamily="2" charset="0"/>
              <a:ea typeface="Roboto" panose="02000000000000000000" pitchFamily="2" charset="0"/>
              <a:cs typeface="Calibri" panose="020F0502020204030204" pitchFamily="34"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66267" y="5481282"/>
            <a:ext cx="1823475" cy="1074102"/>
          </a:xfrm>
          <a:prstGeom prst="rect">
            <a:avLst/>
          </a:prstGeom>
        </p:spPr>
      </p:pic>
    </p:spTree>
    <p:extLst>
      <p:ext uri="{BB962C8B-B14F-4D97-AF65-F5344CB8AC3E}">
        <p14:creationId xmlns:p14="http://schemas.microsoft.com/office/powerpoint/2010/main" val="8813340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775" y="4577317"/>
            <a:ext cx="1611093" cy="1301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82989" y="6166338"/>
            <a:ext cx="2369083" cy="497423"/>
          </a:xfrm>
          <a:prstGeom prst="rect">
            <a:avLst/>
          </a:prstGeom>
        </p:spPr>
      </p:pic>
      <p:graphicFrame>
        <p:nvGraphicFramePr>
          <p:cNvPr id="5" name="Diagram 4">
            <a:extLst>
              <a:ext uri="{FF2B5EF4-FFF2-40B4-BE49-F238E27FC236}">
                <a16:creationId xmlns:a16="http://schemas.microsoft.com/office/drawing/2014/main" id="{B2A6AB06-69F1-48A7-9D3B-AF5B3DDA4F02}"/>
              </a:ext>
            </a:extLst>
          </p:cNvPr>
          <p:cNvGraphicFramePr/>
          <p:nvPr>
            <p:extLst>
              <p:ext uri="{D42A27DB-BD31-4B8C-83A1-F6EECF244321}">
                <p14:modId xmlns:p14="http://schemas.microsoft.com/office/powerpoint/2010/main" val="2912478676"/>
              </p:ext>
            </p:extLst>
          </p:nvPr>
        </p:nvGraphicFramePr>
        <p:xfrm>
          <a:off x="2742033" y="1618028"/>
          <a:ext cx="9230808" cy="425802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Content Placeholder 2">
            <a:extLst>
              <a:ext uri="{FF2B5EF4-FFF2-40B4-BE49-F238E27FC236}">
                <a16:creationId xmlns:a16="http://schemas.microsoft.com/office/drawing/2014/main" id="{BACBC11E-67C5-4C05-BF98-37803584245D}"/>
              </a:ext>
            </a:extLst>
          </p:cNvPr>
          <p:cNvSpPr txBox="1">
            <a:spLocks/>
          </p:cNvSpPr>
          <p:nvPr/>
        </p:nvSpPr>
        <p:spPr>
          <a:xfrm>
            <a:off x="650453" y="949818"/>
            <a:ext cx="11320530" cy="3975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l-GR" sz="2000">
                <a:latin typeface="Roboto" pitchFamily="2" charset="0"/>
                <a:ea typeface="Roboto" pitchFamily="2" charset="0"/>
                <a:cs typeface="Calibri" panose="020F0502020204030204" pitchFamily="34" charset="0"/>
              </a:rPr>
              <a:t>Μία εξ ’αυτών υποχρεωτική:</a:t>
            </a:r>
          </a:p>
        </p:txBody>
      </p:sp>
      <p:sp>
        <p:nvSpPr>
          <p:cNvPr id="7" name="Ορθογώνιο 6"/>
          <p:cNvSpPr/>
          <p:nvPr/>
        </p:nvSpPr>
        <p:spPr>
          <a:xfrm>
            <a:off x="536713" y="0"/>
            <a:ext cx="2000018" cy="149087"/>
          </a:xfrm>
          <a:prstGeom prst="rect">
            <a:avLst/>
          </a:prstGeom>
          <a:solidFill>
            <a:srgbClr val="1265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9" name="AutoShape 2" descr="Προεπισκόπηση εικόνας"/>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10" name="AutoShape 4" descr="Προεπισκόπηση εικόνας"/>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12" name="Title 1"/>
          <p:cNvSpPr txBox="1">
            <a:spLocks/>
          </p:cNvSpPr>
          <p:nvPr/>
        </p:nvSpPr>
        <p:spPr>
          <a:xfrm>
            <a:off x="530904" y="-1254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a:solidFill>
                  <a:schemeClr val="accent3">
                    <a:lumMod val="75000"/>
                  </a:schemeClr>
                </a:solidFill>
                <a:latin typeface="Roboto" pitchFamily="2" charset="0"/>
                <a:ea typeface="Roboto" pitchFamily="2" charset="0"/>
                <a:cs typeface="Calibri" panose="020F0502020204030204" pitchFamily="34" charset="0"/>
              </a:rPr>
              <a:t>KAE - </a:t>
            </a:r>
            <a:r>
              <a:rPr lang="el-GR" sz="3600">
                <a:solidFill>
                  <a:schemeClr val="accent3">
                    <a:lumMod val="75000"/>
                  </a:schemeClr>
                </a:solidFill>
                <a:latin typeface="Roboto" pitchFamily="2" charset="0"/>
                <a:ea typeface="Roboto" pitchFamily="2" charset="0"/>
                <a:cs typeface="Calibri" panose="020F0502020204030204" pitchFamily="34" charset="0"/>
              </a:rPr>
              <a:t>Βασικές Δραστηριότητες</a:t>
            </a:r>
            <a:endParaRPr lang="en-US" sz="3600">
              <a:solidFill>
                <a:schemeClr val="accent3">
                  <a:lumMod val="75000"/>
                </a:schemeClr>
              </a:solidFill>
              <a:latin typeface="Roboto" pitchFamily="2" charset="0"/>
              <a:ea typeface="Roboto" pitchFamily="2" charset="0"/>
              <a:cs typeface="Calibri" panose="020F0502020204030204" pitchFamily="34" charset="0"/>
            </a:endParaRPr>
          </a:p>
        </p:txBody>
      </p:sp>
      <p:pic>
        <p:nvPicPr>
          <p:cNvPr id="205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07302" y="1447591"/>
            <a:ext cx="1419975" cy="1268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2775" y="2896691"/>
            <a:ext cx="1491823" cy="1464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683386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82989" y="6166338"/>
            <a:ext cx="2369083" cy="497423"/>
          </a:xfrm>
          <a:prstGeom prst="rect">
            <a:avLst/>
          </a:prstGeom>
        </p:spPr>
      </p:pic>
      <p:graphicFrame>
        <p:nvGraphicFramePr>
          <p:cNvPr id="5" name="Diagram 4">
            <a:extLst>
              <a:ext uri="{FF2B5EF4-FFF2-40B4-BE49-F238E27FC236}">
                <a16:creationId xmlns:a16="http://schemas.microsoft.com/office/drawing/2014/main" id="{B2A6AB06-69F1-48A7-9D3B-AF5B3DDA4F02}"/>
              </a:ext>
            </a:extLst>
          </p:cNvPr>
          <p:cNvGraphicFramePr/>
          <p:nvPr>
            <p:extLst>
              <p:ext uri="{D42A27DB-BD31-4B8C-83A1-F6EECF244321}">
                <p14:modId xmlns:p14="http://schemas.microsoft.com/office/powerpoint/2010/main" val="2772137127"/>
              </p:ext>
            </p:extLst>
          </p:nvPr>
        </p:nvGraphicFramePr>
        <p:xfrm>
          <a:off x="2899954" y="949818"/>
          <a:ext cx="8885646" cy="51821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Content Placeholder 2">
            <a:extLst>
              <a:ext uri="{FF2B5EF4-FFF2-40B4-BE49-F238E27FC236}">
                <a16:creationId xmlns:a16="http://schemas.microsoft.com/office/drawing/2014/main" id="{BACBC11E-67C5-4C05-BF98-37803584245D}"/>
              </a:ext>
            </a:extLst>
          </p:cNvPr>
          <p:cNvSpPr txBox="1">
            <a:spLocks/>
          </p:cNvSpPr>
          <p:nvPr/>
        </p:nvSpPr>
        <p:spPr>
          <a:xfrm>
            <a:off x="650453" y="949818"/>
            <a:ext cx="11320530" cy="3975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l-GR" sz="2000">
                <a:latin typeface="Roboto" pitchFamily="2" charset="0"/>
                <a:ea typeface="Roboto" pitchFamily="2" charset="0"/>
                <a:cs typeface="Calibri" panose="020F0502020204030204" pitchFamily="34" charset="0"/>
              </a:rPr>
              <a:t>Σχετικές με:</a:t>
            </a:r>
          </a:p>
        </p:txBody>
      </p:sp>
      <p:sp>
        <p:nvSpPr>
          <p:cNvPr id="7" name="Ορθογώνιο 6"/>
          <p:cNvSpPr/>
          <p:nvPr/>
        </p:nvSpPr>
        <p:spPr>
          <a:xfrm>
            <a:off x="536713" y="0"/>
            <a:ext cx="2000018" cy="149087"/>
          </a:xfrm>
          <a:prstGeom prst="rect">
            <a:avLst/>
          </a:prstGeom>
          <a:solidFill>
            <a:srgbClr val="1265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9" name="AutoShape 2" descr="Προεπισκόπηση εικόνας"/>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10" name="AutoShape 4" descr="Προεπισκόπηση εικόνας"/>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12" name="Title 1"/>
          <p:cNvSpPr txBox="1">
            <a:spLocks/>
          </p:cNvSpPr>
          <p:nvPr/>
        </p:nvSpPr>
        <p:spPr>
          <a:xfrm>
            <a:off x="530904" y="-1254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3600">
                <a:solidFill>
                  <a:schemeClr val="accent3">
                    <a:lumMod val="75000"/>
                  </a:schemeClr>
                </a:solidFill>
                <a:latin typeface="Roboto" pitchFamily="2" charset="0"/>
                <a:ea typeface="Roboto" pitchFamily="2" charset="0"/>
                <a:cs typeface="Calibri" panose="020F0502020204030204" pitchFamily="34" charset="0"/>
              </a:rPr>
              <a:t>ΚΑΕ - δυνητικές δραστηριότητες</a:t>
            </a:r>
            <a:endParaRPr lang="en-US" sz="3600">
              <a:solidFill>
                <a:schemeClr val="accent3">
                  <a:lumMod val="75000"/>
                </a:schemeClr>
              </a:solidFill>
              <a:latin typeface="Roboto" pitchFamily="2" charset="0"/>
              <a:ea typeface="Roboto" pitchFamily="2" charset="0"/>
              <a:cs typeface="Calibri" panose="020F0502020204030204" pitchFamily="34" charset="0"/>
            </a:endParaRPr>
          </a:p>
        </p:txBody>
      </p:sp>
      <p:pic>
        <p:nvPicPr>
          <p:cNvPr id="3074"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1834" y="1644831"/>
            <a:ext cx="2009775"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84222" y="4149771"/>
            <a:ext cx="1905000" cy="187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2301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56E087-62A0-A55A-2AE9-C1CB0ED0378A}"/>
            </a:ext>
          </a:extLst>
        </p:cNvPr>
        <p:cNvGrpSpPr/>
        <p:nvPr/>
      </p:nvGrpSpPr>
      <p:grpSpPr>
        <a:xfrm>
          <a:off x="0" y="0"/>
          <a:ext cx="0" cy="0"/>
          <a:chOff x="0" y="0"/>
          <a:chExt cx="0" cy="0"/>
        </a:xfrm>
      </p:grpSpPr>
      <p:pic>
        <p:nvPicPr>
          <p:cNvPr id="2052" name="Picture 4">
            <a:extLst>
              <a:ext uri="{FF2B5EF4-FFF2-40B4-BE49-F238E27FC236}">
                <a16:creationId xmlns:a16="http://schemas.microsoft.com/office/drawing/2014/main" id="{790551BB-59C8-BE34-FB01-4C896A62B3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775" y="4577317"/>
            <a:ext cx="1611093" cy="1301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a:extLst>
              <a:ext uri="{FF2B5EF4-FFF2-40B4-BE49-F238E27FC236}">
                <a16:creationId xmlns:a16="http://schemas.microsoft.com/office/drawing/2014/main" id="{3D4056ED-6E1D-AFE7-4BA7-EB919A64EC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82989" y="6166338"/>
            <a:ext cx="2369083" cy="497423"/>
          </a:xfrm>
          <a:prstGeom prst="rect">
            <a:avLst/>
          </a:prstGeom>
        </p:spPr>
      </p:pic>
      <p:graphicFrame>
        <p:nvGraphicFramePr>
          <p:cNvPr id="5" name="Diagram 4">
            <a:extLst>
              <a:ext uri="{FF2B5EF4-FFF2-40B4-BE49-F238E27FC236}">
                <a16:creationId xmlns:a16="http://schemas.microsoft.com/office/drawing/2014/main" id="{72D033BA-5E82-0107-F6CB-A04E80DD1359}"/>
              </a:ext>
            </a:extLst>
          </p:cNvPr>
          <p:cNvGraphicFramePr/>
          <p:nvPr>
            <p:extLst>
              <p:ext uri="{D42A27DB-BD31-4B8C-83A1-F6EECF244321}">
                <p14:modId xmlns:p14="http://schemas.microsoft.com/office/powerpoint/2010/main" val="1536784936"/>
              </p:ext>
            </p:extLst>
          </p:nvPr>
        </p:nvGraphicFramePr>
        <p:xfrm>
          <a:off x="2742033" y="1618028"/>
          <a:ext cx="9230808" cy="425802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Content Placeholder 2">
            <a:extLst>
              <a:ext uri="{FF2B5EF4-FFF2-40B4-BE49-F238E27FC236}">
                <a16:creationId xmlns:a16="http://schemas.microsoft.com/office/drawing/2014/main" id="{8E2D1278-09DB-577C-DF56-C72D9EBBCE4C}"/>
              </a:ext>
            </a:extLst>
          </p:cNvPr>
          <p:cNvSpPr txBox="1">
            <a:spLocks/>
          </p:cNvSpPr>
          <p:nvPr/>
        </p:nvSpPr>
        <p:spPr>
          <a:xfrm>
            <a:off x="650453" y="949818"/>
            <a:ext cx="11320530" cy="3975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l-GR" sz="2000">
                <a:latin typeface="Roboto" pitchFamily="2" charset="0"/>
                <a:ea typeface="Roboto" pitchFamily="2" charset="0"/>
                <a:cs typeface="Calibri" panose="020F0502020204030204" pitchFamily="34" charset="0"/>
              </a:rPr>
              <a:t>Μία εξ ’αυτών υποχρεωτική:</a:t>
            </a:r>
          </a:p>
        </p:txBody>
      </p:sp>
      <p:sp>
        <p:nvSpPr>
          <p:cNvPr id="7" name="Ορθογώνιο 6">
            <a:extLst>
              <a:ext uri="{FF2B5EF4-FFF2-40B4-BE49-F238E27FC236}">
                <a16:creationId xmlns:a16="http://schemas.microsoft.com/office/drawing/2014/main" id="{BFC3CC96-4771-E6A3-C0F8-C21A63B83368}"/>
              </a:ext>
            </a:extLst>
          </p:cNvPr>
          <p:cNvSpPr/>
          <p:nvPr/>
        </p:nvSpPr>
        <p:spPr>
          <a:xfrm>
            <a:off x="536713" y="0"/>
            <a:ext cx="2000018" cy="149087"/>
          </a:xfrm>
          <a:prstGeom prst="rect">
            <a:avLst/>
          </a:prstGeom>
          <a:solidFill>
            <a:srgbClr val="1265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9" name="AutoShape 2" descr="Προεπισκόπηση εικόνας">
            <a:extLst>
              <a:ext uri="{FF2B5EF4-FFF2-40B4-BE49-F238E27FC236}">
                <a16:creationId xmlns:a16="http://schemas.microsoft.com/office/drawing/2014/main" id="{605C8DE1-DE57-0207-6FE6-29B8EE466380}"/>
              </a:ext>
            </a:extLst>
          </p:cNvP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10" name="AutoShape 4" descr="Προεπισκόπηση εικόνας">
            <a:extLst>
              <a:ext uri="{FF2B5EF4-FFF2-40B4-BE49-F238E27FC236}">
                <a16:creationId xmlns:a16="http://schemas.microsoft.com/office/drawing/2014/main" id="{8E0ACABE-8B07-DE5A-342F-410254BDCF88}"/>
              </a:ext>
            </a:extLst>
          </p:cNvPr>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12" name="Title 1">
            <a:extLst>
              <a:ext uri="{FF2B5EF4-FFF2-40B4-BE49-F238E27FC236}">
                <a16:creationId xmlns:a16="http://schemas.microsoft.com/office/drawing/2014/main" id="{C6D2293F-BD81-C1E9-F295-7E0A559D8813}"/>
              </a:ext>
            </a:extLst>
          </p:cNvPr>
          <p:cNvSpPr txBox="1">
            <a:spLocks/>
          </p:cNvSpPr>
          <p:nvPr/>
        </p:nvSpPr>
        <p:spPr>
          <a:xfrm>
            <a:off x="530904" y="-1254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3600">
                <a:solidFill>
                  <a:schemeClr val="accent3">
                    <a:lumMod val="75000"/>
                  </a:schemeClr>
                </a:solidFill>
                <a:latin typeface="Roboto" pitchFamily="2" charset="0"/>
                <a:ea typeface="Roboto" pitchFamily="2" charset="0"/>
                <a:cs typeface="Calibri" panose="020F0502020204030204" pitchFamily="34" charset="0"/>
              </a:rPr>
              <a:t>ΕΚΠ</a:t>
            </a:r>
            <a:r>
              <a:rPr lang="en-US" sz="3600">
                <a:solidFill>
                  <a:schemeClr val="accent3">
                    <a:lumMod val="75000"/>
                  </a:schemeClr>
                </a:solidFill>
                <a:latin typeface="Roboto" pitchFamily="2" charset="0"/>
                <a:ea typeface="Roboto" pitchFamily="2" charset="0"/>
                <a:cs typeface="Calibri" panose="020F0502020204030204" pitchFamily="34" charset="0"/>
              </a:rPr>
              <a:t> - </a:t>
            </a:r>
            <a:r>
              <a:rPr lang="el-GR" sz="3600">
                <a:solidFill>
                  <a:schemeClr val="accent3">
                    <a:lumMod val="75000"/>
                  </a:schemeClr>
                </a:solidFill>
                <a:latin typeface="Roboto" pitchFamily="2" charset="0"/>
                <a:ea typeface="Roboto" pitchFamily="2" charset="0"/>
                <a:cs typeface="Calibri" panose="020F0502020204030204" pitchFamily="34" charset="0"/>
              </a:rPr>
              <a:t>Βασικές Δραστηριότητες</a:t>
            </a:r>
            <a:endParaRPr lang="en-US" sz="3600">
              <a:solidFill>
                <a:schemeClr val="accent3">
                  <a:lumMod val="75000"/>
                </a:schemeClr>
              </a:solidFill>
              <a:latin typeface="Roboto" pitchFamily="2" charset="0"/>
              <a:ea typeface="Roboto" pitchFamily="2" charset="0"/>
              <a:cs typeface="Calibri" panose="020F0502020204030204" pitchFamily="34" charset="0"/>
            </a:endParaRPr>
          </a:p>
        </p:txBody>
      </p:sp>
      <p:pic>
        <p:nvPicPr>
          <p:cNvPr id="2050" name="Picture 2">
            <a:extLst>
              <a:ext uri="{FF2B5EF4-FFF2-40B4-BE49-F238E27FC236}">
                <a16:creationId xmlns:a16="http://schemas.microsoft.com/office/drawing/2014/main" id="{D67F5B9D-C5B2-5641-69ED-526D4471F40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07302" y="1447591"/>
            <a:ext cx="1419975" cy="1268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a:extLst>
              <a:ext uri="{FF2B5EF4-FFF2-40B4-BE49-F238E27FC236}">
                <a16:creationId xmlns:a16="http://schemas.microsoft.com/office/drawing/2014/main" id="{3BAFEB83-94E1-C0B8-9B58-4EB719327AA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2775" y="2896691"/>
            <a:ext cx="1491823" cy="1464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62655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B24758-B834-EF0F-EF35-EED386E0BBA8}"/>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508D032D-577E-3B87-259E-1E218789D6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82989" y="6166338"/>
            <a:ext cx="2369083" cy="497423"/>
          </a:xfrm>
          <a:prstGeom prst="rect">
            <a:avLst/>
          </a:prstGeom>
        </p:spPr>
      </p:pic>
      <p:graphicFrame>
        <p:nvGraphicFramePr>
          <p:cNvPr id="5" name="Diagram 4">
            <a:extLst>
              <a:ext uri="{FF2B5EF4-FFF2-40B4-BE49-F238E27FC236}">
                <a16:creationId xmlns:a16="http://schemas.microsoft.com/office/drawing/2014/main" id="{19B0CCC2-26B5-38E1-1E0F-6ACDAB54B1EA}"/>
              </a:ext>
            </a:extLst>
          </p:cNvPr>
          <p:cNvGraphicFramePr/>
          <p:nvPr>
            <p:extLst>
              <p:ext uri="{D42A27DB-BD31-4B8C-83A1-F6EECF244321}">
                <p14:modId xmlns:p14="http://schemas.microsoft.com/office/powerpoint/2010/main" val="3357554110"/>
              </p:ext>
            </p:extLst>
          </p:nvPr>
        </p:nvGraphicFramePr>
        <p:xfrm>
          <a:off x="2899954" y="1644831"/>
          <a:ext cx="8885646" cy="30134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Content Placeholder 2">
            <a:extLst>
              <a:ext uri="{FF2B5EF4-FFF2-40B4-BE49-F238E27FC236}">
                <a16:creationId xmlns:a16="http://schemas.microsoft.com/office/drawing/2014/main" id="{A9A9E573-4928-FB82-7469-B1883BA76E8C}"/>
              </a:ext>
            </a:extLst>
          </p:cNvPr>
          <p:cNvSpPr txBox="1">
            <a:spLocks/>
          </p:cNvSpPr>
          <p:nvPr/>
        </p:nvSpPr>
        <p:spPr>
          <a:xfrm>
            <a:off x="650453" y="949818"/>
            <a:ext cx="11320530" cy="3975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l-GR" sz="2000">
                <a:latin typeface="Roboto" pitchFamily="2" charset="0"/>
                <a:ea typeface="Roboto" pitchFamily="2" charset="0"/>
                <a:cs typeface="Calibri" panose="020F0502020204030204" pitchFamily="34" charset="0"/>
              </a:rPr>
              <a:t>Σχετικές με:</a:t>
            </a:r>
          </a:p>
        </p:txBody>
      </p:sp>
      <p:sp>
        <p:nvSpPr>
          <p:cNvPr id="7" name="Ορθογώνιο 6">
            <a:extLst>
              <a:ext uri="{FF2B5EF4-FFF2-40B4-BE49-F238E27FC236}">
                <a16:creationId xmlns:a16="http://schemas.microsoft.com/office/drawing/2014/main" id="{9DB0C668-D362-835A-0DD9-3FFBBC22C2A2}"/>
              </a:ext>
            </a:extLst>
          </p:cNvPr>
          <p:cNvSpPr/>
          <p:nvPr/>
        </p:nvSpPr>
        <p:spPr>
          <a:xfrm>
            <a:off x="536713" y="0"/>
            <a:ext cx="2000018" cy="149087"/>
          </a:xfrm>
          <a:prstGeom prst="rect">
            <a:avLst/>
          </a:prstGeom>
          <a:solidFill>
            <a:srgbClr val="1265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9" name="AutoShape 2" descr="Προεπισκόπηση εικόνας">
            <a:extLst>
              <a:ext uri="{FF2B5EF4-FFF2-40B4-BE49-F238E27FC236}">
                <a16:creationId xmlns:a16="http://schemas.microsoft.com/office/drawing/2014/main" id="{97B46E27-23CD-3461-6AE1-C19A99F5967F}"/>
              </a:ext>
            </a:extLst>
          </p:cNvP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10" name="AutoShape 4" descr="Προεπισκόπηση εικόνας">
            <a:extLst>
              <a:ext uri="{FF2B5EF4-FFF2-40B4-BE49-F238E27FC236}">
                <a16:creationId xmlns:a16="http://schemas.microsoft.com/office/drawing/2014/main" id="{26B112CF-6B0D-18DC-0BA1-7CBFBB0C01C4}"/>
              </a:ext>
            </a:extLst>
          </p:cNvPr>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12" name="Title 1">
            <a:extLst>
              <a:ext uri="{FF2B5EF4-FFF2-40B4-BE49-F238E27FC236}">
                <a16:creationId xmlns:a16="http://schemas.microsoft.com/office/drawing/2014/main" id="{352F0BA8-7895-9F63-D990-EA4B2CCB7AF2}"/>
              </a:ext>
            </a:extLst>
          </p:cNvPr>
          <p:cNvSpPr txBox="1">
            <a:spLocks/>
          </p:cNvSpPr>
          <p:nvPr/>
        </p:nvSpPr>
        <p:spPr>
          <a:xfrm>
            <a:off x="530904" y="-1254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3600">
                <a:solidFill>
                  <a:schemeClr val="accent3">
                    <a:lumMod val="75000"/>
                  </a:schemeClr>
                </a:solidFill>
                <a:latin typeface="Roboto" pitchFamily="2" charset="0"/>
                <a:ea typeface="Roboto" pitchFamily="2" charset="0"/>
                <a:cs typeface="Calibri" panose="020F0502020204030204" pitchFamily="34" charset="0"/>
              </a:rPr>
              <a:t>ΕΚΠ - δυνητικές δραστηριότητες</a:t>
            </a:r>
            <a:endParaRPr lang="en-US" sz="3600">
              <a:solidFill>
                <a:schemeClr val="accent3">
                  <a:lumMod val="75000"/>
                </a:schemeClr>
              </a:solidFill>
              <a:latin typeface="Roboto" pitchFamily="2" charset="0"/>
              <a:ea typeface="Roboto" pitchFamily="2" charset="0"/>
              <a:cs typeface="Calibri" panose="020F0502020204030204" pitchFamily="34" charset="0"/>
            </a:endParaRPr>
          </a:p>
        </p:txBody>
      </p:sp>
      <p:pic>
        <p:nvPicPr>
          <p:cNvPr id="3074" name="Picture 2">
            <a:extLst>
              <a:ext uri="{FF2B5EF4-FFF2-40B4-BE49-F238E27FC236}">
                <a16:creationId xmlns:a16="http://schemas.microsoft.com/office/drawing/2014/main" id="{7F779613-DFD0-F041-E5FE-7D5021D0EFC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1834" y="1644831"/>
            <a:ext cx="2009775"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a:extLst>
              <a:ext uri="{FF2B5EF4-FFF2-40B4-BE49-F238E27FC236}">
                <a16:creationId xmlns:a16="http://schemas.microsoft.com/office/drawing/2014/main" id="{F3B68DB2-7891-C9BA-5846-F5E0A65BF34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84222" y="4149771"/>
            <a:ext cx="1905000" cy="187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00063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824F7CB-460C-485E-B107-DF3D0964C128}"/>
              </a:ext>
            </a:extLst>
          </p:cNvPr>
          <p:cNvSpPr/>
          <p:nvPr/>
        </p:nvSpPr>
        <p:spPr>
          <a:xfrm>
            <a:off x="0" y="1"/>
            <a:ext cx="12192000" cy="6857999"/>
          </a:xfrm>
          <a:prstGeom prst="rect">
            <a:avLst/>
          </a:prstGeom>
          <a:solidFill>
            <a:srgbClr val="137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rgbClr val="13778E"/>
              </a:solidFill>
            </a:endParaRPr>
          </a:p>
        </p:txBody>
      </p:sp>
      <p:sp>
        <p:nvSpPr>
          <p:cNvPr id="4" name="Title 2"/>
          <p:cNvSpPr txBox="1">
            <a:spLocks/>
          </p:cNvSpPr>
          <p:nvPr/>
        </p:nvSpPr>
        <p:spPr>
          <a:xfrm>
            <a:off x="1" y="2121541"/>
            <a:ext cx="12191999" cy="26149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l-GR" sz="6000" b="1">
                <a:solidFill>
                  <a:schemeClr val="bg1">
                    <a:lumMod val="95000"/>
                  </a:schemeClr>
                </a:solidFill>
                <a:latin typeface="Roboto" pitchFamily="2" charset="0"/>
                <a:ea typeface="Roboto" pitchFamily="2" charset="0"/>
              </a:rPr>
              <a:t>Οικονομικά κίνητρα </a:t>
            </a:r>
          </a:p>
          <a:p>
            <a:pPr algn="ctr"/>
            <a:r>
              <a:rPr lang="el-GR" sz="6000" b="1">
                <a:solidFill>
                  <a:schemeClr val="bg1">
                    <a:lumMod val="95000"/>
                  </a:schemeClr>
                </a:solidFill>
                <a:latin typeface="Roboto" pitchFamily="2" charset="0"/>
                <a:ea typeface="Roboto" pitchFamily="2" charset="0"/>
              </a:rPr>
              <a:t>&amp; </a:t>
            </a:r>
          </a:p>
          <a:p>
            <a:pPr algn="ctr"/>
            <a:r>
              <a:rPr lang="el-GR" sz="6000" b="1">
                <a:solidFill>
                  <a:schemeClr val="bg1">
                    <a:lumMod val="95000"/>
                  </a:schemeClr>
                </a:solidFill>
                <a:latin typeface="Roboto" pitchFamily="2" charset="0"/>
                <a:ea typeface="Roboto" pitchFamily="2" charset="0"/>
              </a:rPr>
              <a:t>Μέτρα Στήριξης</a:t>
            </a:r>
          </a:p>
        </p:txBody>
      </p:sp>
      <p:pic>
        <p:nvPicPr>
          <p:cNvPr id="6" name="Picture 6">
            <a:extLst>
              <a:ext uri="{FF2B5EF4-FFF2-40B4-BE49-F238E27FC236}">
                <a16:creationId xmlns:a16="http://schemas.microsoft.com/office/drawing/2014/main" id="{2D85A1CB-CCD5-4C2C-BEE9-857C7BB93038}"/>
              </a:ext>
            </a:extLst>
          </p:cNvPr>
          <p:cNvPicPr>
            <a:picLocks noChangeAspect="1"/>
          </p:cNvPicPr>
          <p:nvPr/>
        </p:nvPicPr>
        <p:blipFill>
          <a:blip r:embed="rId2">
            <a:biLevel thresh="25000"/>
            <a:extLst>
              <a:ext uri="{28A0092B-C50C-407E-A947-70E740481C1C}">
                <a14:useLocalDpi xmlns:a14="http://schemas.microsoft.com/office/drawing/2010/main" val="0"/>
              </a:ext>
            </a:extLst>
          </a:blip>
          <a:stretch>
            <a:fillRect/>
          </a:stretch>
        </p:blipFill>
        <p:spPr>
          <a:xfrm>
            <a:off x="9582989" y="6166337"/>
            <a:ext cx="2369083" cy="497423"/>
          </a:xfrm>
          <a:prstGeom prst="rect">
            <a:avLst/>
          </a:prstGeom>
        </p:spPr>
      </p:pic>
    </p:spTree>
    <p:extLst>
      <p:ext uri="{BB962C8B-B14F-4D97-AF65-F5344CB8AC3E}">
        <p14:creationId xmlns:p14="http://schemas.microsoft.com/office/powerpoint/2010/main" val="25117765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82989" y="6166338"/>
            <a:ext cx="2369083" cy="497423"/>
          </a:xfrm>
          <a:prstGeom prst="rect">
            <a:avLst/>
          </a:prstGeom>
        </p:spPr>
      </p:pic>
      <p:graphicFrame>
        <p:nvGraphicFramePr>
          <p:cNvPr id="58" name="Diagram 57">
            <a:extLst>
              <a:ext uri="{FF2B5EF4-FFF2-40B4-BE49-F238E27FC236}">
                <a16:creationId xmlns:a16="http://schemas.microsoft.com/office/drawing/2014/main" id="{2E6B9BF3-B4A9-4846-BDB5-1F820A7FB9BC}"/>
              </a:ext>
            </a:extLst>
          </p:cNvPr>
          <p:cNvGraphicFramePr/>
          <p:nvPr>
            <p:extLst>
              <p:ext uri="{D42A27DB-BD31-4B8C-83A1-F6EECF244321}">
                <p14:modId xmlns:p14="http://schemas.microsoft.com/office/powerpoint/2010/main" val="3696122045"/>
              </p:ext>
            </p:extLst>
          </p:nvPr>
        </p:nvGraphicFramePr>
        <p:xfrm>
          <a:off x="264633" y="931654"/>
          <a:ext cx="11687439" cy="50446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Ορθογώνιο 9"/>
          <p:cNvSpPr/>
          <p:nvPr/>
        </p:nvSpPr>
        <p:spPr>
          <a:xfrm>
            <a:off x="536713" y="0"/>
            <a:ext cx="2000018" cy="149087"/>
          </a:xfrm>
          <a:prstGeom prst="rect">
            <a:avLst/>
          </a:prstGeom>
          <a:solidFill>
            <a:srgbClr val="1265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3" name="Title 1"/>
          <p:cNvSpPr txBox="1">
            <a:spLocks/>
          </p:cNvSpPr>
          <p:nvPr/>
        </p:nvSpPr>
        <p:spPr>
          <a:xfrm>
            <a:off x="530904" y="-1254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3200">
                <a:solidFill>
                  <a:schemeClr val="accent3">
                    <a:lumMod val="75000"/>
                  </a:schemeClr>
                </a:solidFill>
                <a:latin typeface="Roboto" pitchFamily="2" charset="0"/>
                <a:ea typeface="Roboto" pitchFamily="2" charset="0"/>
                <a:cs typeface="Calibri" panose="020F0502020204030204" pitchFamily="34" charset="0"/>
              </a:rPr>
              <a:t>Οικονομικά Κίνητρα &amp; Μέτρα Στήριξης ΚΑΕ</a:t>
            </a:r>
            <a:endParaRPr lang="en-US" sz="3200">
              <a:solidFill>
                <a:schemeClr val="accent3">
                  <a:lumMod val="75000"/>
                </a:schemeClr>
              </a:solidFill>
              <a:latin typeface="Roboto" pitchFamily="2" charset="0"/>
              <a:ea typeface="Roboto" pitchFamily="2" charset="0"/>
              <a:cs typeface="Calibri" panose="020F0502020204030204" pitchFamily="34" charset="0"/>
            </a:endParaRPr>
          </a:p>
        </p:txBody>
      </p:sp>
    </p:spTree>
    <p:extLst>
      <p:ext uri="{BB962C8B-B14F-4D97-AF65-F5344CB8AC3E}">
        <p14:creationId xmlns:p14="http://schemas.microsoft.com/office/powerpoint/2010/main" val="12491309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82989" y="6166338"/>
            <a:ext cx="2369083" cy="497423"/>
          </a:xfrm>
          <a:prstGeom prst="rect">
            <a:avLst/>
          </a:prstGeom>
        </p:spPr>
      </p:pic>
      <p:sp>
        <p:nvSpPr>
          <p:cNvPr id="59" name="TextBox 58">
            <a:extLst>
              <a:ext uri="{FF2B5EF4-FFF2-40B4-BE49-F238E27FC236}">
                <a16:creationId xmlns:a16="http://schemas.microsoft.com/office/drawing/2014/main" id="{C7C4BEFD-6469-4C29-979F-6A4447FE1387}"/>
              </a:ext>
            </a:extLst>
          </p:cNvPr>
          <p:cNvSpPr txBox="1"/>
          <p:nvPr/>
        </p:nvSpPr>
        <p:spPr>
          <a:xfrm>
            <a:off x="582467" y="1957589"/>
            <a:ext cx="301686" cy="369332"/>
          </a:xfrm>
          <a:prstGeom prst="rect">
            <a:avLst/>
          </a:prstGeom>
          <a:noFill/>
        </p:spPr>
        <p:txBody>
          <a:bodyPr wrap="none" rtlCol="0">
            <a:spAutoFit/>
          </a:bodyPr>
          <a:lstStyle/>
          <a:p>
            <a:r>
              <a:rPr lang="en-US">
                <a:solidFill>
                  <a:schemeClr val="bg1"/>
                </a:solidFill>
              </a:rPr>
              <a:t>1</a:t>
            </a:r>
            <a:endParaRPr lang="el-GR">
              <a:solidFill>
                <a:schemeClr val="bg1"/>
              </a:solidFill>
            </a:endParaRPr>
          </a:p>
        </p:txBody>
      </p:sp>
      <p:sp>
        <p:nvSpPr>
          <p:cNvPr id="60" name="TextBox 59">
            <a:extLst>
              <a:ext uri="{FF2B5EF4-FFF2-40B4-BE49-F238E27FC236}">
                <a16:creationId xmlns:a16="http://schemas.microsoft.com/office/drawing/2014/main" id="{238F1CE2-F82B-4B75-9711-46C1F5A3DEE4}"/>
              </a:ext>
            </a:extLst>
          </p:cNvPr>
          <p:cNvSpPr txBox="1"/>
          <p:nvPr/>
        </p:nvSpPr>
        <p:spPr>
          <a:xfrm>
            <a:off x="955122" y="2720897"/>
            <a:ext cx="301686" cy="369332"/>
          </a:xfrm>
          <a:prstGeom prst="rect">
            <a:avLst/>
          </a:prstGeom>
          <a:noFill/>
        </p:spPr>
        <p:txBody>
          <a:bodyPr wrap="none" rtlCol="0">
            <a:spAutoFit/>
          </a:bodyPr>
          <a:lstStyle/>
          <a:p>
            <a:r>
              <a:rPr lang="en-US">
                <a:solidFill>
                  <a:schemeClr val="bg1"/>
                </a:solidFill>
              </a:rPr>
              <a:t>2</a:t>
            </a:r>
            <a:endParaRPr lang="el-GR">
              <a:solidFill>
                <a:schemeClr val="bg1"/>
              </a:solidFill>
            </a:endParaRPr>
          </a:p>
        </p:txBody>
      </p:sp>
      <p:sp>
        <p:nvSpPr>
          <p:cNvPr id="61" name="TextBox 60">
            <a:extLst>
              <a:ext uri="{FF2B5EF4-FFF2-40B4-BE49-F238E27FC236}">
                <a16:creationId xmlns:a16="http://schemas.microsoft.com/office/drawing/2014/main" id="{F6FE1303-5D1B-4553-A279-B77CB2077B3B}"/>
              </a:ext>
            </a:extLst>
          </p:cNvPr>
          <p:cNvSpPr txBox="1"/>
          <p:nvPr/>
        </p:nvSpPr>
        <p:spPr>
          <a:xfrm>
            <a:off x="536514" y="5386677"/>
            <a:ext cx="301686" cy="369332"/>
          </a:xfrm>
          <a:prstGeom prst="rect">
            <a:avLst/>
          </a:prstGeom>
          <a:noFill/>
        </p:spPr>
        <p:txBody>
          <a:bodyPr wrap="none" rtlCol="0">
            <a:spAutoFit/>
          </a:bodyPr>
          <a:lstStyle/>
          <a:p>
            <a:r>
              <a:rPr lang="en-US">
                <a:solidFill>
                  <a:schemeClr val="bg1"/>
                </a:solidFill>
              </a:rPr>
              <a:t>5</a:t>
            </a:r>
            <a:endParaRPr lang="el-GR">
              <a:solidFill>
                <a:schemeClr val="bg1"/>
              </a:solidFill>
            </a:endParaRPr>
          </a:p>
        </p:txBody>
      </p:sp>
      <p:sp>
        <p:nvSpPr>
          <p:cNvPr id="62" name="TextBox 61">
            <a:extLst>
              <a:ext uri="{FF2B5EF4-FFF2-40B4-BE49-F238E27FC236}">
                <a16:creationId xmlns:a16="http://schemas.microsoft.com/office/drawing/2014/main" id="{037DE732-55C9-41F5-AB8A-B6C6951494B0}"/>
              </a:ext>
            </a:extLst>
          </p:cNvPr>
          <p:cNvSpPr txBox="1"/>
          <p:nvPr/>
        </p:nvSpPr>
        <p:spPr>
          <a:xfrm>
            <a:off x="955122" y="4528255"/>
            <a:ext cx="301686" cy="369332"/>
          </a:xfrm>
          <a:prstGeom prst="rect">
            <a:avLst/>
          </a:prstGeom>
          <a:noFill/>
        </p:spPr>
        <p:txBody>
          <a:bodyPr wrap="none" rtlCol="0">
            <a:spAutoFit/>
          </a:bodyPr>
          <a:lstStyle/>
          <a:p>
            <a:r>
              <a:rPr lang="en-US">
                <a:solidFill>
                  <a:schemeClr val="bg1"/>
                </a:solidFill>
              </a:rPr>
              <a:t>4</a:t>
            </a:r>
            <a:endParaRPr lang="el-GR">
              <a:solidFill>
                <a:schemeClr val="bg1"/>
              </a:solidFill>
            </a:endParaRPr>
          </a:p>
        </p:txBody>
      </p:sp>
      <p:sp>
        <p:nvSpPr>
          <p:cNvPr id="63" name="TextBox 62">
            <a:extLst>
              <a:ext uri="{FF2B5EF4-FFF2-40B4-BE49-F238E27FC236}">
                <a16:creationId xmlns:a16="http://schemas.microsoft.com/office/drawing/2014/main" id="{09510DDE-6EE5-44A6-8590-3D5B6865181F}"/>
              </a:ext>
            </a:extLst>
          </p:cNvPr>
          <p:cNvSpPr txBox="1"/>
          <p:nvPr/>
        </p:nvSpPr>
        <p:spPr>
          <a:xfrm>
            <a:off x="1062690" y="3628836"/>
            <a:ext cx="301686" cy="369332"/>
          </a:xfrm>
          <a:prstGeom prst="rect">
            <a:avLst/>
          </a:prstGeom>
          <a:noFill/>
        </p:spPr>
        <p:txBody>
          <a:bodyPr wrap="none" rtlCol="0">
            <a:spAutoFit/>
          </a:bodyPr>
          <a:lstStyle/>
          <a:p>
            <a:r>
              <a:rPr lang="en-US">
                <a:solidFill>
                  <a:schemeClr val="bg1"/>
                </a:solidFill>
              </a:rPr>
              <a:t>3</a:t>
            </a:r>
            <a:endParaRPr lang="el-GR">
              <a:solidFill>
                <a:schemeClr val="bg1"/>
              </a:solidFill>
            </a:endParaRPr>
          </a:p>
        </p:txBody>
      </p:sp>
      <p:graphicFrame>
        <p:nvGraphicFramePr>
          <p:cNvPr id="10" name="Diagram 9">
            <a:extLst>
              <a:ext uri="{FF2B5EF4-FFF2-40B4-BE49-F238E27FC236}">
                <a16:creationId xmlns:a16="http://schemas.microsoft.com/office/drawing/2014/main" id="{704ABA36-32EC-4209-A2A9-554E541A64E0}"/>
              </a:ext>
            </a:extLst>
          </p:cNvPr>
          <p:cNvGraphicFramePr/>
          <p:nvPr>
            <p:extLst>
              <p:ext uri="{D42A27DB-BD31-4B8C-83A1-F6EECF244321}">
                <p14:modId xmlns:p14="http://schemas.microsoft.com/office/powerpoint/2010/main" val="4071490816"/>
              </p:ext>
            </p:extLst>
          </p:nvPr>
        </p:nvGraphicFramePr>
        <p:xfrm>
          <a:off x="186642" y="1148600"/>
          <a:ext cx="11048141" cy="470736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6" name="Ορθογώνιο 15"/>
          <p:cNvSpPr/>
          <p:nvPr/>
        </p:nvSpPr>
        <p:spPr>
          <a:xfrm>
            <a:off x="536713" y="0"/>
            <a:ext cx="2000018" cy="149087"/>
          </a:xfrm>
          <a:prstGeom prst="rect">
            <a:avLst/>
          </a:prstGeom>
          <a:solidFill>
            <a:srgbClr val="1265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6" name="Title 1">
            <a:extLst>
              <a:ext uri="{FF2B5EF4-FFF2-40B4-BE49-F238E27FC236}">
                <a16:creationId xmlns:a16="http://schemas.microsoft.com/office/drawing/2014/main" id="{84E36727-E174-4E8A-9909-DB8984E47F7F}"/>
              </a:ext>
            </a:extLst>
          </p:cNvPr>
          <p:cNvSpPr txBox="1">
            <a:spLocks/>
          </p:cNvSpPr>
          <p:nvPr/>
        </p:nvSpPr>
        <p:spPr>
          <a:xfrm>
            <a:off x="530904" y="-1254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3200">
                <a:solidFill>
                  <a:schemeClr val="accent3">
                    <a:lumMod val="75000"/>
                  </a:schemeClr>
                </a:solidFill>
                <a:latin typeface="Roboto" pitchFamily="2" charset="0"/>
                <a:ea typeface="Roboto" pitchFamily="2" charset="0"/>
                <a:cs typeface="Calibri" panose="020F0502020204030204" pitchFamily="34" charset="0"/>
              </a:rPr>
              <a:t>Οικονομικά Κίνητρα &amp; Μέτρα Στήριξης ΕΚΠ</a:t>
            </a:r>
            <a:endParaRPr lang="en-US" sz="3200">
              <a:solidFill>
                <a:schemeClr val="accent3">
                  <a:lumMod val="75000"/>
                </a:schemeClr>
              </a:solidFill>
              <a:latin typeface="Roboto" pitchFamily="2" charset="0"/>
              <a:ea typeface="Roboto" pitchFamily="2" charset="0"/>
              <a:cs typeface="Calibri" panose="020F0502020204030204" pitchFamily="34" charset="0"/>
            </a:endParaRPr>
          </a:p>
        </p:txBody>
      </p:sp>
    </p:spTree>
    <p:extLst>
      <p:ext uri="{BB962C8B-B14F-4D97-AF65-F5344CB8AC3E}">
        <p14:creationId xmlns:p14="http://schemas.microsoft.com/office/powerpoint/2010/main" val="24216608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824F7CB-460C-485E-B107-DF3D0964C128}"/>
              </a:ext>
            </a:extLst>
          </p:cNvPr>
          <p:cNvSpPr/>
          <p:nvPr/>
        </p:nvSpPr>
        <p:spPr>
          <a:xfrm>
            <a:off x="0" y="1"/>
            <a:ext cx="12192000" cy="6857999"/>
          </a:xfrm>
          <a:prstGeom prst="rect">
            <a:avLst/>
          </a:prstGeom>
          <a:solidFill>
            <a:srgbClr val="137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rgbClr val="13778E"/>
              </a:solidFill>
            </a:endParaRPr>
          </a:p>
        </p:txBody>
      </p:sp>
      <p:sp>
        <p:nvSpPr>
          <p:cNvPr id="4" name="Title 2"/>
          <p:cNvSpPr txBox="1">
            <a:spLocks/>
          </p:cNvSpPr>
          <p:nvPr/>
        </p:nvSpPr>
        <p:spPr>
          <a:xfrm>
            <a:off x="1" y="2871483"/>
            <a:ext cx="12191999" cy="111503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l-GR" sz="6000" b="1">
                <a:solidFill>
                  <a:schemeClr val="bg1">
                    <a:lumMod val="95000"/>
                  </a:schemeClr>
                </a:solidFill>
                <a:latin typeface="Century Gothic" pitchFamily="34" charset="0"/>
              </a:rPr>
              <a:t>Παραδείγματα ΕΚΟΙΝ</a:t>
            </a:r>
          </a:p>
        </p:txBody>
      </p:sp>
      <p:pic>
        <p:nvPicPr>
          <p:cNvPr id="6" name="Picture 6">
            <a:extLst>
              <a:ext uri="{FF2B5EF4-FFF2-40B4-BE49-F238E27FC236}">
                <a16:creationId xmlns:a16="http://schemas.microsoft.com/office/drawing/2014/main" id="{2D85A1CB-CCD5-4C2C-BEE9-857C7BB93038}"/>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9582989" y="6166337"/>
            <a:ext cx="2369083" cy="497423"/>
          </a:xfrm>
          <a:prstGeom prst="rect">
            <a:avLst/>
          </a:prstGeom>
        </p:spPr>
      </p:pic>
    </p:spTree>
    <p:extLst>
      <p:ext uri="{BB962C8B-B14F-4D97-AF65-F5344CB8AC3E}">
        <p14:creationId xmlns:p14="http://schemas.microsoft.com/office/powerpoint/2010/main" val="20155405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Ορθογώνιο 9">
            <a:extLst>
              <a:ext uri="{FF2B5EF4-FFF2-40B4-BE49-F238E27FC236}">
                <a16:creationId xmlns:a16="http://schemas.microsoft.com/office/drawing/2014/main" id="{A12FEDE6-0524-43DC-9834-A246AF05B9C2}"/>
              </a:ext>
            </a:extLst>
          </p:cNvPr>
          <p:cNvSpPr/>
          <p:nvPr/>
        </p:nvSpPr>
        <p:spPr>
          <a:xfrm>
            <a:off x="536713" y="0"/>
            <a:ext cx="2000018" cy="149087"/>
          </a:xfrm>
          <a:prstGeom prst="rect">
            <a:avLst/>
          </a:prstGeom>
          <a:solidFill>
            <a:srgbClr val="1265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pic>
        <p:nvPicPr>
          <p:cNvPr id="7" name="Picture 6">
            <a:extLst>
              <a:ext uri="{FF2B5EF4-FFF2-40B4-BE49-F238E27FC236}">
                <a16:creationId xmlns:a16="http://schemas.microsoft.com/office/drawing/2014/main" id="{D0D47A5C-53F9-4C80-84A7-3DE493CAE3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6713" y="701416"/>
            <a:ext cx="3133725" cy="1457325"/>
          </a:xfrm>
          <a:prstGeom prst="rect">
            <a:avLst/>
          </a:prstGeom>
        </p:spPr>
      </p:pic>
      <p:pic>
        <p:nvPicPr>
          <p:cNvPr id="9" name="Picture 8">
            <a:extLst>
              <a:ext uri="{FF2B5EF4-FFF2-40B4-BE49-F238E27FC236}">
                <a16:creationId xmlns:a16="http://schemas.microsoft.com/office/drawing/2014/main" id="{7104884F-0355-45AC-8A7E-A1C53CA9B1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4437" y="358515"/>
            <a:ext cx="2143125" cy="2143125"/>
          </a:xfrm>
          <a:prstGeom prst="rect">
            <a:avLst/>
          </a:prstGeom>
        </p:spPr>
      </p:pic>
      <p:pic>
        <p:nvPicPr>
          <p:cNvPr id="11" name="Picture 10">
            <a:extLst>
              <a:ext uri="{FF2B5EF4-FFF2-40B4-BE49-F238E27FC236}">
                <a16:creationId xmlns:a16="http://schemas.microsoft.com/office/drawing/2014/main" id="{9318376E-A992-499E-9FEA-91668D103F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21561" y="358515"/>
            <a:ext cx="2143125" cy="2143125"/>
          </a:xfrm>
          <a:prstGeom prst="rect">
            <a:avLst/>
          </a:prstGeom>
        </p:spPr>
      </p:pic>
      <p:pic>
        <p:nvPicPr>
          <p:cNvPr id="13" name="Picture 12">
            <a:extLst>
              <a:ext uri="{FF2B5EF4-FFF2-40B4-BE49-F238E27FC236}">
                <a16:creationId xmlns:a16="http://schemas.microsoft.com/office/drawing/2014/main" id="{9C66040A-9575-4E57-BE9B-5377D4ABBBB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7725" y="3429000"/>
            <a:ext cx="2171700" cy="2105025"/>
          </a:xfrm>
          <a:prstGeom prst="rect">
            <a:avLst/>
          </a:prstGeom>
        </p:spPr>
      </p:pic>
      <p:pic>
        <p:nvPicPr>
          <p:cNvPr id="15" name="Picture 14">
            <a:extLst>
              <a:ext uri="{FF2B5EF4-FFF2-40B4-BE49-F238E27FC236}">
                <a16:creationId xmlns:a16="http://schemas.microsoft.com/office/drawing/2014/main" id="{F3A2C772-32F2-4F80-8C48-0FA89A52080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69623" y="2686050"/>
            <a:ext cx="3067050" cy="1485900"/>
          </a:xfrm>
          <a:prstGeom prst="rect">
            <a:avLst/>
          </a:prstGeom>
        </p:spPr>
      </p:pic>
      <p:pic>
        <p:nvPicPr>
          <p:cNvPr id="2" name="Picture 1" descr="A logo with a sun and leaves&#10;&#10;Description automatically generated">
            <a:extLst>
              <a:ext uri="{FF2B5EF4-FFF2-40B4-BE49-F238E27FC236}">
                <a16:creationId xmlns:a16="http://schemas.microsoft.com/office/drawing/2014/main" id="{D00B23B1-AB27-577E-A6E1-843BDF8A1BBF}"/>
              </a:ext>
            </a:extLst>
          </p:cNvPr>
          <p:cNvPicPr>
            <a:picLocks noChangeAspect="1"/>
          </p:cNvPicPr>
          <p:nvPr/>
        </p:nvPicPr>
        <p:blipFill rotWithShape="1">
          <a:blip r:embed="rId7">
            <a:extLst>
              <a:ext uri="{28A0092B-C50C-407E-A947-70E740481C1C}">
                <a14:useLocalDpi xmlns:a14="http://schemas.microsoft.com/office/drawing/2010/main" val="0"/>
              </a:ext>
            </a:extLst>
          </a:blip>
          <a:srcRect l="35404" t="19688" r="35405" b="18859"/>
          <a:stretch/>
        </p:blipFill>
        <p:spPr>
          <a:xfrm>
            <a:off x="9216871" y="3304490"/>
            <a:ext cx="1620344" cy="1919972"/>
          </a:xfrm>
          <a:prstGeom prst="rect">
            <a:avLst/>
          </a:prstGeom>
        </p:spPr>
      </p:pic>
      <p:pic>
        <p:nvPicPr>
          <p:cNvPr id="3" name="Picture 2" descr="A logo with a goat head&#10;&#10;Description automatically generated">
            <a:extLst>
              <a:ext uri="{FF2B5EF4-FFF2-40B4-BE49-F238E27FC236}">
                <a16:creationId xmlns:a16="http://schemas.microsoft.com/office/drawing/2014/main" id="{FFEA94F1-581A-5DB9-C010-575B74EDC5FC}"/>
              </a:ext>
            </a:extLst>
          </p:cNvPr>
          <p:cNvPicPr>
            <a:picLocks noChangeAspect="1"/>
          </p:cNvPicPr>
          <p:nvPr/>
        </p:nvPicPr>
        <p:blipFill rotWithShape="1">
          <a:blip r:embed="rId8">
            <a:extLst>
              <a:ext uri="{28A0092B-C50C-407E-A947-70E740481C1C}">
                <a14:useLocalDpi xmlns:a14="http://schemas.microsoft.com/office/drawing/2010/main" val="0"/>
              </a:ext>
            </a:extLst>
          </a:blip>
          <a:srcRect l="11983" t="21936" r="10895" b="21864"/>
          <a:stretch/>
        </p:blipFill>
        <p:spPr>
          <a:xfrm>
            <a:off x="5071483" y="4481512"/>
            <a:ext cx="2665190" cy="1093451"/>
          </a:xfrm>
          <a:prstGeom prst="rect">
            <a:avLst/>
          </a:prstGeom>
        </p:spPr>
      </p:pic>
    </p:spTree>
    <p:extLst>
      <p:ext uri="{BB962C8B-B14F-4D97-AF65-F5344CB8AC3E}">
        <p14:creationId xmlns:p14="http://schemas.microsoft.com/office/powerpoint/2010/main" val="1444654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82989" y="6166338"/>
            <a:ext cx="2369083" cy="497423"/>
          </a:xfrm>
          <a:prstGeom prst="rect">
            <a:avLst/>
          </a:prstGeom>
        </p:spPr>
      </p:pic>
      <p:sp>
        <p:nvSpPr>
          <p:cNvPr id="59" name="TextBox 58">
            <a:extLst>
              <a:ext uri="{FF2B5EF4-FFF2-40B4-BE49-F238E27FC236}">
                <a16:creationId xmlns:a16="http://schemas.microsoft.com/office/drawing/2014/main" id="{C7C4BEFD-6469-4C29-979F-6A4447FE1387}"/>
              </a:ext>
            </a:extLst>
          </p:cNvPr>
          <p:cNvSpPr txBox="1"/>
          <p:nvPr/>
        </p:nvSpPr>
        <p:spPr>
          <a:xfrm>
            <a:off x="544367" y="1684023"/>
            <a:ext cx="301686" cy="369332"/>
          </a:xfrm>
          <a:prstGeom prst="rect">
            <a:avLst/>
          </a:prstGeom>
          <a:noFill/>
        </p:spPr>
        <p:txBody>
          <a:bodyPr wrap="none" rtlCol="0">
            <a:spAutoFit/>
          </a:bodyPr>
          <a:lstStyle/>
          <a:p>
            <a:r>
              <a:rPr lang="en-US">
                <a:solidFill>
                  <a:schemeClr val="bg1"/>
                </a:solidFill>
                <a:latin typeface="Calibri" panose="020F0502020204030204" pitchFamily="34" charset="0"/>
                <a:cs typeface="Calibri" panose="020F0502020204030204" pitchFamily="34" charset="0"/>
              </a:rPr>
              <a:t>1</a:t>
            </a:r>
            <a:endParaRPr lang="el-GR">
              <a:solidFill>
                <a:schemeClr val="bg1"/>
              </a:solidFill>
              <a:latin typeface="Calibri" panose="020F0502020204030204" pitchFamily="34" charset="0"/>
              <a:cs typeface="Calibri" panose="020F0502020204030204" pitchFamily="34" charset="0"/>
            </a:endParaRPr>
          </a:p>
        </p:txBody>
      </p:sp>
      <p:sp>
        <p:nvSpPr>
          <p:cNvPr id="60" name="TextBox 59">
            <a:extLst>
              <a:ext uri="{FF2B5EF4-FFF2-40B4-BE49-F238E27FC236}">
                <a16:creationId xmlns:a16="http://schemas.microsoft.com/office/drawing/2014/main" id="{238F1CE2-F82B-4B75-9711-46C1F5A3DEE4}"/>
              </a:ext>
            </a:extLst>
          </p:cNvPr>
          <p:cNvSpPr txBox="1"/>
          <p:nvPr/>
        </p:nvSpPr>
        <p:spPr>
          <a:xfrm>
            <a:off x="965258" y="2604642"/>
            <a:ext cx="301686" cy="369332"/>
          </a:xfrm>
          <a:prstGeom prst="rect">
            <a:avLst/>
          </a:prstGeom>
          <a:noFill/>
        </p:spPr>
        <p:txBody>
          <a:bodyPr wrap="none" rtlCol="0">
            <a:spAutoFit/>
          </a:bodyPr>
          <a:lstStyle/>
          <a:p>
            <a:r>
              <a:rPr lang="en-US">
                <a:solidFill>
                  <a:schemeClr val="bg1"/>
                </a:solidFill>
                <a:latin typeface="Calibri" panose="020F0502020204030204" pitchFamily="34" charset="0"/>
                <a:cs typeface="Calibri" panose="020F0502020204030204" pitchFamily="34" charset="0"/>
              </a:rPr>
              <a:t>2</a:t>
            </a:r>
            <a:endParaRPr lang="el-GR">
              <a:solidFill>
                <a:schemeClr val="bg1"/>
              </a:solidFill>
              <a:latin typeface="Calibri" panose="020F0502020204030204" pitchFamily="34" charset="0"/>
              <a:cs typeface="Calibri" panose="020F0502020204030204" pitchFamily="34" charset="0"/>
            </a:endParaRPr>
          </a:p>
        </p:txBody>
      </p:sp>
      <p:sp>
        <p:nvSpPr>
          <p:cNvPr id="61" name="TextBox 60">
            <a:extLst>
              <a:ext uri="{FF2B5EF4-FFF2-40B4-BE49-F238E27FC236}">
                <a16:creationId xmlns:a16="http://schemas.microsoft.com/office/drawing/2014/main" id="{F6FE1303-5D1B-4553-A279-B77CB2077B3B}"/>
              </a:ext>
            </a:extLst>
          </p:cNvPr>
          <p:cNvSpPr txBox="1"/>
          <p:nvPr/>
        </p:nvSpPr>
        <p:spPr>
          <a:xfrm>
            <a:off x="530904" y="5203888"/>
            <a:ext cx="301686" cy="369332"/>
          </a:xfrm>
          <a:prstGeom prst="rect">
            <a:avLst/>
          </a:prstGeom>
          <a:noFill/>
        </p:spPr>
        <p:txBody>
          <a:bodyPr wrap="none" rtlCol="0">
            <a:spAutoFit/>
          </a:bodyPr>
          <a:lstStyle/>
          <a:p>
            <a:r>
              <a:rPr lang="en-US">
                <a:solidFill>
                  <a:schemeClr val="bg1"/>
                </a:solidFill>
                <a:latin typeface="Calibri" panose="020F0502020204030204" pitchFamily="34" charset="0"/>
                <a:cs typeface="Calibri" panose="020F0502020204030204" pitchFamily="34" charset="0"/>
              </a:rPr>
              <a:t>5</a:t>
            </a:r>
            <a:endParaRPr lang="el-GR">
              <a:solidFill>
                <a:schemeClr val="bg1"/>
              </a:solidFill>
              <a:latin typeface="Calibri" panose="020F0502020204030204" pitchFamily="34" charset="0"/>
              <a:cs typeface="Calibri" panose="020F0502020204030204" pitchFamily="34" charset="0"/>
            </a:endParaRPr>
          </a:p>
        </p:txBody>
      </p:sp>
      <p:sp>
        <p:nvSpPr>
          <p:cNvPr id="62" name="TextBox 61">
            <a:extLst>
              <a:ext uri="{FF2B5EF4-FFF2-40B4-BE49-F238E27FC236}">
                <a16:creationId xmlns:a16="http://schemas.microsoft.com/office/drawing/2014/main" id="{037DE732-55C9-41F5-AB8A-B6C6951494B0}"/>
              </a:ext>
            </a:extLst>
          </p:cNvPr>
          <p:cNvSpPr txBox="1"/>
          <p:nvPr/>
        </p:nvSpPr>
        <p:spPr>
          <a:xfrm>
            <a:off x="965258" y="4357901"/>
            <a:ext cx="301686" cy="369332"/>
          </a:xfrm>
          <a:prstGeom prst="rect">
            <a:avLst/>
          </a:prstGeom>
          <a:noFill/>
        </p:spPr>
        <p:txBody>
          <a:bodyPr wrap="none" rtlCol="0">
            <a:spAutoFit/>
          </a:bodyPr>
          <a:lstStyle/>
          <a:p>
            <a:r>
              <a:rPr lang="en-US">
                <a:solidFill>
                  <a:schemeClr val="bg1"/>
                </a:solidFill>
                <a:latin typeface="Calibri" panose="020F0502020204030204" pitchFamily="34" charset="0"/>
                <a:cs typeface="Calibri" panose="020F0502020204030204" pitchFamily="34" charset="0"/>
              </a:rPr>
              <a:t>4</a:t>
            </a:r>
            <a:endParaRPr lang="el-GR">
              <a:solidFill>
                <a:schemeClr val="bg1"/>
              </a:solidFill>
              <a:latin typeface="Calibri" panose="020F0502020204030204" pitchFamily="34" charset="0"/>
              <a:cs typeface="Calibri" panose="020F0502020204030204" pitchFamily="34" charset="0"/>
            </a:endParaRPr>
          </a:p>
        </p:txBody>
      </p:sp>
      <p:sp>
        <p:nvSpPr>
          <p:cNvPr id="63" name="TextBox 62">
            <a:extLst>
              <a:ext uri="{FF2B5EF4-FFF2-40B4-BE49-F238E27FC236}">
                <a16:creationId xmlns:a16="http://schemas.microsoft.com/office/drawing/2014/main" id="{09510DDE-6EE5-44A6-8590-3D5B6865181F}"/>
              </a:ext>
            </a:extLst>
          </p:cNvPr>
          <p:cNvSpPr txBox="1"/>
          <p:nvPr/>
        </p:nvSpPr>
        <p:spPr>
          <a:xfrm>
            <a:off x="1116101" y="3458949"/>
            <a:ext cx="301686" cy="369332"/>
          </a:xfrm>
          <a:prstGeom prst="rect">
            <a:avLst/>
          </a:prstGeom>
          <a:noFill/>
        </p:spPr>
        <p:txBody>
          <a:bodyPr wrap="none" rtlCol="0">
            <a:spAutoFit/>
          </a:bodyPr>
          <a:lstStyle/>
          <a:p>
            <a:r>
              <a:rPr lang="en-US">
                <a:solidFill>
                  <a:schemeClr val="bg1"/>
                </a:solidFill>
                <a:latin typeface="Calibri" panose="020F0502020204030204" pitchFamily="34" charset="0"/>
                <a:cs typeface="Calibri" panose="020F0502020204030204" pitchFamily="34" charset="0"/>
              </a:rPr>
              <a:t>3</a:t>
            </a:r>
            <a:endParaRPr lang="el-GR">
              <a:solidFill>
                <a:schemeClr val="bg1"/>
              </a:solidFill>
              <a:latin typeface="Calibri" panose="020F0502020204030204" pitchFamily="34" charset="0"/>
              <a:cs typeface="Calibri" panose="020F0502020204030204" pitchFamily="34" charset="0"/>
            </a:endParaRPr>
          </a:p>
        </p:txBody>
      </p:sp>
      <p:sp>
        <p:nvSpPr>
          <p:cNvPr id="10" name="Ορθογώνιο 9"/>
          <p:cNvSpPr/>
          <p:nvPr/>
        </p:nvSpPr>
        <p:spPr>
          <a:xfrm>
            <a:off x="536713" y="0"/>
            <a:ext cx="2000018" cy="149087"/>
          </a:xfrm>
          <a:prstGeom prst="rect">
            <a:avLst/>
          </a:prstGeom>
          <a:solidFill>
            <a:srgbClr val="1265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3" name="Title 1"/>
          <p:cNvSpPr txBox="1">
            <a:spLocks/>
          </p:cNvSpPr>
          <p:nvPr/>
        </p:nvSpPr>
        <p:spPr>
          <a:xfrm>
            <a:off x="530904" y="-12543"/>
            <a:ext cx="870546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3600">
                <a:solidFill>
                  <a:schemeClr val="accent3">
                    <a:lumMod val="75000"/>
                  </a:schemeClr>
                </a:solidFill>
                <a:latin typeface="Roboto" pitchFamily="2" charset="0"/>
                <a:ea typeface="Roboto" pitchFamily="2" charset="0"/>
                <a:cs typeface="Calibri" panose="020F0502020204030204" pitchFamily="34" charset="0"/>
              </a:rPr>
              <a:t>Ενεργειακή Κοινότητα Καρδίτσας (ΕΣΕΚ)</a:t>
            </a:r>
            <a:endParaRPr lang="en-US" sz="3600">
              <a:solidFill>
                <a:schemeClr val="accent3">
                  <a:lumMod val="75000"/>
                </a:schemeClr>
              </a:solidFill>
              <a:latin typeface="Roboto" pitchFamily="2" charset="0"/>
              <a:ea typeface="Roboto" pitchFamily="2" charset="0"/>
              <a:cs typeface="Calibri" panose="020F0502020204030204" pitchFamily="34" charset="0"/>
            </a:endParaRPr>
          </a:p>
        </p:txBody>
      </p:sp>
      <p:sp>
        <p:nvSpPr>
          <p:cNvPr id="2" name="TextBox 1"/>
          <p:cNvSpPr txBox="1"/>
          <p:nvPr/>
        </p:nvSpPr>
        <p:spPr>
          <a:xfrm>
            <a:off x="576624" y="994077"/>
            <a:ext cx="6540734" cy="6186309"/>
          </a:xfrm>
          <a:prstGeom prst="rect">
            <a:avLst/>
          </a:prstGeom>
          <a:noFill/>
        </p:spPr>
        <p:txBody>
          <a:bodyPr wrap="square" rtlCol="0">
            <a:spAutoFit/>
          </a:bodyPr>
          <a:lstStyle/>
          <a:p>
            <a:pPr marL="285750" indent="-285750">
              <a:buFont typeface="Arial" pitchFamily="34" charset="0"/>
              <a:buChar char="•"/>
            </a:pPr>
            <a:r>
              <a:rPr lang="el-GR"/>
              <a:t>Πρωτοβουλία του Επιμελητηρίου Καρδίτσας </a:t>
            </a:r>
          </a:p>
          <a:p>
            <a:pPr marL="285750" indent="-285750">
              <a:buFont typeface="Arial" pitchFamily="34" charset="0"/>
              <a:buChar char="•"/>
            </a:pPr>
            <a:r>
              <a:rPr lang="el-GR"/>
              <a:t>Τεχνική υποστήριξη από Αναπτυξιακή Καρδίτσας</a:t>
            </a:r>
          </a:p>
          <a:p>
            <a:pPr marL="285750" indent="-285750">
              <a:buFont typeface="Arial" pitchFamily="34" charset="0"/>
              <a:buChar char="•"/>
            </a:pPr>
            <a:r>
              <a:rPr lang="el-GR"/>
              <a:t>Ιδρυτική συνέλευση (2010) – 476  ιδρυτικά μέλη – αρχικό κεφάλαιο 400 χιλιάδες €</a:t>
            </a:r>
          </a:p>
          <a:p>
            <a:pPr marL="285750" indent="-285750">
              <a:buFont typeface="Arial" pitchFamily="34" charset="0"/>
              <a:buChar char="•"/>
            </a:pPr>
            <a:r>
              <a:rPr lang="el-GR"/>
              <a:t>Προϋποθέσεις εγγραφής:</a:t>
            </a:r>
          </a:p>
          <a:p>
            <a:pPr marL="742950" lvl="1" indent="-285750">
              <a:buFont typeface="Courier New" pitchFamily="49" charset="0"/>
              <a:buChar char="o"/>
            </a:pPr>
            <a:r>
              <a:rPr lang="el-GR"/>
              <a:t>Συνεταιριστική μερίδα 1000€ (έως 6)</a:t>
            </a:r>
          </a:p>
          <a:p>
            <a:pPr marL="742950" lvl="1" indent="-285750">
              <a:buFont typeface="Courier New" pitchFamily="49" charset="0"/>
              <a:buChar char="o"/>
            </a:pPr>
            <a:r>
              <a:rPr lang="el-GR"/>
              <a:t>Κόστος εγγραφής 60€</a:t>
            </a:r>
          </a:p>
          <a:p>
            <a:pPr marL="742950" lvl="1" indent="-285750">
              <a:buFont typeface="Courier New" pitchFamily="49" charset="0"/>
              <a:buChar char="o"/>
            </a:pPr>
            <a:r>
              <a:rPr lang="el-GR"/>
              <a:t>Εντοπιότητα </a:t>
            </a:r>
          </a:p>
          <a:p>
            <a:pPr marL="285750" indent="-285750">
              <a:buFont typeface="Arial" pitchFamily="34" charset="0"/>
              <a:buChar char="•"/>
            </a:pPr>
            <a:r>
              <a:rPr lang="el-GR"/>
              <a:t>Σχεδιασμός:</a:t>
            </a:r>
          </a:p>
          <a:p>
            <a:pPr marL="742950" lvl="1" indent="-285750">
              <a:buFont typeface="Courier New" pitchFamily="49" charset="0"/>
              <a:buChar char="o"/>
            </a:pPr>
            <a:r>
              <a:rPr lang="el-GR"/>
              <a:t>1</a:t>
            </a:r>
            <a:r>
              <a:rPr lang="el-GR" baseline="30000"/>
              <a:t>η</a:t>
            </a:r>
            <a:r>
              <a:rPr lang="el-GR"/>
              <a:t> φάση: Δημιουργία εφοδιαστικής αλυσίδας</a:t>
            </a:r>
          </a:p>
          <a:p>
            <a:pPr marL="1200150" lvl="2" indent="-285750">
              <a:buFont typeface="Wingdings" pitchFamily="2" charset="2"/>
              <a:buChar char="Ø"/>
            </a:pPr>
            <a:r>
              <a:rPr lang="el-GR"/>
              <a:t>Δασική βιομάζα (υπολείμματα πριστηρίων, δασικών υλοτομιών) για παραγωγή στερεών </a:t>
            </a:r>
            <a:r>
              <a:rPr lang="el-GR" err="1"/>
              <a:t>βιοκαυσίμων</a:t>
            </a:r>
            <a:r>
              <a:rPr lang="el-GR"/>
              <a:t> (</a:t>
            </a:r>
            <a:r>
              <a:rPr lang="en-US"/>
              <a:t>pellet)</a:t>
            </a:r>
            <a:endParaRPr lang="el-GR"/>
          </a:p>
          <a:p>
            <a:pPr marL="1200150" lvl="2" indent="-285750">
              <a:buFont typeface="Wingdings" pitchFamily="2" charset="2"/>
              <a:buChar char="Ø"/>
            </a:pPr>
            <a:r>
              <a:rPr lang="el-GR"/>
              <a:t>Αγροτική βιομάζα για καύση και παραγωγή θερμότητας προς ξήρανση</a:t>
            </a:r>
          </a:p>
          <a:p>
            <a:pPr marL="1200150" lvl="2" indent="-285750">
              <a:buFont typeface="Wingdings" pitchFamily="2" charset="2"/>
              <a:buChar char="Ø"/>
            </a:pPr>
            <a:r>
              <a:rPr lang="el-GR"/>
              <a:t>Αστική βιομάζα (κλαδέματα δήμων)</a:t>
            </a:r>
            <a:endParaRPr lang="en-US"/>
          </a:p>
          <a:p>
            <a:pPr marL="742950" lvl="1" indent="-285750">
              <a:buFont typeface="Courier New" pitchFamily="49" charset="0"/>
              <a:buChar char="o"/>
            </a:pPr>
            <a:r>
              <a:rPr lang="el-GR"/>
              <a:t>2</a:t>
            </a:r>
            <a:r>
              <a:rPr lang="el-GR" baseline="30000"/>
              <a:t>η</a:t>
            </a:r>
            <a:r>
              <a:rPr lang="el-GR"/>
              <a:t> φάση: Παραγωγή ηλεκτρικής ενέργειας</a:t>
            </a:r>
          </a:p>
          <a:p>
            <a:pPr marL="342900" indent="-342900">
              <a:buFont typeface="Arial" pitchFamily="34" charset="0"/>
              <a:buChar char="•"/>
            </a:pPr>
            <a:r>
              <a:rPr lang="el-GR"/>
              <a:t>Ένταξη στο </a:t>
            </a:r>
            <a:r>
              <a:rPr lang="en-US"/>
              <a:t>Leader (500</a:t>
            </a:r>
            <a:r>
              <a:rPr lang="el-GR"/>
              <a:t> χιλ €)</a:t>
            </a:r>
          </a:p>
          <a:p>
            <a:pPr marL="342900" indent="-342900">
              <a:buFont typeface="Arial" pitchFamily="34" charset="0"/>
              <a:buChar char="•"/>
            </a:pPr>
            <a:r>
              <a:rPr lang="el-GR"/>
              <a:t>Κατασκευή μονάδας και παραγωγή</a:t>
            </a:r>
          </a:p>
          <a:p>
            <a:pPr marL="342900" indent="-342900">
              <a:buFont typeface="Arial" pitchFamily="34" charset="0"/>
              <a:buChar char="•"/>
            </a:pPr>
            <a:r>
              <a:rPr lang="el-GR"/>
              <a:t>Μετατροπή σε ενεργειακή κοινότητα (2019)</a:t>
            </a:r>
          </a:p>
          <a:p>
            <a:pPr lvl="1"/>
            <a:endParaRPr lang="el-GR"/>
          </a:p>
          <a:p>
            <a:pPr marL="742950" lvl="1" indent="-285750">
              <a:buFont typeface="Arial" pitchFamily="34" charset="0"/>
              <a:buChar char="•"/>
            </a:pPr>
            <a:endParaRPr lang="el-GR"/>
          </a:p>
        </p:txBody>
      </p:sp>
      <p:pic>
        <p:nvPicPr>
          <p:cNvPr id="1026" name="Picture 2" descr="Δεν υπάρχει διαθέσιμη περιγραφή για τη φωτογραφία."/>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117358" y="994077"/>
            <a:ext cx="4834714" cy="322112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Δεν υπάρχει διαθέσιμη περιγραφή για τη φωτογραφία."/>
          <p:cNvPicPr>
            <a:picLocks noChangeAspect="1" noChangeArrowheads="1"/>
          </p:cNvPicPr>
          <p:nvPr/>
        </p:nvPicPr>
        <p:blipFill>
          <a:blip r:embed="rId4" cstate="screen">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a:ext>
            </a:extLst>
          </a:blip>
          <a:srcRect/>
          <a:stretch>
            <a:fillRect/>
          </a:stretch>
        </p:blipFill>
        <p:spPr bwMode="auto">
          <a:xfrm>
            <a:off x="7117358" y="4215206"/>
            <a:ext cx="2304689" cy="26190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71468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824F7CB-460C-485E-B107-DF3D0964C128}"/>
              </a:ext>
            </a:extLst>
          </p:cNvPr>
          <p:cNvSpPr/>
          <p:nvPr/>
        </p:nvSpPr>
        <p:spPr>
          <a:xfrm>
            <a:off x="0" y="1"/>
            <a:ext cx="12192000" cy="6857999"/>
          </a:xfrm>
          <a:prstGeom prst="rect">
            <a:avLst/>
          </a:prstGeom>
          <a:solidFill>
            <a:srgbClr val="137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rgbClr val="13778E"/>
              </a:solidFill>
            </a:endParaRPr>
          </a:p>
        </p:txBody>
      </p:sp>
      <p:sp>
        <p:nvSpPr>
          <p:cNvPr id="4" name="Title 2"/>
          <p:cNvSpPr txBox="1">
            <a:spLocks/>
          </p:cNvSpPr>
          <p:nvPr/>
        </p:nvSpPr>
        <p:spPr>
          <a:xfrm>
            <a:off x="-3" y="2346079"/>
            <a:ext cx="12191999" cy="111503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l-GR" sz="6000" b="1">
                <a:solidFill>
                  <a:schemeClr val="bg1">
                    <a:lumMod val="95000"/>
                  </a:schemeClr>
                </a:solidFill>
                <a:latin typeface="Roboto" pitchFamily="2" charset="0"/>
                <a:ea typeface="Roboto" pitchFamily="2" charset="0"/>
              </a:rPr>
              <a:t>Ενεργειακές Κοινότητες</a:t>
            </a:r>
          </a:p>
          <a:p>
            <a:pPr algn="ctr"/>
            <a:r>
              <a:rPr lang="el-GR" sz="6000" b="1">
                <a:solidFill>
                  <a:schemeClr val="bg1">
                    <a:lumMod val="95000"/>
                  </a:schemeClr>
                </a:solidFill>
                <a:latin typeface="Roboto" pitchFamily="2" charset="0"/>
                <a:ea typeface="Roboto" pitchFamily="2" charset="0"/>
              </a:rPr>
              <a:t>και ο ρόλος τους</a:t>
            </a:r>
          </a:p>
        </p:txBody>
      </p:sp>
      <p:pic>
        <p:nvPicPr>
          <p:cNvPr id="5" name="Picture 6">
            <a:extLst>
              <a:ext uri="{FF2B5EF4-FFF2-40B4-BE49-F238E27FC236}">
                <a16:creationId xmlns:a16="http://schemas.microsoft.com/office/drawing/2014/main" id="{2D85A1CB-CCD5-4C2C-BEE9-857C7BB93038}"/>
              </a:ext>
            </a:extLst>
          </p:cNvPr>
          <p:cNvPicPr>
            <a:picLocks noChangeAspect="1"/>
          </p:cNvPicPr>
          <p:nvPr/>
        </p:nvPicPr>
        <p:blipFill>
          <a:blip r:embed="rId2">
            <a:biLevel thresh="25000"/>
            <a:extLst>
              <a:ext uri="{28A0092B-C50C-407E-A947-70E740481C1C}">
                <a14:useLocalDpi xmlns:a14="http://schemas.microsoft.com/office/drawing/2010/main" val="0"/>
              </a:ext>
            </a:extLst>
          </a:blip>
          <a:stretch>
            <a:fillRect/>
          </a:stretch>
        </p:blipFill>
        <p:spPr>
          <a:xfrm>
            <a:off x="9582989" y="6166337"/>
            <a:ext cx="2369083" cy="497423"/>
          </a:xfrm>
          <a:prstGeom prst="rect">
            <a:avLst/>
          </a:prstGeom>
        </p:spPr>
      </p:pic>
    </p:spTree>
    <p:extLst>
      <p:ext uri="{BB962C8B-B14F-4D97-AF65-F5344CB8AC3E}">
        <p14:creationId xmlns:p14="http://schemas.microsoft.com/office/powerpoint/2010/main" val="13922692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824F7CB-460C-485E-B107-DF3D0964C128}"/>
              </a:ext>
            </a:extLst>
          </p:cNvPr>
          <p:cNvSpPr/>
          <p:nvPr/>
        </p:nvSpPr>
        <p:spPr>
          <a:xfrm>
            <a:off x="0" y="1"/>
            <a:ext cx="12192000" cy="6857999"/>
          </a:xfrm>
          <a:prstGeom prst="rect">
            <a:avLst/>
          </a:prstGeom>
          <a:solidFill>
            <a:srgbClr val="137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rgbClr val="13778E"/>
              </a:solidFill>
            </a:endParaRPr>
          </a:p>
        </p:txBody>
      </p:sp>
      <p:sp>
        <p:nvSpPr>
          <p:cNvPr id="4" name="Title 2"/>
          <p:cNvSpPr txBox="1">
            <a:spLocks/>
          </p:cNvSpPr>
          <p:nvPr/>
        </p:nvSpPr>
        <p:spPr>
          <a:xfrm>
            <a:off x="1" y="2871483"/>
            <a:ext cx="12191999" cy="111503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l-GR" sz="6000" b="1">
                <a:solidFill>
                  <a:schemeClr val="bg1">
                    <a:lumMod val="95000"/>
                  </a:schemeClr>
                </a:solidFill>
                <a:latin typeface="Century Gothic" pitchFamily="34" charset="0"/>
              </a:rPr>
              <a:t>Παραδείγματα έργων ΕΚΟΙΝ</a:t>
            </a:r>
          </a:p>
        </p:txBody>
      </p:sp>
      <p:pic>
        <p:nvPicPr>
          <p:cNvPr id="6" name="Picture 6">
            <a:extLst>
              <a:ext uri="{FF2B5EF4-FFF2-40B4-BE49-F238E27FC236}">
                <a16:creationId xmlns:a16="http://schemas.microsoft.com/office/drawing/2014/main" id="{2D85A1CB-CCD5-4C2C-BEE9-857C7BB93038}"/>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9582989" y="6166337"/>
            <a:ext cx="2369083" cy="497423"/>
          </a:xfrm>
          <a:prstGeom prst="rect">
            <a:avLst/>
          </a:prstGeom>
        </p:spPr>
      </p:pic>
    </p:spTree>
    <p:extLst>
      <p:ext uri="{BB962C8B-B14F-4D97-AF65-F5344CB8AC3E}">
        <p14:creationId xmlns:p14="http://schemas.microsoft.com/office/powerpoint/2010/main" val="14689268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a:extLst>
              <a:ext uri="{FF2B5EF4-FFF2-40B4-BE49-F238E27FC236}">
                <a16:creationId xmlns:a16="http://schemas.microsoft.com/office/drawing/2014/main" id="{EEA45D59-6ABB-4805-821B-5D09C247DE39}"/>
              </a:ext>
            </a:extLst>
          </p:cNvPr>
          <p:cNvSpPr/>
          <p:nvPr/>
        </p:nvSpPr>
        <p:spPr>
          <a:xfrm>
            <a:off x="943610" y="-19111"/>
            <a:ext cx="2009104" cy="103031"/>
          </a:xfrm>
          <a:prstGeom prst="rect">
            <a:avLst/>
          </a:prstGeom>
          <a:solidFill>
            <a:srgbClr val="137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7">
            <a:extLst>
              <a:ext uri="{FF2B5EF4-FFF2-40B4-BE49-F238E27FC236}">
                <a16:creationId xmlns:a16="http://schemas.microsoft.com/office/drawing/2014/main" id="{B386BC3A-1E78-D86F-FDB8-29DF4947E3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86122" y="6186196"/>
            <a:ext cx="1664539" cy="560108"/>
          </a:xfrm>
          <a:prstGeom prst="rect">
            <a:avLst/>
          </a:prstGeom>
        </p:spPr>
      </p:pic>
      <p:sp>
        <p:nvSpPr>
          <p:cNvPr id="14" name="Title 1">
            <a:extLst>
              <a:ext uri="{FF2B5EF4-FFF2-40B4-BE49-F238E27FC236}">
                <a16:creationId xmlns:a16="http://schemas.microsoft.com/office/drawing/2014/main" id="{47B7EA9D-BEB6-4589-9294-829BE0B4112D}"/>
              </a:ext>
            </a:extLst>
          </p:cNvPr>
          <p:cNvSpPr txBox="1">
            <a:spLocks/>
          </p:cNvSpPr>
          <p:nvPr/>
        </p:nvSpPr>
        <p:spPr>
          <a:xfrm>
            <a:off x="943609" y="83920"/>
            <a:ext cx="10864459" cy="8143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3600" b="1">
                <a:solidFill>
                  <a:srgbClr val="159699"/>
                </a:solidFill>
                <a:latin typeface="Century Gothic" panose="020B0502020202020204" pitchFamily="34" charset="0"/>
                <a:cs typeface="Arial" panose="020B0604020202020204" pitchFamily="34" charset="0"/>
              </a:rPr>
              <a:t>(Εικονικός) Ενεργειακός Συμψηφισμός</a:t>
            </a:r>
            <a:endParaRPr lang="el-GR" sz="7200" b="1">
              <a:solidFill>
                <a:srgbClr val="159699"/>
              </a:solidFill>
              <a:latin typeface="PF Bague Sans Pro Black" panose="02000503000000020003" pitchFamily="50" charset="0"/>
            </a:endParaRPr>
          </a:p>
        </p:txBody>
      </p:sp>
      <p:sp>
        <p:nvSpPr>
          <p:cNvPr id="3" name="TextBox 2">
            <a:extLst>
              <a:ext uri="{FF2B5EF4-FFF2-40B4-BE49-F238E27FC236}">
                <a16:creationId xmlns:a16="http://schemas.microsoft.com/office/drawing/2014/main" id="{FD29CD2B-6AD1-4BD2-8AC7-74F9240245F7}"/>
              </a:ext>
            </a:extLst>
          </p:cNvPr>
          <p:cNvSpPr txBox="1"/>
          <p:nvPr/>
        </p:nvSpPr>
        <p:spPr>
          <a:xfrm>
            <a:off x="430823" y="1169377"/>
            <a:ext cx="11377246" cy="1631216"/>
          </a:xfrm>
          <a:prstGeom prst="rect">
            <a:avLst/>
          </a:prstGeom>
          <a:noFill/>
        </p:spPr>
        <p:txBody>
          <a:bodyPr wrap="square" lIns="91440" tIns="45720" rIns="91440" bIns="45720" rtlCol="0" anchor="t">
            <a:spAutoFit/>
          </a:bodyPr>
          <a:lstStyle/>
          <a:p>
            <a:pPr marL="285750" indent="-285750">
              <a:buFont typeface="Arial" panose="020B0604020202090204" pitchFamily="34" charset="0"/>
              <a:buChar char="•"/>
            </a:pPr>
            <a:r>
              <a:rPr lang="el-GR" sz="2000" b="1"/>
              <a:t>Συμψηφισμός </a:t>
            </a:r>
            <a:r>
              <a:rPr lang="el-GR" sz="2000"/>
              <a:t>της εγχεόμενης στο Δίκτυο ενέργειας από τα ΦΒ με την απορροφώμενη ενέργεια στην εγκατάσταση κατανάλωσης</a:t>
            </a:r>
          </a:p>
          <a:p>
            <a:pPr marL="285750" indent="-285750">
              <a:buFont typeface="Arial" panose="020B0604020202090204" pitchFamily="34" charset="0"/>
              <a:buChar char="•"/>
            </a:pPr>
            <a:r>
              <a:rPr lang="el-GR" sz="2000" b="1"/>
              <a:t>Δικαίωμα ένταξης </a:t>
            </a:r>
            <a:r>
              <a:rPr lang="el-GR" sz="2000"/>
              <a:t>έχουν, μεταξύ άλλων, ΝΠΙΔ ή ΝΠΔΔ που επιδιώκουν κοινωφελείς ή άλλους δημοσίου ενδιαφέροντος σκοπούς γενικής ή τοπικής εμβέλειας</a:t>
            </a:r>
          </a:p>
          <a:p>
            <a:pPr marL="285750" indent="-285750">
              <a:buFont typeface="Arial" panose="020B0604020202090204" pitchFamily="34" charset="0"/>
              <a:buChar char="•"/>
            </a:pPr>
            <a:endParaRPr lang="el-GR" sz="2000"/>
          </a:p>
        </p:txBody>
      </p:sp>
      <p:pic>
        <p:nvPicPr>
          <p:cNvPr id="5" name="Picture 4">
            <a:extLst>
              <a:ext uri="{FF2B5EF4-FFF2-40B4-BE49-F238E27FC236}">
                <a16:creationId xmlns:a16="http://schemas.microsoft.com/office/drawing/2014/main" id="{634E1E79-3B9F-475E-9C9F-B6FE274BE413}"/>
              </a:ext>
            </a:extLst>
          </p:cNvPr>
          <p:cNvPicPr>
            <a:picLocks noChangeAspect="1"/>
          </p:cNvPicPr>
          <p:nvPr/>
        </p:nvPicPr>
        <p:blipFill>
          <a:blip r:embed="rId4"/>
          <a:stretch>
            <a:fillRect/>
          </a:stretch>
        </p:blipFill>
        <p:spPr>
          <a:xfrm>
            <a:off x="1618552" y="2523825"/>
            <a:ext cx="8237610" cy="3845097"/>
          </a:xfrm>
          <a:prstGeom prst="rect">
            <a:avLst/>
          </a:prstGeom>
        </p:spPr>
      </p:pic>
      <p:sp>
        <p:nvSpPr>
          <p:cNvPr id="6" name="TextBox 5">
            <a:extLst>
              <a:ext uri="{FF2B5EF4-FFF2-40B4-BE49-F238E27FC236}">
                <a16:creationId xmlns:a16="http://schemas.microsoft.com/office/drawing/2014/main" id="{569C07CA-DD35-4F94-BDA6-723DBA20E5B9}"/>
              </a:ext>
            </a:extLst>
          </p:cNvPr>
          <p:cNvSpPr txBox="1"/>
          <p:nvPr/>
        </p:nvSpPr>
        <p:spPr>
          <a:xfrm>
            <a:off x="4414058" y="6455161"/>
            <a:ext cx="1429789" cy="169277"/>
          </a:xfrm>
          <a:prstGeom prst="rect">
            <a:avLst/>
          </a:prstGeom>
          <a:noFill/>
        </p:spPr>
        <p:txBody>
          <a:bodyPr wrap="square" rtlCol="0">
            <a:spAutoFit/>
          </a:bodyPr>
          <a:lstStyle/>
          <a:p>
            <a:r>
              <a:rPr lang="el-GR" sz="500"/>
              <a:t>©</a:t>
            </a:r>
            <a:r>
              <a:rPr lang="en-US" sz="500"/>
              <a:t> </a:t>
            </a:r>
            <a:r>
              <a:rPr lang="en-US" sz="500" err="1"/>
              <a:t>Eleman</a:t>
            </a:r>
            <a:r>
              <a:rPr lang="en-US" sz="500"/>
              <a:t> Energy</a:t>
            </a:r>
            <a:endParaRPr lang="el-GR" sz="500"/>
          </a:p>
        </p:txBody>
      </p:sp>
    </p:spTree>
    <p:extLst>
      <p:ext uri="{BB962C8B-B14F-4D97-AF65-F5344CB8AC3E}">
        <p14:creationId xmlns:p14="http://schemas.microsoft.com/office/powerpoint/2010/main" val="7134933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34E1E79-3B9F-475E-9C9F-B6FE274BE413}"/>
              </a:ext>
            </a:extLst>
          </p:cNvPr>
          <p:cNvPicPr>
            <a:picLocks noChangeAspect="1"/>
          </p:cNvPicPr>
          <p:nvPr/>
        </p:nvPicPr>
        <p:blipFill>
          <a:blip r:embed="rId3"/>
          <a:stretch>
            <a:fillRect/>
          </a:stretch>
        </p:blipFill>
        <p:spPr>
          <a:xfrm>
            <a:off x="1791979" y="2278071"/>
            <a:ext cx="8103735" cy="3782608"/>
          </a:xfrm>
          <a:prstGeom prst="rect">
            <a:avLst/>
          </a:prstGeom>
        </p:spPr>
      </p:pic>
      <p:sp>
        <p:nvSpPr>
          <p:cNvPr id="12" name="Rectangle 3">
            <a:extLst>
              <a:ext uri="{FF2B5EF4-FFF2-40B4-BE49-F238E27FC236}">
                <a16:creationId xmlns:a16="http://schemas.microsoft.com/office/drawing/2014/main" id="{EEA45D59-6ABB-4805-821B-5D09C247DE39}"/>
              </a:ext>
            </a:extLst>
          </p:cNvPr>
          <p:cNvSpPr/>
          <p:nvPr/>
        </p:nvSpPr>
        <p:spPr>
          <a:xfrm>
            <a:off x="943610" y="-19111"/>
            <a:ext cx="2009104" cy="103031"/>
          </a:xfrm>
          <a:prstGeom prst="rect">
            <a:avLst/>
          </a:prstGeom>
          <a:solidFill>
            <a:srgbClr val="137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7">
            <a:extLst>
              <a:ext uri="{FF2B5EF4-FFF2-40B4-BE49-F238E27FC236}">
                <a16:creationId xmlns:a16="http://schemas.microsoft.com/office/drawing/2014/main" id="{B386BC3A-1E78-D86F-FDB8-29DF4947E37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86122" y="6186196"/>
            <a:ext cx="1664539" cy="560108"/>
          </a:xfrm>
          <a:prstGeom prst="rect">
            <a:avLst/>
          </a:prstGeom>
        </p:spPr>
      </p:pic>
      <p:sp>
        <p:nvSpPr>
          <p:cNvPr id="14" name="Title 1">
            <a:extLst>
              <a:ext uri="{FF2B5EF4-FFF2-40B4-BE49-F238E27FC236}">
                <a16:creationId xmlns:a16="http://schemas.microsoft.com/office/drawing/2014/main" id="{47B7EA9D-BEB6-4589-9294-829BE0B4112D}"/>
              </a:ext>
            </a:extLst>
          </p:cNvPr>
          <p:cNvSpPr txBox="1">
            <a:spLocks/>
          </p:cNvSpPr>
          <p:nvPr/>
        </p:nvSpPr>
        <p:spPr>
          <a:xfrm>
            <a:off x="943609" y="83920"/>
            <a:ext cx="10864459" cy="8143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3600" b="1">
                <a:solidFill>
                  <a:srgbClr val="159699"/>
                </a:solidFill>
                <a:latin typeface="Century Gothic" panose="020B0502020202020204" pitchFamily="34" charset="0"/>
                <a:cs typeface="Arial" panose="020B0604020202020204" pitchFamily="34" charset="0"/>
              </a:rPr>
              <a:t>(Εικονικός) Ενεργειακός Συμψηφισμός</a:t>
            </a:r>
            <a:endParaRPr lang="el-GR" sz="7200" b="1">
              <a:solidFill>
                <a:srgbClr val="159699"/>
              </a:solidFill>
              <a:latin typeface="PF Bague Sans Pro Black" panose="02000503000000020003" pitchFamily="50" charset="0"/>
            </a:endParaRPr>
          </a:p>
        </p:txBody>
      </p:sp>
      <p:sp>
        <p:nvSpPr>
          <p:cNvPr id="3" name="TextBox 2">
            <a:extLst>
              <a:ext uri="{FF2B5EF4-FFF2-40B4-BE49-F238E27FC236}">
                <a16:creationId xmlns:a16="http://schemas.microsoft.com/office/drawing/2014/main" id="{FD29CD2B-6AD1-4BD2-8AC7-74F9240245F7}"/>
              </a:ext>
            </a:extLst>
          </p:cNvPr>
          <p:cNvSpPr txBox="1"/>
          <p:nvPr/>
        </p:nvSpPr>
        <p:spPr>
          <a:xfrm>
            <a:off x="430823" y="1169377"/>
            <a:ext cx="11377246" cy="1323439"/>
          </a:xfrm>
          <a:prstGeom prst="rect">
            <a:avLst/>
          </a:prstGeom>
          <a:noFill/>
        </p:spPr>
        <p:txBody>
          <a:bodyPr wrap="square" lIns="91440" tIns="45720" rIns="91440" bIns="45720" rtlCol="0" anchor="t">
            <a:spAutoFit/>
          </a:bodyPr>
          <a:lstStyle/>
          <a:p>
            <a:pPr marL="285750" indent="-285750">
              <a:buFont typeface="Arial" panose="020B0604020202090204" pitchFamily="34" charset="0"/>
              <a:buChar char="•"/>
            </a:pPr>
            <a:r>
              <a:rPr lang="el-GR" sz="2000"/>
              <a:t>Κάλυψη των καταναλώσεων πλήρως ή εν μέρη</a:t>
            </a:r>
          </a:p>
          <a:p>
            <a:pPr marL="285750" indent="-285750">
              <a:buFont typeface="Arial" panose="020B0604020202090204" pitchFamily="34" charset="0"/>
              <a:buChar char="•"/>
            </a:pPr>
            <a:r>
              <a:rPr lang="el-GR" sz="2000"/>
              <a:t>Μπορεί να συνδυαστεί με σύστημα </a:t>
            </a:r>
            <a:r>
              <a:rPr lang="el-GR" sz="2000" b="1"/>
              <a:t>αποθήκευσης </a:t>
            </a:r>
            <a:r>
              <a:rPr lang="el-GR" sz="2000"/>
              <a:t>ενέργειας (μπαταρίες)</a:t>
            </a:r>
            <a:endParaRPr lang="el-GR" sz="2000">
              <a:cs typeface="Calibri"/>
            </a:endParaRPr>
          </a:p>
          <a:p>
            <a:pPr marL="285750" indent="-285750">
              <a:buFont typeface="Arial" panose="020B0604020202090204" pitchFamily="34" charset="0"/>
              <a:buChar char="•"/>
            </a:pPr>
            <a:r>
              <a:rPr lang="el-GR" sz="2000"/>
              <a:t>Εγκατάσταση επί </a:t>
            </a:r>
            <a:r>
              <a:rPr lang="el-GR" sz="2000" b="1"/>
              <a:t>εδάφους </a:t>
            </a:r>
            <a:r>
              <a:rPr lang="el-GR" sz="2000"/>
              <a:t>και επί </a:t>
            </a:r>
            <a:r>
              <a:rPr lang="el-GR" sz="2000" b="1"/>
              <a:t>κτηρίων </a:t>
            </a:r>
            <a:r>
              <a:rPr lang="el-GR" sz="2000"/>
              <a:t>ή άλλων </a:t>
            </a:r>
            <a:r>
              <a:rPr lang="el-GR" sz="2000" b="1"/>
              <a:t>κατασκευών (π.χ. στέγαστρο)</a:t>
            </a:r>
            <a:endParaRPr lang="el-GR" sz="2000" b="1">
              <a:cs typeface="Calibri"/>
            </a:endParaRPr>
          </a:p>
          <a:p>
            <a:pPr marL="285750" indent="-285750">
              <a:buFont typeface="Arial" panose="020B0604020202090204" pitchFamily="34" charset="0"/>
              <a:buChar char="•"/>
            </a:pPr>
            <a:r>
              <a:rPr lang="el-GR" sz="2000"/>
              <a:t>Διάρκεια ισχύος </a:t>
            </a:r>
            <a:r>
              <a:rPr lang="el-GR" sz="2000" b="1"/>
              <a:t>25 έτη</a:t>
            </a:r>
            <a:endParaRPr lang="el-GR" sz="2000" b="1">
              <a:cs typeface="Calibri"/>
            </a:endParaRPr>
          </a:p>
        </p:txBody>
      </p:sp>
      <p:sp>
        <p:nvSpPr>
          <p:cNvPr id="6" name="TextBox 5">
            <a:extLst>
              <a:ext uri="{FF2B5EF4-FFF2-40B4-BE49-F238E27FC236}">
                <a16:creationId xmlns:a16="http://schemas.microsoft.com/office/drawing/2014/main" id="{569C07CA-DD35-4F94-BDA6-723DBA20E5B9}"/>
              </a:ext>
            </a:extLst>
          </p:cNvPr>
          <p:cNvSpPr txBox="1"/>
          <p:nvPr/>
        </p:nvSpPr>
        <p:spPr>
          <a:xfrm>
            <a:off x="4414058" y="6455161"/>
            <a:ext cx="1429789" cy="169277"/>
          </a:xfrm>
          <a:prstGeom prst="rect">
            <a:avLst/>
          </a:prstGeom>
          <a:noFill/>
        </p:spPr>
        <p:txBody>
          <a:bodyPr wrap="square" rtlCol="0">
            <a:spAutoFit/>
          </a:bodyPr>
          <a:lstStyle/>
          <a:p>
            <a:r>
              <a:rPr lang="el-GR" sz="500"/>
              <a:t>©</a:t>
            </a:r>
            <a:r>
              <a:rPr lang="en-US" sz="500"/>
              <a:t> </a:t>
            </a:r>
            <a:r>
              <a:rPr lang="en-US" sz="500" err="1"/>
              <a:t>Eleman</a:t>
            </a:r>
            <a:r>
              <a:rPr lang="en-US" sz="500"/>
              <a:t> Energy</a:t>
            </a:r>
            <a:endParaRPr lang="el-GR" sz="500"/>
          </a:p>
        </p:txBody>
      </p:sp>
    </p:spTree>
    <p:extLst>
      <p:ext uri="{BB962C8B-B14F-4D97-AF65-F5344CB8AC3E}">
        <p14:creationId xmlns:p14="http://schemas.microsoft.com/office/powerpoint/2010/main" val="3010184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a:extLst>
              <a:ext uri="{FF2B5EF4-FFF2-40B4-BE49-F238E27FC236}">
                <a16:creationId xmlns:a16="http://schemas.microsoft.com/office/drawing/2014/main" id="{F4364EE5-B06B-41FA-8ACC-A09D7F44D96E}"/>
              </a:ext>
            </a:extLst>
          </p:cNvPr>
          <p:cNvSpPr/>
          <p:nvPr/>
        </p:nvSpPr>
        <p:spPr>
          <a:xfrm>
            <a:off x="943610" y="-19111"/>
            <a:ext cx="2009104" cy="103031"/>
          </a:xfrm>
          <a:prstGeom prst="rect">
            <a:avLst/>
          </a:prstGeom>
          <a:solidFill>
            <a:srgbClr val="137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7">
            <a:extLst>
              <a:ext uri="{FF2B5EF4-FFF2-40B4-BE49-F238E27FC236}">
                <a16:creationId xmlns:a16="http://schemas.microsoft.com/office/drawing/2014/main" id="{82E04E24-FEA7-E23C-FE1F-DA726958E11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79797" y="6117462"/>
            <a:ext cx="1919016" cy="645738"/>
          </a:xfrm>
          <a:prstGeom prst="rect">
            <a:avLst/>
          </a:prstGeom>
        </p:spPr>
      </p:pic>
      <p:sp>
        <p:nvSpPr>
          <p:cNvPr id="7" name="Title 1">
            <a:extLst>
              <a:ext uri="{FF2B5EF4-FFF2-40B4-BE49-F238E27FC236}">
                <a16:creationId xmlns:a16="http://schemas.microsoft.com/office/drawing/2014/main" id="{1AA41732-1441-46D7-804A-E4CB251F4D39}"/>
              </a:ext>
            </a:extLst>
          </p:cNvPr>
          <p:cNvSpPr txBox="1">
            <a:spLocks/>
          </p:cNvSpPr>
          <p:nvPr/>
        </p:nvSpPr>
        <p:spPr>
          <a:xfrm>
            <a:off x="943609" y="83920"/>
            <a:ext cx="10955203" cy="8143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3600" b="1">
                <a:solidFill>
                  <a:srgbClr val="159699"/>
                </a:solidFill>
                <a:latin typeface="Century Gothic" panose="020B0502020202020204" pitchFamily="34" charset="0"/>
                <a:cs typeface="Arial" panose="020B0604020202020204" pitchFamily="34" charset="0"/>
              </a:rPr>
              <a:t>Εφαρμογή </a:t>
            </a:r>
          </a:p>
        </p:txBody>
      </p:sp>
      <p:sp>
        <p:nvSpPr>
          <p:cNvPr id="13" name="TextBox 12">
            <a:extLst>
              <a:ext uri="{FF2B5EF4-FFF2-40B4-BE49-F238E27FC236}">
                <a16:creationId xmlns:a16="http://schemas.microsoft.com/office/drawing/2014/main" id="{AA985E33-661B-453D-88B4-C30C59EC60DD}"/>
              </a:ext>
            </a:extLst>
          </p:cNvPr>
          <p:cNvSpPr txBox="1"/>
          <p:nvPr/>
        </p:nvSpPr>
        <p:spPr>
          <a:xfrm>
            <a:off x="430823" y="1169377"/>
            <a:ext cx="6278321" cy="5078313"/>
          </a:xfrm>
          <a:prstGeom prst="rect">
            <a:avLst/>
          </a:prstGeom>
          <a:noFill/>
        </p:spPr>
        <p:txBody>
          <a:bodyPr wrap="square" lIns="91440" tIns="45720" rIns="91440" bIns="45720" rtlCol="0" anchor="t">
            <a:spAutoFit/>
          </a:bodyPr>
          <a:lstStyle/>
          <a:p>
            <a:pPr algn="just"/>
            <a:r>
              <a:rPr lang="el-GR" sz="2400" b="1" u="sng">
                <a:solidFill>
                  <a:srgbClr val="000000"/>
                </a:solidFill>
                <a:effectLst/>
                <a:latin typeface="Roboto" panose="02000000000000000000" pitchFamily="2" charset="0"/>
                <a:ea typeface="Calibri" panose="020F0502020204030204" pitchFamily="34" charset="0"/>
              </a:rPr>
              <a:t>Εφαρμογή</a:t>
            </a:r>
            <a:endParaRPr lang="el-GR" sz="2000" b="1" u="sng">
              <a:solidFill>
                <a:srgbClr val="000000"/>
              </a:solidFill>
              <a:effectLst/>
              <a:latin typeface="Roboto" panose="02000000000000000000" pitchFamily="2" charset="0"/>
              <a:ea typeface="Calibri" panose="020F0502020204030204" pitchFamily="34" charset="0"/>
            </a:endParaRPr>
          </a:p>
          <a:p>
            <a:pPr marL="285750" indent="-285750" algn="just">
              <a:buFont typeface="Arial" panose="020B0604020202090204" pitchFamily="34" charset="0"/>
              <a:buChar char="•"/>
            </a:pPr>
            <a:r>
              <a:rPr lang="el-GR" sz="2000">
                <a:solidFill>
                  <a:srgbClr val="000000"/>
                </a:solidFill>
                <a:effectLst/>
                <a:latin typeface="Roboto" panose="02000000000000000000" pitchFamily="2" charset="0"/>
                <a:ea typeface="Calibri" panose="020F0502020204030204" pitchFamily="34" charset="0"/>
              </a:rPr>
              <a:t>Δημοτικές καταναλώσεις</a:t>
            </a:r>
          </a:p>
          <a:p>
            <a:pPr marL="285750" indent="-285750" algn="just">
              <a:buFont typeface="Arial" panose="020B0604020202090204" pitchFamily="34" charset="0"/>
              <a:buChar char="•"/>
            </a:pPr>
            <a:endParaRPr lang="el-GR" sz="2000">
              <a:solidFill>
                <a:srgbClr val="000000"/>
              </a:solidFill>
              <a:effectLst/>
              <a:latin typeface="Roboto" panose="02000000000000000000" pitchFamily="2" charset="0"/>
              <a:ea typeface="Calibri" panose="020F0502020204030204" pitchFamily="34" charset="0"/>
            </a:endParaRPr>
          </a:p>
          <a:p>
            <a:pPr marL="285750" indent="-285750" algn="just">
              <a:buFont typeface="Arial" panose="020B0604020202090204" pitchFamily="34" charset="0"/>
              <a:buChar char="•"/>
            </a:pPr>
            <a:r>
              <a:rPr lang="el-GR" sz="2000">
                <a:solidFill>
                  <a:srgbClr val="000000"/>
                </a:solidFill>
                <a:latin typeface="Roboto" panose="02000000000000000000" pitchFamily="2" charset="0"/>
                <a:ea typeface="Calibri" panose="020F0502020204030204" pitchFamily="34" charset="0"/>
              </a:rPr>
              <a:t>Σταθμοί φόρτισης Η/Ο</a:t>
            </a:r>
          </a:p>
          <a:p>
            <a:pPr marL="285750" indent="-285750" algn="just">
              <a:buFont typeface="Arial" panose="020B0604020202090204" pitchFamily="34" charset="0"/>
              <a:buChar char="•"/>
            </a:pPr>
            <a:endParaRPr lang="el-GR" sz="2000">
              <a:solidFill>
                <a:srgbClr val="000000"/>
              </a:solidFill>
              <a:latin typeface="Roboto" panose="02000000000000000000" pitchFamily="2" charset="0"/>
              <a:ea typeface="Calibri" panose="020F0502020204030204" pitchFamily="34" charset="0"/>
            </a:endParaRPr>
          </a:p>
          <a:p>
            <a:pPr marL="285750" indent="-285750" algn="just">
              <a:buFont typeface="Arial" panose="020B0604020202090204" pitchFamily="34" charset="0"/>
              <a:buChar char="•"/>
            </a:pPr>
            <a:r>
              <a:rPr lang="el-GR" sz="2000" b="1">
                <a:solidFill>
                  <a:srgbClr val="000000"/>
                </a:solidFill>
                <a:latin typeface="Roboto"/>
                <a:ea typeface="Calibri" panose="020F0502020204030204" pitchFamily="34" charset="0"/>
                <a:cs typeface="Roboto"/>
              </a:rPr>
              <a:t>Ενεργειακές Κοινότητες &amp; </a:t>
            </a:r>
            <a:r>
              <a:rPr lang="el-GR" sz="2000" b="1">
                <a:solidFill>
                  <a:srgbClr val="000000"/>
                </a:solidFill>
                <a:latin typeface="Roboto" panose="02000000000000000000" pitchFamily="2" charset="0"/>
                <a:ea typeface="Calibri" panose="020F0502020204030204" pitchFamily="34" charset="0"/>
              </a:rPr>
              <a:t>Ενεργειακά φτωχά νοικοκυριά</a:t>
            </a:r>
          </a:p>
          <a:p>
            <a:pPr marL="285750" indent="-285750" algn="just">
              <a:buFont typeface="Arial" panose="020B0604020202090204" pitchFamily="34" charset="0"/>
              <a:buChar char="•"/>
            </a:pPr>
            <a:endParaRPr lang="el-GR" sz="2000">
              <a:solidFill>
                <a:srgbClr val="000000"/>
              </a:solidFill>
              <a:latin typeface="Roboto" panose="02000000000000000000" pitchFamily="2" charset="0"/>
              <a:ea typeface="Calibri" panose="020F0502020204030204" pitchFamily="34" charset="0"/>
            </a:endParaRPr>
          </a:p>
          <a:p>
            <a:pPr marL="285750" indent="-285750" algn="just">
              <a:buFont typeface="Arial" panose="020B0604020202090204" pitchFamily="34" charset="0"/>
              <a:buChar char="•"/>
            </a:pPr>
            <a:r>
              <a:rPr lang="el-GR" sz="2000" b="1">
                <a:solidFill>
                  <a:srgbClr val="000000"/>
                </a:solidFill>
                <a:latin typeface="Roboto"/>
                <a:ea typeface="Calibri" panose="020F0502020204030204" pitchFamily="34" charset="0"/>
                <a:cs typeface="Roboto"/>
              </a:rPr>
              <a:t>Απαιτούμενη επιφάνεια</a:t>
            </a:r>
            <a:r>
              <a:rPr lang="el-GR" sz="2000">
                <a:solidFill>
                  <a:srgbClr val="000000"/>
                </a:solidFill>
                <a:latin typeface="Roboto"/>
                <a:ea typeface="Calibri" panose="020F0502020204030204" pitchFamily="34" charset="0"/>
                <a:cs typeface="Roboto"/>
              </a:rPr>
              <a:t>: </a:t>
            </a:r>
            <a:endParaRPr lang="el-GR" sz="2000">
              <a:latin typeface="Roboto"/>
              <a:ea typeface="Calibri" panose="020F0502020204030204" pitchFamily="34" charset="0"/>
              <a:cs typeface="Roboto"/>
            </a:endParaRPr>
          </a:p>
          <a:p>
            <a:pPr marL="742950" lvl="1" indent="-285750" algn="just">
              <a:buFont typeface="Arial" panose="020B0604020202090204" pitchFamily="34" charset="0"/>
              <a:buChar char="•"/>
            </a:pPr>
            <a:r>
              <a:rPr lang="el-GR" sz="2000">
                <a:effectLst/>
                <a:latin typeface="Roboto" panose="02000000000000000000" pitchFamily="2" charset="0"/>
                <a:ea typeface="Roboto" panose="02000000000000000000" pitchFamily="2" charset="0"/>
                <a:cs typeface="Calibri"/>
              </a:rPr>
              <a:t>εκτάσεις</a:t>
            </a:r>
            <a:r>
              <a:rPr lang="en-US" sz="2000">
                <a:effectLst/>
                <a:latin typeface="Roboto" panose="02000000000000000000" pitchFamily="2" charset="0"/>
                <a:ea typeface="Roboto" panose="02000000000000000000" pitchFamily="2" charset="0"/>
                <a:cs typeface="Calibri"/>
              </a:rPr>
              <a:t> </a:t>
            </a:r>
            <a:r>
              <a:rPr lang="el-GR" sz="2000">
                <a:latin typeface="Roboto" panose="02000000000000000000" pitchFamily="2" charset="0"/>
                <a:ea typeface="Roboto" panose="02000000000000000000" pitchFamily="2" charset="0"/>
                <a:cs typeface="Calibri"/>
              </a:rPr>
              <a:t>και δώματα -&gt;12-15 </a:t>
            </a:r>
            <a:r>
              <a:rPr lang="en-US" sz="2000">
                <a:latin typeface="Roboto" panose="02000000000000000000" pitchFamily="2" charset="0"/>
                <a:ea typeface="Roboto" panose="02000000000000000000" pitchFamily="2" charset="0"/>
                <a:cs typeface="Times New Roman"/>
              </a:rPr>
              <a:t>m</a:t>
            </a:r>
            <a:r>
              <a:rPr lang="en-US" sz="2000" baseline="30000">
                <a:latin typeface="Roboto" panose="02000000000000000000" pitchFamily="2" charset="0"/>
                <a:ea typeface="Roboto" panose="02000000000000000000" pitchFamily="2" charset="0"/>
                <a:cs typeface="Times New Roman"/>
              </a:rPr>
              <a:t>2</a:t>
            </a:r>
            <a:r>
              <a:rPr lang="en-US" sz="2000">
                <a:latin typeface="Roboto" panose="02000000000000000000" pitchFamily="2" charset="0"/>
                <a:ea typeface="Roboto" panose="02000000000000000000" pitchFamily="2" charset="0"/>
                <a:cs typeface="Times New Roman"/>
              </a:rPr>
              <a:t>/kW</a:t>
            </a:r>
            <a:endParaRPr lang="el-GR" sz="2000">
              <a:latin typeface="Roboto" panose="02000000000000000000" pitchFamily="2" charset="0"/>
              <a:ea typeface="Roboto" panose="02000000000000000000" pitchFamily="2" charset="0"/>
              <a:cs typeface="Times New Roman"/>
            </a:endParaRPr>
          </a:p>
          <a:p>
            <a:pPr marL="742950" lvl="1" indent="-285750" algn="just">
              <a:buFont typeface="Arial"/>
              <a:buChar char="•"/>
            </a:pPr>
            <a:r>
              <a:rPr lang="el-GR" sz="2000">
                <a:latin typeface="Roboto" panose="02000000000000000000" pitchFamily="2" charset="0"/>
                <a:ea typeface="Roboto" panose="02000000000000000000" pitchFamily="2" charset="0"/>
                <a:cs typeface="Calibri"/>
              </a:rPr>
              <a:t>στέγες -&gt; 6-8 </a:t>
            </a:r>
            <a:r>
              <a:rPr lang="en-US" sz="2000">
                <a:effectLst/>
                <a:latin typeface="Roboto" panose="02000000000000000000" pitchFamily="2" charset="0"/>
                <a:ea typeface="Roboto" panose="02000000000000000000" pitchFamily="2" charset="0"/>
                <a:cs typeface="Times New Roman"/>
              </a:rPr>
              <a:t>m</a:t>
            </a:r>
            <a:r>
              <a:rPr lang="en-US" sz="2000" baseline="30000">
                <a:effectLst/>
                <a:latin typeface="Roboto" panose="02000000000000000000" pitchFamily="2" charset="0"/>
                <a:ea typeface="Roboto" panose="02000000000000000000" pitchFamily="2" charset="0"/>
                <a:cs typeface="Times New Roman"/>
              </a:rPr>
              <a:t>2</a:t>
            </a:r>
            <a:r>
              <a:rPr lang="en-US" sz="2000">
                <a:effectLst/>
                <a:latin typeface="Roboto" panose="02000000000000000000" pitchFamily="2" charset="0"/>
                <a:ea typeface="Roboto" panose="02000000000000000000" pitchFamily="2" charset="0"/>
                <a:cs typeface="Times New Roman"/>
              </a:rPr>
              <a:t>/kW</a:t>
            </a:r>
            <a:endParaRPr lang="el-GR" sz="2000">
              <a:effectLst/>
              <a:latin typeface="Roboto" panose="02000000000000000000" pitchFamily="2" charset="0"/>
              <a:ea typeface="Roboto" panose="02000000000000000000" pitchFamily="2" charset="0"/>
              <a:cs typeface="Times New Roman"/>
            </a:endParaRPr>
          </a:p>
          <a:p>
            <a:pPr lvl="1" algn="just"/>
            <a:endParaRPr lang="el-GR" sz="2000">
              <a:latin typeface="Roboto" panose="02000000000000000000" pitchFamily="2" charset="0"/>
              <a:ea typeface="Roboto" panose="02000000000000000000" pitchFamily="2" charset="0"/>
              <a:cs typeface="Calibri" panose="020F0502020204030204"/>
            </a:endParaRPr>
          </a:p>
          <a:p>
            <a:pPr marL="285750" indent="-285750" algn="just">
              <a:buFont typeface="Arial" panose="020B0604020202090204" pitchFamily="34" charset="0"/>
              <a:buChar char="•"/>
            </a:pPr>
            <a:r>
              <a:rPr lang="el-GR" sz="2000" b="1">
                <a:solidFill>
                  <a:srgbClr val="000000"/>
                </a:solidFill>
                <a:latin typeface="Roboto"/>
                <a:ea typeface="Calibri" panose="020F0502020204030204" pitchFamily="34" charset="0"/>
                <a:cs typeface="Roboto"/>
              </a:rPr>
              <a:t>Κόστος</a:t>
            </a:r>
            <a:r>
              <a:rPr lang="el-GR" sz="2000">
                <a:solidFill>
                  <a:srgbClr val="000000"/>
                </a:solidFill>
                <a:latin typeface="Roboto"/>
                <a:ea typeface="Calibri" panose="020F0502020204030204" pitchFamily="34" charset="0"/>
                <a:cs typeface="Roboto"/>
              </a:rPr>
              <a:t>: 800-1.200 </a:t>
            </a:r>
            <a:r>
              <a:rPr lang="el-GR" sz="2000">
                <a:solidFill>
                  <a:srgbClr val="000000"/>
                </a:solidFill>
                <a:latin typeface="Roboto"/>
                <a:ea typeface="Calibri" panose="020F0502020204030204" pitchFamily="34" charset="0"/>
                <a:cs typeface="Calibri"/>
              </a:rPr>
              <a:t>€/</a:t>
            </a:r>
            <a:r>
              <a:rPr lang="en-US" sz="2000">
                <a:solidFill>
                  <a:srgbClr val="000000"/>
                </a:solidFill>
                <a:latin typeface="Roboto"/>
                <a:ea typeface="Calibri" panose="020F0502020204030204" pitchFamily="34" charset="0"/>
                <a:cs typeface="Calibri"/>
              </a:rPr>
              <a:t>kW</a:t>
            </a:r>
            <a:endParaRPr lang="el-GR" sz="2000">
              <a:solidFill>
                <a:srgbClr val="000000"/>
              </a:solidFill>
              <a:latin typeface="Roboto"/>
              <a:ea typeface="Calibri" panose="020F0502020204030204" pitchFamily="34" charset="0"/>
              <a:cs typeface="Calibri"/>
            </a:endParaRPr>
          </a:p>
          <a:p>
            <a:pPr marL="285750" indent="-285750" algn="just">
              <a:buFont typeface="Arial" panose="020B0604020202090204" pitchFamily="34" charset="0"/>
              <a:buChar char="•"/>
            </a:pPr>
            <a:endParaRPr lang="el-GR" sz="2000">
              <a:solidFill>
                <a:srgbClr val="000000"/>
              </a:solidFill>
              <a:latin typeface="Roboto" panose="02000000000000000000" pitchFamily="2" charset="0"/>
              <a:ea typeface="Calibri" panose="020F0502020204030204" pitchFamily="34" charset="0"/>
            </a:endParaRPr>
          </a:p>
          <a:p>
            <a:pPr algn="just"/>
            <a:endParaRPr lang="el-GR" sz="2000">
              <a:solidFill>
                <a:srgbClr val="000000"/>
              </a:solidFill>
              <a:latin typeface="Roboto" panose="02000000000000000000" pitchFamily="2" charset="0"/>
              <a:ea typeface="Roboto"/>
              <a:cs typeface="Roboto"/>
            </a:endParaRPr>
          </a:p>
          <a:p>
            <a:pPr algn="just"/>
            <a:endParaRPr lang="el-GR" sz="2000">
              <a:solidFill>
                <a:srgbClr val="000000"/>
              </a:solidFill>
              <a:latin typeface="Roboto" panose="02000000000000000000" pitchFamily="2" charset="0"/>
              <a:ea typeface="Roboto"/>
              <a:cs typeface="Roboto"/>
            </a:endParaRPr>
          </a:p>
        </p:txBody>
      </p:sp>
      <p:pic>
        <p:nvPicPr>
          <p:cNvPr id="3" name="Picture 2" descr="Solar panels on a roof&#10;&#10;Description automatically generated">
            <a:extLst>
              <a:ext uri="{FF2B5EF4-FFF2-40B4-BE49-F238E27FC236}">
                <a16:creationId xmlns:a16="http://schemas.microsoft.com/office/drawing/2014/main" id="{5878ABA2-B426-47C3-B4E7-80918734B11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82317" y="1247906"/>
            <a:ext cx="4681958" cy="2629593"/>
          </a:xfrm>
          <a:prstGeom prst="rect">
            <a:avLst/>
          </a:prstGeom>
        </p:spPr>
      </p:pic>
    </p:spTree>
    <p:extLst>
      <p:ext uri="{BB962C8B-B14F-4D97-AF65-F5344CB8AC3E}">
        <p14:creationId xmlns:p14="http://schemas.microsoft.com/office/powerpoint/2010/main" val="16811646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3CD76FCA-C17B-4DD0-A6D6-D8E72D7DA44F}"/>
              </a:ext>
            </a:extLst>
          </p:cNvPr>
          <p:cNvSpPr>
            <a:spLocks noGrp="1"/>
          </p:cNvSpPr>
          <p:nvPr>
            <p:ph type="title"/>
          </p:nvPr>
        </p:nvSpPr>
        <p:spPr>
          <a:xfrm>
            <a:off x="838200" y="365125"/>
            <a:ext cx="8003823" cy="1269119"/>
          </a:xfrm>
        </p:spPr>
        <p:txBody>
          <a:bodyPr>
            <a:normAutofit fontScale="90000"/>
          </a:bodyPr>
          <a:lstStyle/>
          <a:p>
            <a:r>
              <a:rPr lang="el-GR" sz="3600">
                <a:latin typeface="Roboto" panose="020B0604020202020204" charset="0"/>
                <a:ea typeface="Roboto" panose="020B0604020202020204" charset="0"/>
              </a:rPr>
              <a:t>Παράδειγμα εικονικού ενεργειακού συμψηφισμού - Έργο 100kWp</a:t>
            </a:r>
          </a:p>
        </p:txBody>
      </p:sp>
      <p:sp>
        <p:nvSpPr>
          <p:cNvPr id="3" name="Θέση περιεχομένου 2">
            <a:extLst>
              <a:ext uri="{FF2B5EF4-FFF2-40B4-BE49-F238E27FC236}">
                <a16:creationId xmlns:a16="http://schemas.microsoft.com/office/drawing/2014/main" id="{A44519A2-1877-4473-884A-448FFAA140BF}"/>
              </a:ext>
            </a:extLst>
          </p:cNvPr>
          <p:cNvSpPr>
            <a:spLocks noGrp="1"/>
          </p:cNvSpPr>
          <p:nvPr>
            <p:ph idx="1"/>
          </p:nvPr>
        </p:nvSpPr>
        <p:spPr/>
        <p:txBody>
          <a:bodyPr vert="horz" lIns="91440" tIns="45720" rIns="91440" bIns="45720" rtlCol="0" anchor="t">
            <a:normAutofit/>
          </a:bodyPr>
          <a:lstStyle/>
          <a:p>
            <a:pPr marL="0" indent="0">
              <a:buNone/>
            </a:pPr>
            <a:endParaRPr lang="el-GR"/>
          </a:p>
          <a:p>
            <a:pPr marL="0" indent="0">
              <a:buNone/>
            </a:pPr>
            <a:endParaRPr lang="el-GR"/>
          </a:p>
        </p:txBody>
      </p:sp>
      <p:sp>
        <p:nvSpPr>
          <p:cNvPr id="11" name="Ορθογώνιο 5">
            <a:extLst>
              <a:ext uri="{FF2B5EF4-FFF2-40B4-BE49-F238E27FC236}">
                <a16:creationId xmlns:a16="http://schemas.microsoft.com/office/drawing/2014/main" id="{DD4F6852-B140-5FF7-E9D4-ECD4318E7FAA}"/>
              </a:ext>
            </a:extLst>
          </p:cNvPr>
          <p:cNvSpPr/>
          <p:nvPr/>
        </p:nvSpPr>
        <p:spPr>
          <a:xfrm>
            <a:off x="536713" y="0"/>
            <a:ext cx="2000018" cy="149087"/>
          </a:xfrm>
          <a:prstGeom prst="rect">
            <a:avLst/>
          </a:prstGeom>
          <a:solidFill>
            <a:srgbClr val="1265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grpSp>
        <p:nvGrpSpPr>
          <p:cNvPr id="4" name="Group 3">
            <a:extLst>
              <a:ext uri="{FF2B5EF4-FFF2-40B4-BE49-F238E27FC236}">
                <a16:creationId xmlns:a16="http://schemas.microsoft.com/office/drawing/2014/main" id="{DA4DEBCB-573A-544F-F4D2-FC7E06ACFBB6}"/>
              </a:ext>
            </a:extLst>
          </p:cNvPr>
          <p:cNvGrpSpPr/>
          <p:nvPr/>
        </p:nvGrpSpPr>
        <p:grpSpPr>
          <a:xfrm>
            <a:off x="1481304" y="2257940"/>
            <a:ext cx="8890447" cy="2935113"/>
            <a:chOff x="1762142" y="2015637"/>
            <a:chExt cx="8890447" cy="2935113"/>
          </a:xfrm>
        </p:grpSpPr>
        <p:sp>
          <p:nvSpPr>
            <p:cNvPr id="6" name="Freeform: Shape 5">
              <a:extLst>
                <a:ext uri="{FF2B5EF4-FFF2-40B4-BE49-F238E27FC236}">
                  <a16:creationId xmlns:a16="http://schemas.microsoft.com/office/drawing/2014/main" id="{88E0AC36-3216-3693-9ACA-2C53DBB01A02}"/>
                </a:ext>
              </a:extLst>
            </p:cNvPr>
            <p:cNvSpPr/>
            <p:nvPr/>
          </p:nvSpPr>
          <p:spPr>
            <a:xfrm>
              <a:off x="1762142" y="2068966"/>
              <a:ext cx="2379496" cy="669741"/>
            </a:xfrm>
            <a:custGeom>
              <a:avLst/>
              <a:gdLst>
                <a:gd name="connsiteX0" fmla="*/ 0 w 2279957"/>
                <a:gd name="connsiteY0" fmla="*/ 228000 h 1367974"/>
                <a:gd name="connsiteX1" fmla="*/ 228000 w 2279957"/>
                <a:gd name="connsiteY1" fmla="*/ 0 h 1367974"/>
                <a:gd name="connsiteX2" fmla="*/ 2051957 w 2279957"/>
                <a:gd name="connsiteY2" fmla="*/ 0 h 1367974"/>
                <a:gd name="connsiteX3" fmla="*/ 2279957 w 2279957"/>
                <a:gd name="connsiteY3" fmla="*/ 228000 h 1367974"/>
                <a:gd name="connsiteX4" fmla="*/ 2279957 w 2279957"/>
                <a:gd name="connsiteY4" fmla="*/ 1139974 h 1367974"/>
                <a:gd name="connsiteX5" fmla="*/ 2051957 w 2279957"/>
                <a:gd name="connsiteY5" fmla="*/ 1367974 h 1367974"/>
                <a:gd name="connsiteX6" fmla="*/ 228000 w 2279957"/>
                <a:gd name="connsiteY6" fmla="*/ 1367974 h 1367974"/>
                <a:gd name="connsiteX7" fmla="*/ 0 w 2279957"/>
                <a:gd name="connsiteY7" fmla="*/ 1139974 h 1367974"/>
                <a:gd name="connsiteX8" fmla="*/ 0 w 2279957"/>
                <a:gd name="connsiteY8" fmla="*/ 228000 h 1367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9957" h="1367974">
                  <a:moveTo>
                    <a:pt x="0" y="228000"/>
                  </a:moveTo>
                  <a:cubicBezTo>
                    <a:pt x="0" y="102079"/>
                    <a:pt x="102079" y="0"/>
                    <a:pt x="228000" y="0"/>
                  </a:cubicBezTo>
                  <a:lnTo>
                    <a:pt x="2051957" y="0"/>
                  </a:lnTo>
                  <a:cubicBezTo>
                    <a:pt x="2177878" y="0"/>
                    <a:pt x="2279957" y="102079"/>
                    <a:pt x="2279957" y="228000"/>
                  </a:cubicBezTo>
                  <a:lnTo>
                    <a:pt x="2279957" y="1139974"/>
                  </a:lnTo>
                  <a:cubicBezTo>
                    <a:pt x="2279957" y="1265895"/>
                    <a:pt x="2177878" y="1367974"/>
                    <a:pt x="2051957" y="1367974"/>
                  </a:cubicBezTo>
                  <a:lnTo>
                    <a:pt x="228000" y="1367974"/>
                  </a:lnTo>
                  <a:cubicBezTo>
                    <a:pt x="102079" y="1367974"/>
                    <a:pt x="0" y="1265895"/>
                    <a:pt x="0" y="1139974"/>
                  </a:cubicBezTo>
                  <a:lnTo>
                    <a:pt x="0" y="228000"/>
                  </a:lnTo>
                  <a:close/>
                </a:path>
              </a:pathLst>
            </a:custGeom>
            <a:solidFill>
              <a:schemeClr val="accent5">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8499" tIns="184049" rIns="178499" bIns="184049" numCol="1" spcCol="1270" anchor="ctr" anchorCtr="0">
              <a:noAutofit/>
            </a:bodyPr>
            <a:lstStyle/>
            <a:p>
              <a:pPr marL="0" lvl="0" indent="0" algn="ctr" defTabSz="622300" rtl="0">
                <a:lnSpc>
                  <a:spcPct val="90000"/>
                </a:lnSpc>
                <a:spcBef>
                  <a:spcPct val="0"/>
                </a:spcBef>
                <a:spcAft>
                  <a:spcPct val="35000"/>
                </a:spcAft>
                <a:buNone/>
              </a:pPr>
              <a:r>
                <a:rPr lang="en-US" sz="1400" kern="1200">
                  <a:solidFill>
                    <a:schemeClr val="tx1"/>
                  </a:solidFill>
                  <a:latin typeface="Roboto" panose="020B0604020202020204" charset="0"/>
                  <a:ea typeface="Roboto" panose="020B0604020202020204" charset="0"/>
                </a:rPr>
                <a:t>Φ/Β </a:t>
              </a:r>
              <a:r>
                <a:rPr lang="el-GR" sz="1400" kern="1200">
                  <a:solidFill>
                    <a:schemeClr val="tx1"/>
                  </a:solidFill>
                  <a:latin typeface="Roboto" panose="020B0604020202020204" charset="0"/>
                  <a:ea typeface="Roboto" panose="020B0604020202020204" charset="0"/>
                </a:rPr>
                <a:t>σταθμός</a:t>
              </a:r>
              <a:r>
                <a:rPr lang="en-US" sz="1400" kern="1200">
                  <a:solidFill>
                    <a:schemeClr val="tx1"/>
                  </a:solidFill>
                  <a:latin typeface="Roboto" panose="020B0604020202020204" charset="0"/>
                  <a:ea typeface="Roboto" panose="020B0604020202020204" charset="0"/>
                </a:rPr>
                <a:t> </a:t>
              </a:r>
              <a:r>
                <a:rPr lang="en-US" sz="1400" b="1" kern="1200">
                  <a:solidFill>
                    <a:schemeClr val="tx1"/>
                  </a:solidFill>
                  <a:latin typeface="Roboto" panose="020B0604020202020204" charset="0"/>
                  <a:ea typeface="Roboto" panose="020B0604020202020204" charset="0"/>
                </a:rPr>
                <a:t>100 kWp</a:t>
              </a:r>
            </a:p>
          </p:txBody>
        </p:sp>
        <p:sp>
          <p:nvSpPr>
            <p:cNvPr id="8" name="Freeform: Shape 7">
              <a:extLst>
                <a:ext uri="{FF2B5EF4-FFF2-40B4-BE49-F238E27FC236}">
                  <a16:creationId xmlns:a16="http://schemas.microsoft.com/office/drawing/2014/main" id="{3460D672-AC19-C269-AB3A-D50ACEF79C14}"/>
                </a:ext>
              </a:extLst>
            </p:cNvPr>
            <p:cNvSpPr/>
            <p:nvPr/>
          </p:nvSpPr>
          <p:spPr>
            <a:xfrm>
              <a:off x="4729324" y="3582776"/>
              <a:ext cx="2279957" cy="1367974"/>
            </a:xfrm>
            <a:custGeom>
              <a:avLst/>
              <a:gdLst>
                <a:gd name="connsiteX0" fmla="*/ 0 w 2279957"/>
                <a:gd name="connsiteY0" fmla="*/ 228000 h 1367974"/>
                <a:gd name="connsiteX1" fmla="*/ 228000 w 2279957"/>
                <a:gd name="connsiteY1" fmla="*/ 0 h 1367974"/>
                <a:gd name="connsiteX2" fmla="*/ 2051957 w 2279957"/>
                <a:gd name="connsiteY2" fmla="*/ 0 h 1367974"/>
                <a:gd name="connsiteX3" fmla="*/ 2279957 w 2279957"/>
                <a:gd name="connsiteY3" fmla="*/ 228000 h 1367974"/>
                <a:gd name="connsiteX4" fmla="*/ 2279957 w 2279957"/>
                <a:gd name="connsiteY4" fmla="*/ 1139974 h 1367974"/>
                <a:gd name="connsiteX5" fmla="*/ 2051957 w 2279957"/>
                <a:gd name="connsiteY5" fmla="*/ 1367974 h 1367974"/>
                <a:gd name="connsiteX6" fmla="*/ 228000 w 2279957"/>
                <a:gd name="connsiteY6" fmla="*/ 1367974 h 1367974"/>
                <a:gd name="connsiteX7" fmla="*/ 0 w 2279957"/>
                <a:gd name="connsiteY7" fmla="*/ 1139974 h 1367974"/>
                <a:gd name="connsiteX8" fmla="*/ 0 w 2279957"/>
                <a:gd name="connsiteY8" fmla="*/ 228000 h 1367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9957" h="1367974">
                  <a:moveTo>
                    <a:pt x="0" y="228000"/>
                  </a:moveTo>
                  <a:cubicBezTo>
                    <a:pt x="0" y="102079"/>
                    <a:pt x="102079" y="0"/>
                    <a:pt x="228000" y="0"/>
                  </a:cubicBezTo>
                  <a:lnTo>
                    <a:pt x="2051957" y="0"/>
                  </a:lnTo>
                  <a:cubicBezTo>
                    <a:pt x="2177878" y="0"/>
                    <a:pt x="2279957" y="102079"/>
                    <a:pt x="2279957" y="228000"/>
                  </a:cubicBezTo>
                  <a:lnTo>
                    <a:pt x="2279957" y="1139974"/>
                  </a:lnTo>
                  <a:cubicBezTo>
                    <a:pt x="2279957" y="1265895"/>
                    <a:pt x="2177878" y="1367974"/>
                    <a:pt x="2051957" y="1367974"/>
                  </a:cubicBezTo>
                  <a:lnTo>
                    <a:pt x="228000" y="1367974"/>
                  </a:lnTo>
                  <a:cubicBezTo>
                    <a:pt x="102079" y="1367974"/>
                    <a:pt x="0" y="1265895"/>
                    <a:pt x="0" y="1139974"/>
                  </a:cubicBezTo>
                  <a:lnTo>
                    <a:pt x="0" y="2280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8499" tIns="184049" rIns="178499" bIns="184049" numCol="1" spcCol="1270" anchor="ctr" anchorCtr="0">
              <a:noAutofit/>
            </a:bodyPr>
            <a:lstStyle/>
            <a:p>
              <a:pPr marL="0" lvl="0" indent="0" algn="ctr" defTabSz="622300">
                <a:lnSpc>
                  <a:spcPct val="90000"/>
                </a:lnSpc>
                <a:spcBef>
                  <a:spcPct val="0"/>
                </a:spcBef>
                <a:spcAft>
                  <a:spcPct val="35000"/>
                </a:spcAft>
                <a:buNone/>
              </a:pPr>
              <a:r>
                <a:rPr lang="el-GR" sz="1400" kern="1200">
                  <a:latin typeface="Roboto" panose="020B0604020202020204" charset="0"/>
                  <a:ea typeface="Roboto" panose="020B0604020202020204" charset="0"/>
                </a:rPr>
                <a:t>Όχι πώληση ενέργειας -&gt; </a:t>
              </a:r>
              <a:r>
                <a:rPr lang="el-GR" sz="1400" b="1" kern="1200">
                  <a:latin typeface="Roboto" panose="020B0604020202020204" charset="0"/>
                  <a:ea typeface="Roboto" panose="020B0604020202020204" charset="0"/>
                </a:rPr>
                <a:t>Ιδιοκατανάλωση</a:t>
              </a:r>
              <a:r>
                <a:rPr lang="el-GR" sz="1400" kern="1200">
                  <a:latin typeface="Roboto" panose="020B0604020202020204" charset="0"/>
                  <a:ea typeface="Roboto" panose="020B0604020202020204" charset="0"/>
                </a:rPr>
                <a:t> </a:t>
              </a:r>
              <a:endParaRPr lang="en-US" sz="1400" kern="1200">
                <a:latin typeface="Roboto" panose="020B0604020202020204" charset="0"/>
                <a:ea typeface="Roboto" panose="020B0604020202020204" charset="0"/>
              </a:endParaRPr>
            </a:p>
          </p:txBody>
        </p:sp>
        <p:sp>
          <p:nvSpPr>
            <p:cNvPr id="10" name="Freeform: Shape 9">
              <a:extLst>
                <a:ext uri="{FF2B5EF4-FFF2-40B4-BE49-F238E27FC236}">
                  <a16:creationId xmlns:a16="http://schemas.microsoft.com/office/drawing/2014/main" id="{E80DB744-B13C-FCA9-87D7-D2A779261BCE}"/>
                </a:ext>
              </a:extLst>
            </p:cNvPr>
            <p:cNvSpPr/>
            <p:nvPr/>
          </p:nvSpPr>
          <p:spPr>
            <a:xfrm>
              <a:off x="1767310" y="3075004"/>
              <a:ext cx="2369160" cy="669741"/>
            </a:xfrm>
            <a:custGeom>
              <a:avLst/>
              <a:gdLst>
                <a:gd name="connsiteX0" fmla="*/ 0 w 2279957"/>
                <a:gd name="connsiteY0" fmla="*/ 228000 h 1367974"/>
                <a:gd name="connsiteX1" fmla="*/ 228000 w 2279957"/>
                <a:gd name="connsiteY1" fmla="*/ 0 h 1367974"/>
                <a:gd name="connsiteX2" fmla="*/ 2051957 w 2279957"/>
                <a:gd name="connsiteY2" fmla="*/ 0 h 1367974"/>
                <a:gd name="connsiteX3" fmla="*/ 2279957 w 2279957"/>
                <a:gd name="connsiteY3" fmla="*/ 228000 h 1367974"/>
                <a:gd name="connsiteX4" fmla="*/ 2279957 w 2279957"/>
                <a:gd name="connsiteY4" fmla="*/ 1139974 h 1367974"/>
                <a:gd name="connsiteX5" fmla="*/ 2051957 w 2279957"/>
                <a:gd name="connsiteY5" fmla="*/ 1367974 h 1367974"/>
                <a:gd name="connsiteX6" fmla="*/ 228000 w 2279957"/>
                <a:gd name="connsiteY6" fmla="*/ 1367974 h 1367974"/>
                <a:gd name="connsiteX7" fmla="*/ 0 w 2279957"/>
                <a:gd name="connsiteY7" fmla="*/ 1139974 h 1367974"/>
                <a:gd name="connsiteX8" fmla="*/ 0 w 2279957"/>
                <a:gd name="connsiteY8" fmla="*/ 228000 h 1367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9957" h="1367974">
                  <a:moveTo>
                    <a:pt x="0" y="228000"/>
                  </a:moveTo>
                  <a:cubicBezTo>
                    <a:pt x="0" y="102079"/>
                    <a:pt x="102079" y="0"/>
                    <a:pt x="228000" y="0"/>
                  </a:cubicBezTo>
                  <a:lnTo>
                    <a:pt x="2051957" y="0"/>
                  </a:lnTo>
                  <a:cubicBezTo>
                    <a:pt x="2177878" y="0"/>
                    <a:pt x="2279957" y="102079"/>
                    <a:pt x="2279957" y="228000"/>
                  </a:cubicBezTo>
                  <a:lnTo>
                    <a:pt x="2279957" y="1139974"/>
                  </a:lnTo>
                  <a:cubicBezTo>
                    <a:pt x="2279957" y="1265895"/>
                    <a:pt x="2177878" y="1367974"/>
                    <a:pt x="2051957" y="1367974"/>
                  </a:cubicBezTo>
                  <a:lnTo>
                    <a:pt x="228000" y="1367974"/>
                  </a:lnTo>
                  <a:cubicBezTo>
                    <a:pt x="102079" y="1367974"/>
                    <a:pt x="0" y="1265895"/>
                    <a:pt x="0" y="1139974"/>
                  </a:cubicBezTo>
                  <a:lnTo>
                    <a:pt x="0" y="228000"/>
                  </a:lnTo>
                  <a:close/>
                </a:path>
              </a:pathLst>
            </a:custGeom>
            <a:solidFill>
              <a:schemeClr val="accent5">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8499" tIns="184049" rIns="178499" bIns="184049" numCol="1" spcCol="1270" anchor="ctr" anchorCtr="0">
              <a:noAutofit/>
            </a:bodyPr>
            <a:lstStyle/>
            <a:p>
              <a:pPr marL="0" lvl="0" indent="0" algn="ctr" defTabSz="622300">
                <a:lnSpc>
                  <a:spcPct val="90000"/>
                </a:lnSpc>
                <a:spcBef>
                  <a:spcPct val="0"/>
                </a:spcBef>
                <a:spcAft>
                  <a:spcPct val="35000"/>
                </a:spcAft>
                <a:buNone/>
              </a:pPr>
              <a:r>
                <a:rPr lang="en-US" sz="1400" b="1" kern="1200">
                  <a:solidFill>
                    <a:schemeClr val="tx1"/>
                  </a:solidFill>
                  <a:latin typeface="Roboto" panose="020B0604020202020204" charset="0"/>
                  <a:ea typeface="Roboto" panose="020B0604020202020204" charset="0"/>
                </a:rPr>
                <a:t>35</a:t>
              </a:r>
              <a:r>
                <a:rPr lang="en-US" sz="1400" kern="1200">
                  <a:solidFill>
                    <a:schemeClr val="tx1"/>
                  </a:solidFill>
                  <a:latin typeface="Roboto" panose="020B0604020202020204" charset="0"/>
                  <a:ea typeface="Roboto" panose="020B0604020202020204" charset="0"/>
                </a:rPr>
                <a:t> </a:t>
              </a:r>
              <a:r>
                <a:rPr lang="en-US" sz="1400" kern="1200" err="1">
                  <a:solidFill>
                    <a:schemeClr val="tx1"/>
                  </a:solidFill>
                  <a:latin typeface="Roboto" panose="020B0604020202020204" charset="0"/>
                  <a:ea typeface="Roboto" panose="020B0604020202020204" charset="0"/>
                </a:rPr>
                <a:t>μέλη</a:t>
              </a:r>
              <a:endParaRPr lang="en-US" sz="1400" kern="1200">
                <a:solidFill>
                  <a:schemeClr val="tx1"/>
                </a:solidFill>
                <a:latin typeface="Roboto" panose="020B0604020202020204" charset="0"/>
                <a:ea typeface="Roboto" panose="020B0604020202020204" charset="0"/>
              </a:endParaRPr>
            </a:p>
          </p:txBody>
        </p:sp>
        <p:sp>
          <p:nvSpPr>
            <p:cNvPr id="14" name="Freeform: Shape 13">
              <a:extLst>
                <a:ext uri="{FF2B5EF4-FFF2-40B4-BE49-F238E27FC236}">
                  <a16:creationId xmlns:a16="http://schemas.microsoft.com/office/drawing/2014/main" id="{99FAE17A-A50B-BFE8-6574-C46B658CB847}"/>
                </a:ext>
              </a:extLst>
            </p:cNvPr>
            <p:cNvSpPr/>
            <p:nvPr/>
          </p:nvSpPr>
          <p:spPr>
            <a:xfrm>
              <a:off x="1762142" y="4086899"/>
              <a:ext cx="2379496" cy="669741"/>
            </a:xfrm>
            <a:custGeom>
              <a:avLst/>
              <a:gdLst>
                <a:gd name="connsiteX0" fmla="*/ 0 w 2279957"/>
                <a:gd name="connsiteY0" fmla="*/ 228000 h 1367974"/>
                <a:gd name="connsiteX1" fmla="*/ 228000 w 2279957"/>
                <a:gd name="connsiteY1" fmla="*/ 0 h 1367974"/>
                <a:gd name="connsiteX2" fmla="*/ 2051957 w 2279957"/>
                <a:gd name="connsiteY2" fmla="*/ 0 h 1367974"/>
                <a:gd name="connsiteX3" fmla="*/ 2279957 w 2279957"/>
                <a:gd name="connsiteY3" fmla="*/ 228000 h 1367974"/>
                <a:gd name="connsiteX4" fmla="*/ 2279957 w 2279957"/>
                <a:gd name="connsiteY4" fmla="*/ 1139974 h 1367974"/>
                <a:gd name="connsiteX5" fmla="*/ 2051957 w 2279957"/>
                <a:gd name="connsiteY5" fmla="*/ 1367974 h 1367974"/>
                <a:gd name="connsiteX6" fmla="*/ 228000 w 2279957"/>
                <a:gd name="connsiteY6" fmla="*/ 1367974 h 1367974"/>
                <a:gd name="connsiteX7" fmla="*/ 0 w 2279957"/>
                <a:gd name="connsiteY7" fmla="*/ 1139974 h 1367974"/>
                <a:gd name="connsiteX8" fmla="*/ 0 w 2279957"/>
                <a:gd name="connsiteY8" fmla="*/ 228000 h 1367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9957" h="1367974">
                  <a:moveTo>
                    <a:pt x="0" y="228000"/>
                  </a:moveTo>
                  <a:cubicBezTo>
                    <a:pt x="0" y="102079"/>
                    <a:pt x="102079" y="0"/>
                    <a:pt x="228000" y="0"/>
                  </a:cubicBezTo>
                  <a:lnTo>
                    <a:pt x="2051957" y="0"/>
                  </a:lnTo>
                  <a:cubicBezTo>
                    <a:pt x="2177878" y="0"/>
                    <a:pt x="2279957" y="102079"/>
                    <a:pt x="2279957" y="228000"/>
                  </a:cubicBezTo>
                  <a:lnTo>
                    <a:pt x="2279957" y="1139974"/>
                  </a:lnTo>
                  <a:cubicBezTo>
                    <a:pt x="2279957" y="1265895"/>
                    <a:pt x="2177878" y="1367974"/>
                    <a:pt x="2051957" y="1367974"/>
                  </a:cubicBezTo>
                  <a:lnTo>
                    <a:pt x="228000" y="1367974"/>
                  </a:lnTo>
                  <a:cubicBezTo>
                    <a:pt x="102079" y="1367974"/>
                    <a:pt x="0" y="1265895"/>
                    <a:pt x="0" y="1139974"/>
                  </a:cubicBezTo>
                  <a:lnTo>
                    <a:pt x="0" y="228000"/>
                  </a:lnTo>
                  <a:close/>
                </a:path>
              </a:pathLst>
            </a:custGeom>
            <a:solidFill>
              <a:schemeClr val="accent5">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8499" tIns="184049" rIns="178499" bIns="184049" numCol="1" spcCol="1270" anchor="ctr" anchorCtr="0">
              <a:noAutofit/>
            </a:bodyPr>
            <a:lstStyle/>
            <a:p>
              <a:pPr marL="0" lvl="0" indent="0" algn="ctr" defTabSz="622300" rtl="0">
                <a:lnSpc>
                  <a:spcPct val="90000"/>
                </a:lnSpc>
                <a:spcBef>
                  <a:spcPct val="0"/>
                </a:spcBef>
                <a:spcAft>
                  <a:spcPct val="35000"/>
                </a:spcAft>
                <a:buNone/>
              </a:pPr>
              <a:r>
                <a:rPr lang="en-US" sz="1400" kern="1200" err="1">
                  <a:solidFill>
                    <a:schemeClr val="tx1"/>
                  </a:solidFill>
                  <a:latin typeface="Roboto" panose="020B0604020202020204" charset="0"/>
                  <a:ea typeface="Roboto" panose="020B0604020202020204" charset="0"/>
                </a:rPr>
                <a:t>Εκτιμώμενο</a:t>
              </a:r>
              <a:r>
                <a:rPr lang="en-US" sz="1400" kern="1200">
                  <a:solidFill>
                    <a:schemeClr val="tx1"/>
                  </a:solidFill>
                  <a:latin typeface="Roboto" panose="020B0604020202020204" charset="0"/>
                  <a:ea typeface="Roboto" panose="020B0604020202020204" charset="0"/>
                </a:rPr>
                <a:t> </a:t>
              </a:r>
              <a:r>
                <a:rPr lang="en-US" sz="1400" kern="1200" err="1">
                  <a:solidFill>
                    <a:schemeClr val="tx1"/>
                  </a:solidFill>
                  <a:latin typeface="Roboto" panose="020B0604020202020204" charset="0"/>
                  <a:ea typeface="Roboto" panose="020B0604020202020204" charset="0"/>
                </a:rPr>
                <a:t>κόστος</a:t>
              </a:r>
              <a:r>
                <a:rPr lang="en-US" sz="1400" kern="1200">
                  <a:solidFill>
                    <a:schemeClr val="tx1"/>
                  </a:solidFill>
                  <a:latin typeface="Roboto" panose="020B0604020202020204" charset="0"/>
                  <a:ea typeface="Roboto" panose="020B0604020202020204" charset="0"/>
                </a:rPr>
                <a:t> </a:t>
              </a:r>
              <a:br>
                <a:rPr lang="en-US" sz="1400" kern="1200">
                  <a:solidFill>
                    <a:schemeClr val="tx1"/>
                  </a:solidFill>
                  <a:latin typeface="Roboto" panose="020B0604020202020204" charset="0"/>
                  <a:ea typeface="Roboto" panose="020B0604020202020204" charset="0"/>
                </a:rPr>
              </a:br>
              <a:r>
                <a:rPr lang="en-US" sz="1400" kern="1200">
                  <a:solidFill>
                    <a:schemeClr val="tx1"/>
                  </a:solidFill>
                  <a:latin typeface="Roboto" panose="020B0604020202020204" charset="0"/>
                  <a:ea typeface="Roboto" panose="020B0604020202020204" charset="0"/>
                </a:rPr>
                <a:t>(</a:t>
              </a:r>
              <a:r>
                <a:rPr lang="en-US" sz="1400" kern="1200" err="1">
                  <a:solidFill>
                    <a:schemeClr val="tx1"/>
                  </a:solidFill>
                  <a:latin typeface="Roboto" panose="020B0604020202020204" charset="0"/>
                  <a:ea typeface="Roboto" panose="020B0604020202020204" charset="0"/>
                </a:rPr>
                <a:t>υλικά</a:t>
              </a:r>
              <a:r>
                <a:rPr lang="en-US" sz="1400" kern="1200">
                  <a:solidFill>
                    <a:schemeClr val="tx1"/>
                  </a:solidFill>
                  <a:latin typeface="Roboto" panose="020B0604020202020204" charset="0"/>
                  <a:ea typeface="Roboto" panose="020B0604020202020204" charset="0"/>
                </a:rPr>
                <a:t> &amp; </a:t>
              </a:r>
              <a:r>
                <a:rPr lang="en-US" sz="1400" kern="1200" err="1">
                  <a:solidFill>
                    <a:schemeClr val="tx1"/>
                  </a:solidFill>
                  <a:latin typeface="Roboto" panose="020B0604020202020204" charset="0"/>
                  <a:ea typeface="Roboto" panose="020B0604020202020204" charset="0"/>
                </a:rPr>
                <a:t>εγκ</a:t>
              </a:r>
              <a:r>
                <a:rPr lang="en-US" sz="1400" kern="1200">
                  <a:solidFill>
                    <a:schemeClr val="tx1"/>
                  </a:solidFill>
                  <a:latin typeface="Roboto" panose="020B0604020202020204" charset="0"/>
                  <a:ea typeface="Roboto" panose="020B0604020202020204" charset="0"/>
                </a:rPr>
                <a:t>ατάσταση)</a:t>
              </a:r>
            </a:p>
            <a:p>
              <a:pPr marL="0" lvl="0" indent="0" algn="ctr" defTabSz="622300" rtl="0">
                <a:lnSpc>
                  <a:spcPct val="90000"/>
                </a:lnSpc>
                <a:spcBef>
                  <a:spcPct val="0"/>
                </a:spcBef>
                <a:spcAft>
                  <a:spcPct val="35000"/>
                </a:spcAft>
                <a:buNone/>
              </a:pPr>
              <a:r>
                <a:rPr lang="en-US" sz="1400" kern="1200">
                  <a:solidFill>
                    <a:schemeClr val="tx1"/>
                  </a:solidFill>
                  <a:latin typeface="Roboto" panose="020B0604020202020204" charset="0"/>
                  <a:ea typeface="Roboto" panose="020B0604020202020204" charset="0"/>
                </a:rPr>
                <a:t> </a:t>
              </a:r>
              <a:r>
                <a:rPr lang="en-US" sz="1400" b="1" kern="1200">
                  <a:solidFill>
                    <a:schemeClr val="tx1"/>
                  </a:solidFill>
                  <a:latin typeface="Roboto" panose="020B0604020202020204" charset="0"/>
                  <a:ea typeface="Roboto" panose="020B0604020202020204" charset="0"/>
                </a:rPr>
                <a:t>€</a:t>
              </a:r>
              <a:r>
                <a:rPr lang="el-GR" sz="1400" b="1" kern="1200">
                  <a:solidFill>
                    <a:schemeClr val="tx1"/>
                  </a:solidFill>
                  <a:latin typeface="Roboto" panose="020B0604020202020204" charset="0"/>
                  <a:ea typeface="Roboto" panose="020B0604020202020204" charset="0"/>
                </a:rPr>
                <a:t>10</a:t>
              </a:r>
              <a:r>
                <a:rPr lang="en-US" sz="1400" b="1" kern="1200">
                  <a:solidFill>
                    <a:schemeClr val="tx1"/>
                  </a:solidFill>
                  <a:latin typeface="Roboto" panose="020B0604020202020204" charset="0"/>
                  <a:ea typeface="Roboto" panose="020B0604020202020204" charset="0"/>
                </a:rPr>
                <a:t>0.000 </a:t>
              </a:r>
              <a:endParaRPr lang="en-US" sz="1400" kern="1200">
                <a:solidFill>
                  <a:schemeClr val="tx1"/>
                </a:solidFill>
                <a:latin typeface="Roboto" panose="020B0604020202020204" charset="0"/>
                <a:ea typeface="Roboto" panose="020B0604020202020204" charset="0"/>
              </a:endParaRPr>
            </a:p>
          </p:txBody>
        </p:sp>
        <p:sp>
          <p:nvSpPr>
            <p:cNvPr id="16" name="Freeform: Shape 15">
              <a:extLst>
                <a:ext uri="{FF2B5EF4-FFF2-40B4-BE49-F238E27FC236}">
                  <a16:creationId xmlns:a16="http://schemas.microsoft.com/office/drawing/2014/main" id="{E9E8547F-23E0-5681-E471-4EA457CECAD7}"/>
                </a:ext>
              </a:extLst>
            </p:cNvPr>
            <p:cNvSpPr/>
            <p:nvPr/>
          </p:nvSpPr>
          <p:spPr>
            <a:xfrm>
              <a:off x="4729324" y="2015637"/>
              <a:ext cx="2279957" cy="1367974"/>
            </a:xfrm>
            <a:custGeom>
              <a:avLst/>
              <a:gdLst>
                <a:gd name="connsiteX0" fmla="*/ 0 w 2279957"/>
                <a:gd name="connsiteY0" fmla="*/ 228000 h 1367974"/>
                <a:gd name="connsiteX1" fmla="*/ 228000 w 2279957"/>
                <a:gd name="connsiteY1" fmla="*/ 0 h 1367974"/>
                <a:gd name="connsiteX2" fmla="*/ 2051957 w 2279957"/>
                <a:gd name="connsiteY2" fmla="*/ 0 h 1367974"/>
                <a:gd name="connsiteX3" fmla="*/ 2279957 w 2279957"/>
                <a:gd name="connsiteY3" fmla="*/ 228000 h 1367974"/>
                <a:gd name="connsiteX4" fmla="*/ 2279957 w 2279957"/>
                <a:gd name="connsiteY4" fmla="*/ 1139974 h 1367974"/>
                <a:gd name="connsiteX5" fmla="*/ 2051957 w 2279957"/>
                <a:gd name="connsiteY5" fmla="*/ 1367974 h 1367974"/>
                <a:gd name="connsiteX6" fmla="*/ 228000 w 2279957"/>
                <a:gd name="connsiteY6" fmla="*/ 1367974 h 1367974"/>
                <a:gd name="connsiteX7" fmla="*/ 0 w 2279957"/>
                <a:gd name="connsiteY7" fmla="*/ 1139974 h 1367974"/>
                <a:gd name="connsiteX8" fmla="*/ 0 w 2279957"/>
                <a:gd name="connsiteY8" fmla="*/ 228000 h 1367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9957" h="1367974">
                  <a:moveTo>
                    <a:pt x="0" y="228000"/>
                  </a:moveTo>
                  <a:cubicBezTo>
                    <a:pt x="0" y="102079"/>
                    <a:pt x="102079" y="0"/>
                    <a:pt x="228000" y="0"/>
                  </a:cubicBezTo>
                  <a:lnTo>
                    <a:pt x="2051957" y="0"/>
                  </a:lnTo>
                  <a:cubicBezTo>
                    <a:pt x="2177878" y="0"/>
                    <a:pt x="2279957" y="102079"/>
                    <a:pt x="2279957" y="228000"/>
                  </a:cubicBezTo>
                  <a:lnTo>
                    <a:pt x="2279957" y="1139974"/>
                  </a:lnTo>
                  <a:cubicBezTo>
                    <a:pt x="2279957" y="1265895"/>
                    <a:pt x="2177878" y="1367974"/>
                    <a:pt x="2051957" y="1367974"/>
                  </a:cubicBezTo>
                  <a:lnTo>
                    <a:pt x="228000" y="1367974"/>
                  </a:lnTo>
                  <a:cubicBezTo>
                    <a:pt x="102079" y="1367974"/>
                    <a:pt x="0" y="1265895"/>
                    <a:pt x="0" y="1139974"/>
                  </a:cubicBezTo>
                  <a:lnTo>
                    <a:pt x="0" y="2280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8499" tIns="184049" rIns="178499" bIns="184049" numCol="1" spcCol="1270" anchor="ctr" anchorCtr="0">
              <a:noAutofit/>
            </a:bodyPr>
            <a:lstStyle/>
            <a:p>
              <a:pPr marL="0" lvl="0" indent="0" algn="ctr" defTabSz="622300">
                <a:lnSpc>
                  <a:spcPct val="90000"/>
                </a:lnSpc>
                <a:spcBef>
                  <a:spcPct val="0"/>
                </a:spcBef>
                <a:spcAft>
                  <a:spcPct val="35000"/>
                </a:spcAft>
                <a:buNone/>
              </a:pPr>
              <a:r>
                <a:rPr lang="en-US" sz="1400" kern="1200">
                  <a:latin typeface="Roboto" panose="020B0604020202020204" charset="0"/>
                  <a:ea typeface="Roboto" panose="020B0604020202020204" charset="0"/>
                </a:rPr>
                <a:t>Παρα</a:t>
              </a:r>
              <a:r>
                <a:rPr lang="en-US" sz="1400" kern="1200" err="1">
                  <a:latin typeface="Roboto" panose="020B0604020202020204" charset="0"/>
                  <a:ea typeface="Roboto" panose="020B0604020202020204" charset="0"/>
                </a:rPr>
                <a:t>γωγή</a:t>
              </a:r>
              <a:r>
                <a:rPr lang="en-US" sz="1400" kern="1200">
                  <a:latin typeface="Roboto" panose="020B0604020202020204" charset="0"/>
                  <a:ea typeface="Roboto" panose="020B0604020202020204" charset="0"/>
                </a:rPr>
                <a:t> </a:t>
              </a:r>
              <a:r>
                <a:rPr lang="en-US" sz="1400" kern="1200" err="1">
                  <a:latin typeface="Roboto" panose="020B0604020202020204" charset="0"/>
                  <a:ea typeface="Roboto" panose="020B0604020202020204" charset="0"/>
                </a:rPr>
                <a:t>εγκ</a:t>
              </a:r>
              <a:r>
                <a:rPr lang="en-US" sz="1400" kern="1200">
                  <a:latin typeface="Roboto" panose="020B0604020202020204" charset="0"/>
                  <a:ea typeface="Roboto" panose="020B0604020202020204" charset="0"/>
                </a:rPr>
                <a:t>ατάστασης </a:t>
              </a:r>
            </a:p>
            <a:p>
              <a:pPr marL="0" lvl="0" indent="0" algn="ctr" defTabSz="622300">
                <a:lnSpc>
                  <a:spcPct val="90000"/>
                </a:lnSpc>
                <a:spcBef>
                  <a:spcPct val="0"/>
                </a:spcBef>
                <a:spcAft>
                  <a:spcPct val="35000"/>
                </a:spcAft>
                <a:buNone/>
              </a:pPr>
              <a:r>
                <a:rPr lang="en-US" sz="1400" b="1" kern="1200">
                  <a:latin typeface="Roboto" panose="020B0604020202020204" charset="0"/>
                  <a:ea typeface="Roboto" panose="020B0604020202020204" charset="0"/>
                </a:rPr>
                <a:t>165.000 kWh/</a:t>
              </a:r>
              <a:r>
                <a:rPr lang="en-US" sz="1400" b="1" kern="1200" err="1">
                  <a:latin typeface="Roboto" panose="020B0604020202020204" charset="0"/>
                  <a:ea typeface="Roboto" panose="020B0604020202020204" charset="0"/>
                </a:rPr>
                <a:t>έτος</a:t>
              </a:r>
              <a:r>
                <a:rPr lang="en-US" sz="1400" b="1" kern="1200">
                  <a:latin typeface="Roboto" panose="020B0604020202020204" charset="0"/>
                  <a:ea typeface="Roboto" panose="020B0604020202020204" charset="0"/>
                </a:rPr>
                <a:t> </a:t>
              </a:r>
              <a:br>
                <a:rPr lang="en-US" sz="1400" b="1">
                  <a:latin typeface="Roboto" panose="020B0604020202020204" charset="0"/>
                  <a:ea typeface="Roboto" panose="020B0604020202020204" charset="0"/>
                </a:rPr>
              </a:br>
              <a:r>
                <a:rPr lang="en-US" sz="1400" kern="1200">
                  <a:latin typeface="Roboto" panose="020B0604020202020204" charset="0"/>
                  <a:ea typeface="Roboto" panose="020B0604020202020204" charset="0"/>
                </a:rPr>
                <a:t>(1650 kWh/kWp)</a:t>
              </a:r>
            </a:p>
          </p:txBody>
        </p:sp>
        <p:sp>
          <p:nvSpPr>
            <p:cNvPr id="17" name="Freeform: Shape 16">
              <a:extLst>
                <a:ext uri="{FF2B5EF4-FFF2-40B4-BE49-F238E27FC236}">
                  <a16:creationId xmlns:a16="http://schemas.microsoft.com/office/drawing/2014/main" id="{B92F43FD-FB5F-CD8D-7E4D-6A15CDF36723}"/>
                </a:ext>
              </a:extLst>
            </p:cNvPr>
            <p:cNvSpPr/>
            <p:nvPr/>
          </p:nvSpPr>
          <p:spPr>
            <a:xfrm>
              <a:off x="7596967" y="2068966"/>
              <a:ext cx="3055622" cy="2881784"/>
            </a:xfrm>
            <a:custGeom>
              <a:avLst/>
              <a:gdLst>
                <a:gd name="connsiteX0" fmla="*/ 0 w 3055622"/>
                <a:gd name="connsiteY0" fmla="*/ 305662 h 1833934"/>
                <a:gd name="connsiteX1" fmla="*/ 305662 w 3055622"/>
                <a:gd name="connsiteY1" fmla="*/ 0 h 1833934"/>
                <a:gd name="connsiteX2" fmla="*/ 2749960 w 3055622"/>
                <a:gd name="connsiteY2" fmla="*/ 0 h 1833934"/>
                <a:gd name="connsiteX3" fmla="*/ 3055622 w 3055622"/>
                <a:gd name="connsiteY3" fmla="*/ 305662 h 1833934"/>
                <a:gd name="connsiteX4" fmla="*/ 3055622 w 3055622"/>
                <a:gd name="connsiteY4" fmla="*/ 1528272 h 1833934"/>
                <a:gd name="connsiteX5" fmla="*/ 2749960 w 3055622"/>
                <a:gd name="connsiteY5" fmla="*/ 1833934 h 1833934"/>
                <a:gd name="connsiteX6" fmla="*/ 305662 w 3055622"/>
                <a:gd name="connsiteY6" fmla="*/ 1833934 h 1833934"/>
                <a:gd name="connsiteX7" fmla="*/ 0 w 3055622"/>
                <a:gd name="connsiteY7" fmla="*/ 1528272 h 1833934"/>
                <a:gd name="connsiteX8" fmla="*/ 0 w 3055622"/>
                <a:gd name="connsiteY8" fmla="*/ 305662 h 1833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55622" h="1833934">
                  <a:moveTo>
                    <a:pt x="0" y="305662"/>
                  </a:moveTo>
                  <a:cubicBezTo>
                    <a:pt x="0" y="136850"/>
                    <a:pt x="136850" y="0"/>
                    <a:pt x="305662" y="0"/>
                  </a:cubicBezTo>
                  <a:lnTo>
                    <a:pt x="2749960" y="0"/>
                  </a:lnTo>
                  <a:cubicBezTo>
                    <a:pt x="2918772" y="0"/>
                    <a:pt x="3055622" y="136850"/>
                    <a:pt x="3055622" y="305662"/>
                  </a:cubicBezTo>
                  <a:lnTo>
                    <a:pt x="3055622" y="1528272"/>
                  </a:lnTo>
                  <a:cubicBezTo>
                    <a:pt x="3055622" y="1697084"/>
                    <a:pt x="2918772" y="1833934"/>
                    <a:pt x="2749960" y="1833934"/>
                  </a:cubicBezTo>
                  <a:lnTo>
                    <a:pt x="305662" y="1833934"/>
                  </a:lnTo>
                  <a:cubicBezTo>
                    <a:pt x="136850" y="1833934"/>
                    <a:pt x="0" y="1697084"/>
                    <a:pt x="0" y="1528272"/>
                  </a:cubicBezTo>
                  <a:lnTo>
                    <a:pt x="0" y="305662"/>
                  </a:lnTo>
                  <a:close/>
                </a:path>
              </a:pathLst>
            </a:custGeom>
            <a:solidFill>
              <a:srgbClr val="FFC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1245" tIns="206795" rIns="201245" bIns="206795" numCol="1" spcCol="1270" anchor="ctr" anchorCtr="0">
              <a:noAutofit/>
            </a:bodyPr>
            <a:lstStyle/>
            <a:p>
              <a:pPr marL="0" lvl="0" indent="0" algn="ctr" defTabSz="622300" rtl="0">
                <a:lnSpc>
                  <a:spcPct val="90000"/>
                </a:lnSpc>
                <a:spcBef>
                  <a:spcPct val="0"/>
                </a:spcBef>
                <a:spcAft>
                  <a:spcPct val="35000"/>
                </a:spcAft>
                <a:buNone/>
              </a:pPr>
              <a:r>
                <a:rPr lang="en-US" u="sng" kern="1200" err="1">
                  <a:solidFill>
                    <a:schemeClr val="tx1"/>
                  </a:solidFill>
                  <a:latin typeface="Roboto" panose="020B0604020202020204" charset="0"/>
                  <a:ea typeface="Roboto" panose="020B0604020202020204" charset="0"/>
                </a:rPr>
                <a:t>Εξοικονόμηση</a:t>
              </a:r>
              <a:br>
                <a:rPr lang="en-US" kern="1200">
                  <a:solidFill>
                    <a:schemeClr val="tx1"/>
                  </a:solidFill>
                  <a:latin typeface="Roboto" panose="020B0604020202020204" charset="0"/>
                  <a:ea typeface="Roboto" panose="020B0604020202020204" charset="0"/>
                </a:rPr>
              </a:br>
              <a:br>
                <a:rPr lang="el-GR" sz="1600" kern="1200">
                  <a:solidFill>
                    <a:schemeClr val="tx1"/>
                  </a:solidFill>
                  <a:latin typeface="Roboto" panose="020B0604020202020204" charset="0"/>
                  <a:ea typeface="Roboto" panose="020B0604020202020204" charset="0"/>
                </a:rPr>
              </a:br>
              <a:r>
                <a:rPr lang="en-US" sz="1600" b="1" kern="1200">
                  <a:solidFill>
                    <a:schemeClr val="tx1"/>
                  </a:solidFill>
                  <a:latin typeface="Roboto" panose="020B0604020202020204" charset="0"/>
                  <a:ea typeface="Roboto" panose="020B0604020202020204" charset="0"/>
                </a:rPr>
                <a:t>€18.130/</a:t>
              </a:r>
              <a:r>
                <a:rPr lang="en-US" sz="1600" b="1" kern="1200" err="1">
                  <a:solidFill>
                    <a:schemeClr val="tx1"/>
                  </a:solidFill>
                  <a:latin typeface="Roboto" panose="020B0604020202020204" charset="0"/>
                  <a:ea typeface="Roboto" panose="020B0604020202020204" charset="0"/>
                </a:rPr>
                <a:t>έτος</a:t>
              </a:r>
              <a:r>
                <a:rPr lang="en-US" sz="1600" b="1" kern="1200">
                  <a:solidFill>
                    <a:schemeClr val="tx1"/>
                  </a:solidFill>
                  <a:latin typeface="Roboto" panose="020B0604020202020204" charset="0"/>
                  <a:ea typeface="Roboto" panose="020B0604020202020204" charset="0"/>
                </a:rPr>
                <a:t> </a:t>
              </a:r>
              <a:br>
                <a:rPr lang="en-US" sz="1600" b="1" kern="1200">
                  <a:solidFill>
                    <a:schemeClr val="tx1"/>
                  </a:solidFill>
                  <a:latin typeface="Roboto" panose="020B0604020202020204" charset="0"/>
                  <a:ea typeface="Roboto" panose="020B0604020202020204" charset="0"/>
                </a:rPr>
              </a:br>
              <a:r>
                <a:rPr lang="en-US" sz="1600" kern="1200">
                  <a:solidFill>
                    <a:schemeClr val="tx1"/>
                  </a:solidFill>
                  <a:latin typeface="Roboto" panose="020B0604020202020204" charset="0"/>
                  <a:ea typeface="Roboto" panose="020B0604020202020204" charset="0"/>
                </a:rPr>
                <a:t>(</a:t>
              </a:r>
              <a:r>
                <a:rPr lang="en-US" sz="1600" kern="1200" err="1">
                  <a:solidFill>
                    <a:schemeClr val="tx1"/>
                  </a:solidFill>
                  <a:latin typeface="Roboto" panose="020B0604020202020204" charset="0"/>
                  <a:ea typeface="Roboto" panose="020B0604020202020204" charset="0"/>
                </a:rPr>
                <a:t>χρέωση</a:t>
              </a:r>
              <a:r>
                <a:rPr lang="en-US" sz="1600" kern="1200">
                  <a:solidFill>
                    <a:schemeClr val="tx1"/>
                  </a:solidFill>
                  <a:latin typeface="Roboto" panose="020B0604020202020204" charset="0"/>
                  <a:ea typeface="Roboto" panose="020B0604020202020204" charset="0"/>
                </a:rPr>
                <a:t> π</a:t>
              </a:r>
              <a:r>
                <a:rPr lang="en-US" sz="1600" kern="1200" err="1">
                  <a:solidFill>
                    <a:schemeClr val="tx1"/>
                  </a:solidFill>
                  <a:latin typeface="Roboto" panose="020B0604020202020204" charset="0"/>
                  <a:ea typeface="Roboto" panose="020B0604020202020204" charset="0"/>
                </a:rPr>
                <a:t>ρομ</a:t>
              </a:r>
              <a:r>
                <a:rPr lang="en-US" sz="1600" kern="1200">
                  <a:solidFill>
                    <a:schemeClr val="tx1"/>
                  </a:solidFill>
                  <a:latin typeface="Roboto" panose="020B0604020202020204" charset="0"/>
                  <a:ea typeface="Roboto" panose="020B0604020202020204" charset="0"/>
                </a:rPr>
                <a:t>. € 0,111 /kWh) </a:t>
              </a:r>
              <a:br>
                <a:rPr lang="en-US" sz="1600" b="0" kern="1200">
                  <a:solidFill>
                    <a:schemeClr val="tx1"/>
                  </a:solidFill>
                  <a:latin typeface="Roboto" panose="020B0604020202020204" charset="0"/>
                  <a:ea typeface="Roboto" panose="020B0604020202020204" charset="0"/>
                </a:rPr>
              </a:br>
              <a:br>
                <a:rPr lang="el-GR" sz="1600" b="0" kern="1200">
                  <a:solidFill>
                    <a:schemeClr val="tx1"/>
                  </a:solidFill>
                  <a:latin typeface="Roboto" panose="020B0604020202020204" charset="0"/>
                  <a:ea typeface="Roboto" panose="020B0604020202020204" charset="0"/>
                </a:rPr>
              </a:br>
              <a:r>
                <a:rPr lang="en-US" sz="1600" b="1" kern="1200">
                  <a:solidFill>
                    <a:schemeClr val="tx1"/>
                  </a:solidFill>
                  <a:latin typeface="Roboto" panose="020B0604020202020204" charset="0"/>
                  <a:ea typeface="Roboto" panose="020B0604020202020204" charset="0"/>
                </a:rPr>
                <a:t>€47.000/</a:t>
              </a:r>
              <a:r>
                <a:rPr lang="en-US" sz="1600" b="1" kern="1200" err="1">
                  <a:solidFill>
                    <a:schemeClr val="tx1"/>
                  </a:solidFill>
                  <a:latin typeface="Roboto" panose="020B0604020202020204" charset="0"/>
                  <a:ea typeface="Roboto" panose="020B0604020202020204" charset="0"/>
                </a:rPr>
                <a:t>έτος</a:t>
              </a:r>
              <a:r>
                <a:rPr lang="en-US" sz="1600" b="1" kern="1200">
                  <a:solidFill>
                    <a:schemeClr val="tx1"/>
                  </a:solidFill>
                  <a:latin typeface="Roboto" panose="020B0604020202020204" charset="0"/>
                  <a:ea typeface="Roboto" panose="020B0604020202020204" charset="0"/>
                </a:rPr>
                <a:t> </a:t>
              </a:r>
              <a:br>
                <a:rPr lang="en-US" sz="1600" b="1" kern="1200">
                  <a:solidFill>
                    <a:schemeClr val="tx1"/>
                  </a:solidFill>
                  <a:latin typeface="Roboto" panose="020B0604020202020204" charset="0"/>
                  <a:ea typeface="Roboto" panose="020B0604020202020204" charset="0"/>
                </a:rPr>
              </a:br>
              <a:r>
                <a:rPr lang="en-US" sz="1600" kern="1200">
                  <a:solidFill>
                    <a:schemeClr val="tx1"/>
                  </a:solidFill>
                  <a:latin typeface="Roboto" panose="020B0604020202020204" charset="0"/>
                  <a:ea typeface="Roboto" panose="020B0604020202020204" charset="0"/>
                </a:rPr>
                <a:t>(</a:t>
              </a:r>
              <a:r>
                <a:rPr lang="en-US" sz="1600" kern="1200" err="1">
                  <a:solidFill>
                    <a:schemeClr val="tx1"/>
                  </a:solidFill>
                  <a:latin typeface="Roboto" panose="020B0604020202020204" charset="0"/>
                  <a:ea typeface="Roboto" panose="020B0604020202020204" charset="0"/>
                </a:rPr>
                <a:t>χρέωση</a:t>
              </a:r>
              <a:r>
                <a:rPr lang="en-US" sz="1600" kern="1200">
                  <a:solidFill>
                    <a:schemeClr val="tx1"/>
                  </a:solidFill>
                  <a:latin typeface="Roboto" panose="020B0604020202020204" charset="0"/>
                  <a:ea typeface="Roboto" panose="020B0604020202020204" charset="0"/>
                </a:rPr>
                <a:t> π</a:t>
              </a:r>
              <a:r>
                <a:rPr lang="en-US" sz="1600" kern="1200" err="1">
                  <a:solidFill>
                    <a:schemeClr val="tx1"/>
                  </a:solidFill>
                  <a:latin typeface="Roboto" panose="020B0604020202020204" charset="0"/>
                  <a:ea typeface="Roboto" panose="020B0604020202020204" charset="0"/>
                </a:rPr>
                <a:t>ρομ</a:t>
              </a:r>
              <a:r>
                <a:rPr lang="en-US" sz="1600" kern="1200">
                  <a:solidFill>
                    <a:schemeClr val="tx1"/>
                  </a:solidFill>
                  <a:latin typeface="Roboto" panose="020B0604020202020204" charset="0"/>
                  <a:ea typeface="Roboto" panose="020B0604020202020204" charset="0"/>
                </a:rPr>
                <a:t>. + </a:t>
              </a:r>
              <a:r>
                <a:rPr lang="en-US" sz="1600" kern="1200" err="1">
                  <a:solidFill>
                    <a:schemeClr val="tx1"/>
                  </a:solidFill>
                  <a:latin typeface="Roboto" panose="020B0604020202020204" charset="0"/>
                  <a:ea typeface="Roboto" panose="020B0604020202020204" charset="0"/>
                </a:rPr>
                <a:t>ρήτρ</a:t>
              </a:r>
              <a:r>
                <a:rPr lang="en-US" sz="1600" kern="1200">
                  <a:solidFill>
                    <a:schemeClr val="tx1"/>
                  </a:solidFill>
                  <a:latin typeface="Roboto" panose="020B0604020202020204" charset="0"/>
                  <a:ea typeface="Roboto" panose="020B0604020202020204" charset="0"/>
                </a:rPr>
                <a:t>α αναπρ. € 0,285 /kWh)</a:t>
              </a:r>
              <a:endParaRPr lang="en-US" sz="1600" b="0" kern="1200">
                <a:solidFill>
                  <a:schemeClr val="tx1"/>
                </a:solidFill>
                <a:latin typeface="Roboto" panose="020B0604020202020204" charset="0"/>
                <a:ea typeface="Roboto" panose="020B0604020202020204" charset="0"/>
              </a:endParaRPr>
            </a:p>
          </p:txBody>
        </p:sp>
      </p:grpSp>
    </p:spTree>
    <p:extLst>
      <p:ext uri="{BB962C8B-B14F-4D97-AF65-F5344CB8AC3E}">
        <p14:creationId xmlns:p14="http://schemas.microsoft.com/office/powerpoint/2010/main" val="25281185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3" descr="Graphical user interface, text, application&#10;&#10;Description automatically generated">
            <a:extLst>
              <a:ext uri="{FF2B5EF4-FFF2-40B4-BE49-F238E27FC236}">
                <a16:creationId xmlns:a16="http://schemas.microsoft.com/office/drawing/2014/main" id="{B4B5E079-A44E-EAF7-FC8A-7C6BD7FB7867}"/>
              </a:ext>
            </a:extLst>
          </p:cNvPr>
          <p:cNvPicPr>
            <a:picLocks noChangeAspect="1"/>
          </p:cNvPicPr>
          <p:nvPr/>
        </p:nvPicPr>
        <p:blipFill rotWithShape="1">
          <a:blip r:embed="rId3"/>
          <a:srcRect t="139" r="1" b="1"/>
          <a:stretch/>
        </p:blipFill>
        <p:spPr>
          <a:xfrm>
            <a:off x="20" y="10"/>
            <a:ext cx="4635571" cy="6857990"/>
          </a:xfrm>
          <a:prstGeom prst="rect">
            <a:avLst/>
          </a:prstGeom>
          <a:effectLst/>
        </p:spPr>
      </p:pic>
      <p:sp>
        <p:nvSpPr>
          <p:cNvPr id="7" name="Θέση περιεχομένου 2">
            <a:extLst>
              <a:ext uri="{FF2B5EF4-FFF2-40B4-BE49-F238E27FC236}">
                <a16:creationId xmlns:a16="http://schemas.microsoft.com/office/drawing/2014/main" id="{FD68CCDB-52F9-28A4-1560-B9E8CC458782}"/>
              </a:ext>
            </a:extLst>
          </p:cNvPr>
          <p:cNvSpPr txBox="1">
            <a:spLocks/>
          </p:cNvSpPr>
          <p:nvPr/>
        </p:nvSpPr>
        <p:spPr>
          <a:xfrm>
            <a:off x="4969238" y="1385514"/>
            <a:ext cx="5349834" cy="4084144"/>
          </a:xfrm>
          <a:prstGeom prst="rect">
            <a:avLst/>
          </a:prstGeom>
        </p:spPr>
        <p:txBody>
          <a:bodyPr vert="horz" lIns="91440" tIns="45720" rIns="91440" bIns="45720" rtlCol="0" anchor="t">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buAutoNum type="arabicPeriod"/>
            </a:pPr>
            <a:r>
              <a:rPr lang="el-GR">
                <a:latin typeface="Roboto" panose="020B0604020202020204" charset="0"/>
                <a:ea typeface="Roboto" panose="020B0604020202020204" charset="0"/>
              </a:rPr>
              <a:t>Σύνολο Κατανάλωσης (kWh)</a:t>
            </a:r>
          </a:p>
          <a:p>
            <a:pPr marL="514350" indent="-514350">
              <a:buAutoNum type="arabicPeriod"/>
            </a:pPr>
            <a:r>
              <a:rPr lang="el-GR">
                <a:latin typeface="Roboto" panose="020B0604020202020204" charset="0"/>
                <a:ea typeface="Roboto" panose="020B0604020202020204" charset="0"/>
              </a:rPr>
              <a:t>Χρέωση καταναλωθείσας ενέργειας</a:t>
            </a:r>
          </a:p>
          <a:p>
            <a:pPr marL="514350" indent="-514350">
              <a:buAutoNum type="arabicPeriod"/>
            </a:pPr>
            <a:r>
              <a:rPr lang="el-GR">
                <a:latin typeface="Roboto" panose="020B0604020202020204" charset="0"/>
                <a:ea typeface="Roboto" panose="020B0604020202020204" charset="0"/>
              </a:rPr>
              <a:t>Ρυθμιζόμενες χρεώσεις (ΔΕΔΔΗΕ, ΑΔΜΗΕ, ΥΚΩ, ΕΤΜΕΑΡ)</a:t>
            </a:r>
          </a:p>
          <a:p>
            <a:pPr marL="514350" indent="-514350">
              <a:buAutoNum type="arabicPeriod"/>
            </a:pPr>
            <a:r>
              <a:rPr lang="el-GR">
                <a:latin typeface="Roboto" panose="020B0604020202020204" charset="0"/>
                <a:ea typeface="Roboto" panose="020B0604020202020204" charset="0"/>
              </a:rPr>
              <a:t>Ειδικά τέλη (</a:t>
            </a:r>
            <a:r>
              <a:rPr lang="el-GR">
                <a:latin typeface="Roboto" panose="020B0604020202020204" charset="0"/>
                <a:ea typeface="Roboto" panose="020B0604020202020204" charset="0"/>
                <a:cs typeface="+mn-lt"/>
              </a:rPr>
              <a:t>Ειδικό Τέλος 5‰, ΕΦΚ)</a:t>
            </a:r>
          </a:p>
          <a:p>
            <a:pPr marL="514350" indent="-514350">
              <a:buAutoNum type="arabicPeriod"/>
            </a:pPr>
            <a:r>
              <a:rPr lang="el-GR">
                <a:latin typeface="Roboto" panose="020B0604020202020204" charset="0"/>
                <a:ea typeface="Roboto" panose="020B0604020202020204" charset="0"/>
              </a:rPr>
              <a:t>Χρεώσεις Δήμου</a:t>
            </a:r>
          </a:p>
          <a:p>
            <a:pPr marL="514350" indent="-514350">
              <a:buAutoNum type="arabicPeriod"/>
            </a:pPr>
            <a:r>
              <a:rPr lang="el-GR">
                <a:latin typeface="Roboto" panose="020B0604020202020204" charset="0"/>
                <a:ea typeface="Roboto" panose="020B0604020202020204" charset="0"/>
              </a:rPr>
              <a:t>Ανταποδοτικό τέλος ΕΡΤ</a:t>
            </a:r>
          </a:p>
        </p:txBody>
      </p:sp>
    </p:spTree>
    <p:extLst>
      <p:ext uri="{BB962C8B-B14F-4D97-AF65-F5344CB8AC3E}">
        <p14:creationId xmlns:p14="http://schemas.microsoft.com/office/powerpoint/2010/main" val="3063306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3" descr="Graphical user interface, text, application&#10;&#10;Description automatically generated">
            <a:extLst>
              <a:ext uri="{FF2B5EF4-FFF2-40B4-BE49-F238E27FC236}">
                <a16:creationId xmlns:a16="http://schemas.microsoft.com/office/drawing/2014/main" id="{B4B5E079-A44E-EAF7-FC8A-7C6BD7FB7867}"/>
              </a:ext>
            </a:extLst>
          </p:cNvPr>
          <p:cNvPicPr>
            <a:picLocks noChangeAspect="1"/>
          </p:cNvPicPr>
          <p:nvPr/>
        </p:nvPicPr>
        <p:blipFill rotWithShape="1">
          <a:blip r:embed="rId3"/>
          <a:srcRect t="139" r="1" b="1"/>
          <a:stretch/>
        </p:blipFill>
        <p:spPr>
          <a:xfrm>
            <a:off x="20" y="10"/>
            <a:ext cx="4635571" cy="6857990"/>
          </a:xfrm>
          <a:prstGeom prst="rect">
            <a:avLst/>
          </a:prstGeom>
          <a:effectLst/>
        </p:spPr>
      </p:pic>
      <p:sp>
        <p:nvSpPr>
          <p:cNvPr id="3" name="Rectangle: Rounded Corners 2">
            <a:extLst>
              <a:ext uri="{FF2B5EF4-FFF2-40B4-BE49-F238E27FC236}">
                <a16:creationId xmlns:a16="http://schemas.microsoft.com/office/drawing/2014/main" id="{0FE80FC4-5A06-AF62-5893-15FB9ED3D4A8}"/>
              </a:ext>
            </a:extLst>
          </p:cNvPr>
          <p:cNvSpPr/>
          <p:nvPr/>
        </p:nvSpPr>
        <p:spPr>
          <a:xfrm>
            <a:off x="172398" y="872177"/>
            <a:ext cx="2168070" cy="1317623"/>
          </a:xfrm>
          <a:prstGeom prst="roundRect">
            <a:avLst/>
          </a:prstGeom>
          <a:noFill/>
          <a:ln w="28575">
            <a:solidFill>
              <a:srgbClr val="FF8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13AEE5B3-2D09-B202-B7FE-BFBF095485AD}"/>
              </a:ext>
            </a:extLst>
          </p:cNvPr>
          <p:cNvGrpSpPr/>
          <p:nvPr/>
        </p:nvGrpSpPr>
        <p:grpSpPr>
          <a:xfrm>
            <a:off x="4816437" y="217054"/>
            <a:ext cx="4158342" cy="2612569"/>
            <a:chOff x="5250543" y="253999"/>
            <a:chExt cx="4158342" cy="2612569"/>
          </a:xfrm>
        </p:grpSpPr>
        <p:pic>
          <p:nvPicPr>
            <p:cNvPr id="5" name="Picture 5" descr="Application, table&#10;&#10;Description automatically generated">
              <a:extLst>
                <a:ext uri="{FF2B5EF4-FFF2-40B4-BE49-F238E27FC236}">
                  <a16:creationId xmlns:a16="http://schemas.microsoft.com/office/drawing/2014/main" id="{AFCFA49B-CF77-4F1B-54A5-8D790C83A924}"/>
                </a:ext>
              </a:extLst>
            </p:cNvPr>
            <p:cNvPicPr>
              <a:picLocks noChangeAspect="1"/>
            </p:cNvPicPr>
            <p:nvPr/>
          </p:nvPicPr>
          <p:blipFill>
            <a:blip r:embed="rId4"/>
            <a:stretch>
              <a:fillRect/>
            </a:stretch>
          </p:blipFill>
          <p:spPr>
            <a:xfrm>
              <a:off x="5250543" y="257353"/>
              <a:ext cx="4158342" cy="2605864"/>
            </a:xfrm>
            <a:prstGeom prst="rect">
              <a:avLst/>
            </a:prstGeom>
          </p:spPr>
        </p:pic>
        <p:sp>
          <p:nvSpPr>
            <p:cNvPr id="4" name="Rectangle: Rounded Corners 3">
              <a:extLst>
                <a:ext uri="{FF2B5EF4-FFF2-40B4-BE49-F238E27FC236}">
                  <a16:creationId xmlns:a16="http://schemas.microsoft.com/office/drawing/2014/main" id="{193FE43F-A84E-E243-248C-602F59F324B2}"/>
                </a:ext>
              </a:extLst>
            </p:cNvPr>
            <p:cNvSpPr/>
            <p:nvPr/>
          </p:nvSpPr>
          <p:spPr>
            <a:xfrm>
              <a:off x="5252356" y="253999"/>
              <a:ext cx="4154712" cy="2612569"/>
            </a:xfrm>
            <a:prstGeom prst="roundRect">
              <a:avLst/>
            </a:prstGeom>
            <a:noFill/>
            <a:ln w="28575">
              <a:solidFill>
                <a:srgbClr val="FF8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6" name="Straight Arrow Connector 5">
            <a:extLst>
              <a:ext uri="{FF2B5EF4-FFF2-40B4-BE49-F238E27FC236}">
                <a16:creationId xmlns:a16="http://schemas.microsoft.com/office/drawing/2014/main" id="{71F25394-BC00-471B-1F0E-6E1BD57A1A9C}"/>
              </a:ext>
            </a:extLst>
          </p:cNvPr>
          <p:cNvCxnSpPr>
            <a:cxnSpLocks/>
            <a:stCxn id="3" idx="3"/>
          </p:cNvCxnSpPr>
          <p:nvPr/>
        </p:nvCxnSpPr>
        <p:spPr>
          <a:xfrm flipV="1">
            <a:off x="2340468" y="683491"/>
            <a:ext cx="2475969" cy="847498"/>
          </a:xfrm>
          <a:prstGeom prst="straightConnector1">
            <a:avLst/>
          </a:prstGeom>
          <a:ln w="28575">
            <a:solidFill>
              <a:srgbClr val="FF8600"/>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9AE6319B-84D7-59BE-FCD6-F081BAB95299}"/>
              </a:ext>
            </a:extLst>
          </p:cNvPr>
          <p:cNvGrpSpPr/>
          <p:nvPr/>
        </p:nvGrpSpPr>
        <p:grpSpPr>
          <a:xfrm>
            <a:off x="6525316" y="3900056"/>
            <a:ext cx="4641396" cy="1391474"/>
            <a:chOff x="5572124" y="3050722"/>
            <a:chExt cx="4641396" cy="1391474"/>
          </a:xfrm>
        </p:grpSpPr>
        <p:sp>
          <p:nvSpPr>
            <p:cNvPr id="10" name="TextBox 9">
              <a:extLst>
                <a:ext uri="{FF2B5EF4-FFF2-40B4-BE49-F238E27FC236}">
                  <a16:creationId xmlns:a16="http://schemas.microsoft.com/office/drawing/2014/main" id="{1DBC44E7-5CDA-9D5B-6307-12238856180F}"/>
                </a:ext>
              </a:extLst>
            </p:cNvPr>
            <p:cNvSpPr txBox="1"/>
            <p:nvPr/>
          </p:nvSpPr>
          <p:spPr>
            <a:xfrm>
              <a:off x="5574845" y="3118757"/>
              <a:ext cx="4638675"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b="1" err="1">
                  <a:latin typeface="Roboto" panose="020B0604020202020204" charset="0"/>
                  <a:ea typeface="Roboto" panose="020B0604020202020204" charset="0"/>
                </a:rPr>
                <a:t>Ενδείξεις</a:t>
              </a:r>
              <a:r>
                <a:rPr lang="en-US" sz="1600" b="1">
                  <a:latin typeface="Roboto" panose="020B0604020202020204" charset="0"/>
                  <a:ea typeface="Roboto" panose="020B0604020202020204" charset="0"/>
                </a:rPr>
                <a:t> </a:t>
              </a:r>
              <a:r>
                <a:rPr lang="en-US" sz="1600" b="1" err="1">
                  <a:latin typeface="Roboto" panose="020B0604020202020204" charset="0"/>
                  <a:ea typeface="Roboto" panose="020B0604020202020204" charset="0"/>
                </a:rPr>
                <a:t>Μετρητή</a:t>
              </a:r>
              <a:r>
                <a:rPr lang="en-US" sz="1600" b="1">
                  <a:latin typeface="Roboto" panose="020B0604020202020204" charset="0"/>
                  <a:ea typeface="Roboto" panose="020B0604020202020204" charset="0"/>
                </a:rPr>
                <a:t> </a:t>
              </a:r>
            </a:p>
            <a:p>
              <a:pPr marL="285750" indent="-285750">
                <a:buFont typeface="Courier New"/>
                <a:buChar char="o"/>
              </a:pPr>
              <a:r>
                <a:rPr lang="en-US" sz="1600" err="1">
                  <a:latin typeface="Roboto" panose="020B0604020202020204" charset="0"/>
                  <a:ea typeface="Roboto" panose="020B0604020202020204" charset="0"/>
                </a:rPr>
                <a:t>Αν</a:t>
              </a:r>
              <a:r>
                <a:rPr lang="en-US" sz="1600">
                  <a:latin typeface="Roboto" panose="020B0604020202020204" charset="0"/>
                  <a:ea typeface="Roboto" panose="020B0604020202020204" charset="0"/>
                </a:rPr>
                <a:t>αφέρεται το σύνολο της κατανάλωσης σε kWh</a:t>
              </a:r>
            </a:p>
            <a:p>
              <a:pPr marL="285750" indent="-285750">
                <a:buFont typeface="Courier New"/>
                <a:buChar char="o"/>
              </a:pPr>
              <a:r>
                <a:rPr lang="en-US" sz="1600" err="1">
                  <a:latin typeface="Roboto" panose="020B0604020202020204" charset="0"/>
                  <a:ea typeface="Roboto" panose="020B0604020202020204" charset="0"/>
                </a:rPr>
                <a:t>Βάσει</a:t>
              </a:r>
              <a:r>
                <a:rPr lang="en-US" sz="1600">
                  <a:latin typeface="Roboto" panose="020B0604020202020204" charset="0"/>
                  <a:ea typeface="Roboto" panose="020B0604020202020204" charset="0"/>
                </a:rPr>
                <a:t> α</a:t>
              </a:r>
              <a:r>
                <a:rPr lang="en-US" sz="1600" err="1">
                  <a:latin typeface="Roboto" panose="020B0604020202020204" charset="0"/>
                  <a:ea typeface="Roboto" panose="020B0604020202020204" charset="0"/>
                </a:rPr>
                <a:t>υτής</a:t>
              </a:r>
              <a:r>
                <a:rPr lang="en-US" sz="1600">
                  <a:latin typeface="Roboto" panose="020B0604020202020204" charset="0"/>
                  <a:ea typeface="Roboto" panose="020B0604020202020204" charset="0"/>
                </a:rPr>
                <a:t> </a:t>
              </a:r>
              <a:r>
                <a:rPr lang="en-US" sz="1600" err="1">
                  <a:latin typeface="Roboto" panose="020B0604020202020204" charset="0"/>
                  <a:ea typeface="Roboto" panose="020B0604020202020204" charset="0"/>
                </a:rPr>
                <a:t>της</a:t>
              </a:r>
              <a:r>
                <a:rPr lang="en-US" sz="1600">
                  <a:latin typeface="Roboto" panose="020B0604020202020204" charset="0"/>
                  <a:ea typeface="Roboto" panose="020B0604020202020204" charset="0"/>
                </a:rPr>
                <a:t> κατα</a:t>
              </a:r>
              <a:r>
                <a:rPr lang="en-US" sz="1600" err="1">
                  <a:latin typeface="Roboto" panose="020B0604020202020204" charset="0"/>
                  <a:ea typeface="Roboto" panose="020B0604020202020204" charset="0"/>
                </a:rPr>
                <a:t>νάλωσης</a:t>
              </a:r>
              <a:r>
                <a:rPr lang="en-US" sz="1600">
                  <a:latin typeface="Roboto" panose="020B0604020202020204" charset="0"/>
                  <a:ea typeface="Roboto" panose="020B0604020202020204" charset="0"/>
                </a:rPr>
                <a:t> υπ</a:t>
              </a:r>
              <a:r>
                <a:rPr lang="en-US" sz="1600" err="1">
                  <a:latin typeface="Roboto" panose="020B0604020202020204" charset="0"/>
                  <a:ea typeface="Roboto" panose="020B0604020202020204" charset="0"/>
                </a:rPr>
                <a:t>ολογίζοντ</a:t>
              </a:r>
              <a:r>
                <a:rPr lang="en-US" sz="1600">
                  <a:latin typeface="Roboto" panose="020B0604020202020204" charset="0"/>
                  <a:ea typeface="Roboto" panose="020B0604020202020204" charset="0"/>
                </a:rPr>
                <a:t>αι οι χρεώσεις προμήθειας</a:t>
              </a:r>
            </a:p>
          </p:txBody>
        </p:sp>
        <p:sp>
          <p:nvSpPr>
            <p:cNvPr id="13" name="Double Bracket 12">
              <a:extLst>
                <a:ext uri="{FF2B5EF4-FFF2-40B4-BE49-F238E27FC236}">
                  <a16:creationId xmlns:a16="http://schemas.microsoft.com/office/drawing/2014/main" id="{AE3CA53B-B86B-ED54-2A4E-5703670880FA}"/>
                </a:ext>
              </a:extLst>
            </p:cNvPr>
            <p:cNvSpPr/>
            <p:nvPr/>
          </p:nvSpPr>
          <p:spPr>
            <a:xfrm>
              <a:off x="5572124" y="3050722"/>
              <a:ext cx="4638675" cy="1161144"/>
            </a:xfrm>
            <a:prstGeom prst="bracketPair">
              <a:avLst/>
            </a:prstGeom>
            <a:ln w="28575">
              <a:solidFill>
                <a:srgbClr val="15798E"/>
              </a:solidFill>
              <a:prstDash val="solid"/>
              <a:extLst>
                <a:ext uri="{C807C97D-BFC1-408E-A445-0C87EB9F89A2}">
                  <ask:lineSketchStyleProps xmlns:ask="http://schemas.microsoft.com/office/drawing/2018/sketchyshapes">
                    <ask:type>
                      <ask:lineSketchNone/>
                    </ask:type>
                  </ask:lineSketchStyleProps>
                </a:ext>
              </a:extLs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Roboto" panose="020B0604020202020204" charset="0"/>
                <a:ea typeface="Roboto" panose="020B0604020202020204" charset="0"/>
              </a:endParaRPr>
            </a:p>
          </p:txBody>
        </p:sp>
      </p:grpSp>
    </p:spTree>
    <p:extLst>
      <p:ext uri="{BB962C8B-B14F-4D97-AF65-F5344CB8AC3E}">
        <p14:creationId xmlns:p14="http://schemas.microsoft.com/office/powerpoint/2010/main" val="2391253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3" descr="Graphical user interface, text, application&#10;&#10;Description automatically generated">
            <a:extLst>
              <a:ext uri="{FF2B5EF4-FFF2-40B4-BE49-F238E27FC236}">
                <a16:creationId xmlns:a16="http://schemas.microsoft.com/office/drawing/2014/main" id="{B4B5E079-A44E-EAF7-FC8A-7C6BD7FB7867}"/>
              </a:ext>
            </a:extLst>
          </p:cNvPr>
          <p:cNvPicPr>
            <a:picLocks noChangeAspect="1"/>
          </p:cNvPicPr>
          <p:nvPr/>
        </p:nvPicPr>
        <p:blipFill rotWithShape="1">
          <a:blip r:embed="rId3"/>
          <a:srcRect t="139" r="1" b="1"/>
          <a:stretch/>
        </p:blipFill>
        <p:spPr>
          <a:xfrm>
            <a:off x="20" y="10"/>
            <a:ext cx="4635571" cy="6857990"/>
          </a:xfrm>
          <a:prstGeom prst="rect">
            <a:avLst/>
          </a:prstGeom>
          <a:effectLst/>
        </p:spPr>
      </p:pic>
      <p:sp>
        <p:nvSpPr>
          <p:cNvPr id="3" name="Rectangle: Rounded Corners 2">
            <a:extLst>
              <a:ext uri="{FF2B5EF4-FFF2-40B4-BE49-F238E27FC236}">
                <a16:creationId xmlns:a16="http://schemas.microsoft.com/office/drawing/2014/main" id="{0FE80FC4-5A06-AF62-5893-15FB9ED3D4A8}"/>
              </a:ext>
            </a:extLst>
          </p:cNvPr>
          <p:cNvSpPr/>
          <p:nvPr/>
        </p:nvSpPr>
        <p:spPr>
          <a:xfrm>
            <a:off x="2477860" y="297996"/>
            <a:ext cx="2112734" cy="495753"/>
          </a:xfrm>
          <a:prstGeom prst="roundRect">
            <a:avLst/>
          </a:prstGeom>
          <a:noFill/>
          <a:ln w="28575">
            <a:solidFill>
              <a:srgbClr val="FF8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0B60842B-26F7-BC7D-BCB0-F8F40F0E15CD}"/>
              </a:ext>
            </a:extLst>
          </p:cNvPr>
          <p:cNvGrpSpPr/>
          <p:nvPr/>
        </p:nvGrpSpPr>
        <p:grpSpPr>
          <a:xfrm>
            <a:off x="4590594" y="545873"/>
            <a:ext cx="6055383" cy="1395787"/>
            <a:chOff x="5366449" y="248406"/>
            <a:chExt cx="6055383" cy="1395787"/>
          </a:xfrm>
        </p:grpSpPr>
        <p:cxnSp>
          <p:nvCxnSpPr>
            <p:cNvPr id="6" name="Straight Arrow Connector 5">
              <a:extLst>
                <a:ext uri="{FF2B5EF4-FFF2-40B4-BE49-F238E27FC236}">
                  <a16:creationId xmlns:a16="http://schemas.microsoft.com/office/drawing/2014/main" id="{71F25394-BC00-471B-1F0E-6E1BD57A1A9C}"/>
                </a:ext>
              </a:extLst>
            </p:cNvPr>
            <p:cNvCxnSpPr>
              <a:cxnSpLocks/>
              <a:stCxn id="3" idx="3"/>
              <a:endCxn id="4" idx="1"/>
            </p:cNvCxnSpPr>
            <p:nvPr/>
          </p:nvCxnSpPr>
          <p:spPr>
            <a:xfrm>
              <a:off x="5366449" y="248406"/>
              <a:ext cx="248764" cy="932691"/>
            </a:xfrm>
            <a:prstGeom prst="straightConnector1">
              <a:avLst/>
            </a:prstGeom>
            <a:ln w="28575">
              <a:solidFill>
                <a:srgbClr val="FF8600"/>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79CFB47-677A-E621-43D9-F2DEA8895403}"/>
                </a:ext>
              </a:extLst>
            </p:cNvPr>
            <p:cNvGrpSpPr/>
            <p:nvPr/>
          </p:nvGrpSpPr>
          <p:grpSpPr>
            <a:xfrm>
              <a:off x="5615213" y="718001"/>
              <a:ext cx="5806619" cy="926192"/>
              <a:chOff x="5615213" y="718001"/>
              <a:chExt cx="5806619" cy="926192"/>
            </a:xfrm>
          </p:grpSpPr>
          <p:pic>
            <p:nvPicPr>
              <p:cNvPr id="7" name="Picture 10" descr="Text&#10;&#10;Description automatically generated">
                <a:extLst>
                  <a:ext uri="{FF2B5EF4-FFF2-40B4-BE49-F238E27FC236}">
                    <a16:creationId xmlns:a16="http://schemas.microsoft.com/office/drawing/2014/main" id="{27672249-C1EE-2398-AEEB-3B9BA90BE725}"/>
                  </a:ext>
                </a:extLst>
              </p:cNvPr>
              <p:cNvPicPr>
                <a:picLocks noChangeAspect="1"/>
              </p:cNvPicPr>
              <p:nvPr/>
            </p:nvPicPr>
            <p:blipFill>
              <a:blip r:embed="rId4"/>
              <a:stretch>
                <a:fillRect/>
              </a:stretch>
            </p:blipFill>
            <p:spPr>
              <a:xfrm>
                <a:off x="5644697" y="720199"/>
                <a:ext cx="5753100" cy="9218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Rectangle: Rounded Corners 3">
                <a:extLst>
                  <a:ext uri="{FF2B5EF4-FFF2-40B4-BE49-F238E27FC236}">
                    <a16:creationId xmlns:a16="http://schemas.microsoft.com/office/drawing/2014/main" id="{193FE43F-A84E-E243-248C-602F59F324B2}"/>
                  </a:ext>
                </a:extLst>
              </p:cNvPr>
              <p:cNvSpPr/>
              <p:nvPr/>
            </p:nvSpPr>
            <p:spPr>
              <a:xfrm>
                <a:off x="5615213" y="718001"/>
                <a:ext cx="5806619" cy="926192"/>
              </a:xfrm>
              <a:prstGeom prst="roundRect">
                <a:avLst/>
              </a:prstGeom>
              <a:noFill/>
              <a:ln w="28575">
                <a:solidFill>
                  <a:srgbClr val="FF8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6" name="Group 15">
            <a:extLst>
              <a:ext uri="{FF2B5EF4-FFF2-40B4-BE49-F238E27FC236}">
                <a16:creationId xmlns:a16="http://schemas.microsoft.com/office/drawing/2014/main" id="{A50B7AFD-9A88-6EE6-2B72-273763571FA5}"/>
              </a:ext>
            </a:extLst>
          </p:cNvPr>
          <p:cNvGrpSpPr/>
          <p:nvPr/>
        </p:nvGrpSpPr>
        <p:grpSpPr>
          <a:xfrm>
            <a:off x="4868842" y="4018689"/>
            <a:ext cx="5076042" cy="1970315"/>
            <a:chOff x="5070928" y="1877785"/>
            <a:chExt cx="5707743" cy="2314436"/>
          </a:xfrm>
        </p:grpSpPr>
        <p:pic>
          <p:nvPicPr>
            <p:cNvPr id="11" name="Picture 11" descr="Graphical user interface, text, application, chat or text message&#10;&#10;Description automatically generated">
              <a:extLst>
                <a:ext uri="{FF2B5EF4-FFF2-40B4-BE49-F238E27FC236}">
                  <a16:creationId xmlns:a16="http://schemas.microsoft.com/office/drawing/2014/main" id="{1C918D46-016E-EFD7-3EC3-2795B652B190}"/>
                </a:ext>
              </a:extLst>
            </p:cNvPr>
            <p:cNvPicPr>
              <a:picLocks noChangeAspect="1"/>
            </p:cNvPicPr>
            <p:nvPr/>
          </p:nvPicPr>
          <p:blipFill>
            <a:blip r:embed="rId5"/>
            <a:stretch>
              <a:fillRect/>
            </a:stretch>
          </p:blipFill>
          <p:spPr>
            <a:xfrm>
              <a:off x="5105400" y="2311992"/>
              <a:ext cx="5673271" cy="1880229"/>
            </a:xfrm>
            <a:prstGeom prst="rect">
              <a:avLst/>
            </a:prstGeom>
            <a:ln w="28575">
              <a:solidFill>
                <a:schemeClr val="accent1"/>
              </a:solidFill>
              <a:prstDash val="dash"/>
            </a:ln>
          </p:spPr>
        </p:pic>
        <p:grpSp>
          <p:nvGrpSpPr>
            <p:cNvPr id="15" name="Group 14">
              <a:extLst>
                <a:ext uri="{FF2B5EF4-FFF2-40B4-BE49-F238E27FC236}">
                  <a16:creationId xmlns:a16="http://schemas.microsoft.com/office/drawing/2014/main" id="{83A0A877-F75F-EAD5-CB43-F808172B7641}"/>
                </a:ext>
              </a:extLst>
            </p:cNvPr>
            <p:cNvGrpSpPr/>
            <p:nvPr/>
          </p:nvGrpSpPr>
          <p:grpSpPr>
            <a:xfrm>
              <a:off x="5070928" y="1877785"/>
              <a:ext cx="4091212" cy="2258783"/>
              <a:chOff x="5070928" y="1877785"/>
              <a:chExt cx="4091212" cy="2258783"/>
            </a:xfrm>
          </p:grpSpPr>
          <p:sp>
            <p:nvSpPr>
              <p:cNvPr id="12" name="TextBox 11">
                <a:extLst>
                  <a:ext uri="{FF2B5EF4-FFF2-40B4-BE49-F238E27FC236}">
                    <a16:creationId xmlns:a16="http://schemas.microsoft.com/office/drawing/2014/main" id="{EC16FA49-9AF0-913D-5520-83EFD270AE76}"/>
                  </a:ext>
                </a:extLst>
              </p:cNvPr>
              <p:cNvSpPr txBox="1"/>
              <p:nvPr/>
            </p:nvSpPr>
            <p:spPr>
              <a:xfrm>
                <a:off x="5070928" y="1877785"/>
                <a:ext cx="3691616" cy="46999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err="1">
                    <a:solidFill>
                      <a:schemeClr val="accent1"/>
                    </a:solidFill>
                    <a:latin typeface="Roboto" panose="020B0604020202020204" charset="0"/>
                    <a:ea typeface="Roboto" panose="020B0604020202020204" charset="0"/>
                  </a:rPr>
                  <a:t>Σημερινές</a:t>
                </a:r>
                <a:r>
                  <a:rPr lang="en-US" b="1">
                    <a:solidFill>
                      <a:schemeClr val="accent1"/>
                    </a:solidFill>
                    <a:latin typeface="Roboto" panose="020B0604020202020204" charset="0"/>
                    <a:ea typeface="Roboto" panose="020B0604020202020204" charset="0"/>
                  </a:rPr>
                  <a:t> </a:t>
                </a:r>
                <a:r>
                  <a:rPr lang="en-US" sz="2000" b="1" err="1">
                    <a:solidFill>
                      <a:schemeClr val="accent1"/>
                    </a:solidFill>
                    <a:latin typeface="Roboto" panose="020B0604020202020204" charset="0"/>
                    <a:ea typeface="Roboto" panose="020B0604020202020204" charset="0"/>
                  </a:rPr>
                  <a:t>συνθήκες</a:t>
                </a:r>
                <a:endParaRPr lang="en-US" sz="2000" b="1">
                  <a:solidFill>
                    <a:schemeClr val="accent1"/>
                  </a:solidFill>
                  <a:latin typeface="Roboto" panose="020B0604020202020204" charset="0"/>
                  <a:ea typeface="Roboto" panose="020B0604020202020204" charset="0"/>
                </a:endParaRPr>
              </a:p>
            </p:txBody>
          </p:sp>
          <p:sp>
            <p:nvSpPr>
              <p:cNvPr id="14" name="Rectangle 13">
                <a:extLst>
                  <a:ext uri="{FF2B5EF4-FFF2-40B4-BE49-F238E27FC236}">
                    <a16:creationId xmlns:a16="http://schemas.microsoft.com/office/drawing/2014/main" id="{2EB30E0D-07B9-A39D-EE62-7AAC068DD71D}"/>
                  </a:ext>
                </a:extLst>
              </p:cNvPr>
              <p:cNvSpPr/>
              <p:nvPr/>
            </p:nvSpPr>
            <p:spPr>
              <a:xfrm>
                <a:off x="5324928" y="3927928"/>
                <a:ext cx="3837212" cy="20864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B0604020202020204" charset="0"/>
                  <a:ea typeface="Roboto" panose="020B0604020202020204" charset="0"/>
                </a:endParaRPr>
              </a:p>
            </p:txBody>
          </p:sp>
        </p:grpSp>
      </p:grpSp>
      <p:grpSp>
        <p:nvGrpSpPr>
          <p:cNvPr id="10" name="Group 9">
            <a:extLst>
              <a:ext uri="{FF2B5EF4-FFF2-40B4-BE49-F238E27FC236}">
                <a16:creationId xmlns:a16="http://schemas.microsoft.com/office/drawing/2014/main" id="{C07EB4EB-556C-0291-620C-094B4ED763B0}"/>
              </a:ext>
            </a:extLst>
          </p:cNvPr>
          <p:cNvGrpSpPr/>
          <p:nvPr/>
        </p:nvGrpSpPr>
        <p:grpSpPr>
          <a:xfrm>
            <a:off x="7211568" y="2375870"/>
            <a:ext cx="4641396" cy="1552575"/>
            <a:chOff x="6751410" y="1907721"/>
            <a:chExt cx="4641396" cy="1552575"/>
          </a:xfrm>
        </p:grpSpPr>
        <p:sp>
          <p:nvSpPr>
            <p:cNvPr id="18" name="Double Bracket 17">
              <a:extLst>
                <a:ext uri="{FF2B5EF4-FFF2-40B4-BE49-F238E27FC236}">
                  <a16:creationId xmlns:a16="http://schemas.microsoft.com/office/drawing/2014/main" id="{C93998A4-ABE6-13CD-1F5C-3C0768EEE9D0}"/>
                </a:ext>
              </a:extLst>
            </p:cNvPr>
            <p:cNvSpPr/>
            <p:nvPr/>
          </p:nvSpPr>
          <p:spPr>
            <a:xfrm>
              <a:off x="6751410" y="1907721"/>
              <a:ext cx="4638675" cy="1552575"/>
            </a:xfrm>
            <a:prstGeom prst="bracketPair">
              <a:avLst/>
            </a:prstGeom>
            <a:ln w="28575">
              <a:solidFill>
                <a:srgbClr val="15798E"/>
              </a:solidFill>
              <a:prstDash val="solid"/>
              <a:extLst>
                <a:ext uri="{C807C97D-BFC1-408E-A445-0C87EB9F89A2}">
                  <ask:lineSketchStyleProps xmlns:ask="http://schemas.microsoft.com/office/drawing/2018/sketchyshapes">
                    <ask:type>
                      <ask:lineSketchNone/>
                    </ask:type>
                  </ask:lineSketchStyleProps>
                </a:ext>
              </a:extLs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Roboto" panose="020B0604020202020204" charset="0"/>
                <a:ea typeface="Roboto" panose="020B0604020202020204" charset="0"/>
              </a:endParaRPr>
            </a:p>
          </p:txBody>
        </p:sp>
        <p:sp>
          <p:nvSpPr>
            <p:cNvPr id="20" name="TextBox 19">
              <a:extLst>
                <a:ext uri="{FF2B5EF4-FFF2-40B4-BE49-F238E27FC236}">
                  <a16:creationId xmlns:a16="http://schemas.microsoft.com/office/drawing/2014/main" id="{235F110C-129E-30F9-8240-05DBA9CC9547}"/>
                </a:ext>
              </a:extLst>
            </p:cNvPr>
            <p:cNvSpPr txBox="1"/>
            <p:nvPr/>
          </p:nvSpPr>
          <p:spPr>
            <a:xfrm>
              <a:off x="6754131" y="1975757"/>
              <a:ext cx="4638675" cy="13542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b="1" err="1">
                  <a:latin typeface="Roboto" panose="020B0604020202020204" charset="0"/>
                  <a:ea typeface="Roboto" panose="020B0604020202020204" charset="0"/>
                </a:rPr>
                <a:t>Χρέωση</a:t>
              </a:r>
              <a:r>
                <a:rPr lang="en-US" sz="1600" b="1">
                  <a:latin typeface="Roboto" panose="020B0604020202020204" charset="0"/>
                  <a:ea typeface="Roboto" panose="020B0604020202020204" charset="0"/>
                </a:rPr>
                <a:t> </a:t>
              </a:r>
              <a:r>
                <a:rPr lang="en-US" sz="1600" b="1" err="1">
                  <a:latin typeface="Roboto" panose="020B0604020202020204" charset="0"/>
                  <a:ea typeface="Roboto" panose="020B0604020202020204" charset="0"/>
                </a:rPr>
                <a:t>Προμήθει</a:t>
              </a:r>
              <a:r>
                <a:rPr lang="en-US" sz="1600" b="1">
                  <a:latin typeface="Roboto" panose="020B0604020202020204" charset="0"/>
                  <a:ea typeface="Roboto" panose="020B0604020202020204" charset="0"/>
                </a:rPr>
                <a:t>ας</a:t>
              </a:r>
            </a:p>
            <a:p>
              <a:pPr marL="285750" indent="-285750">
                <a:buFont typeface="Courier New"/>
                <a:buChar char="o"/>
              </a:pPr>
              <a:r>
                <a:rPr lang="en-US" sz="1600" err="1">
                  <a:latin typeface="Roboto" panose="020B0604020202020204" charset="0"/>
                  <a:ea typeface="Roboto" panose="020B0604020202020204" charset="0"/>
                </a:rPr>
                <a:t>Χρέωση</a:t>
              </a:r>
              <a:r>
                <a:rPr lang="en-US" sz="1600">
                  <a:latin typeface="Roboto" panose="020B0604020202020204" charset="0"/>
                  <a:ea typeface="Roboto" panose="020B0604020202020204" charset="0"/>
                </a:rPr>
                <a:t> α</a:t>
              </a:r>
              <a:r>
                <a:rPr lang="en-US" sz="1600" err="1">
                  <a:latin typeface="Roboto" panose="020B0604020202020204" charset="0"/>
                  <a:ea typeface="Roboto" panose="020B0604020202020204" charset="0"/>
                </a:rPr>
                <a:t>νά</a:t>
              </a:r>
              <a:r>
                <a:rPr lang="en-US" sz="1600">
                  <a:latin typeface="Roboto" panose="020B0604020202020204" charset="0"/>
                  <a:ea typeface="Roboto" panose="020B0604020202020204" charset="0"/>
                </a:rPr>
                <a:t> kWh κατα</a:t>
              </a:r>
              <a:r>
                <a:rPr lang="en-US" sz="1600" err="1">
                  <a:latin typeface="Roboto" panose="020B0604020202020204" charset="0"/>
                  <a:ea typeface="Roboto" panose="020B0604020202020204" charset="0"/>
                </a:rPr>
                <a:t>νάλωσης</a:t>
              </a:r>
              <a:r>
                <a:rPr lang="en-US" sz="1600">
                  <a:latin typeface="Roboto" panose="020B0604020202020204" charset="0"/>
                  <a:ea typeface="Roboto" panose="020B0604020202020204" charset="0"/>
                </a:rPr>
                <a:t> </a:t>
              </a:r>
            </a:p>
            <a:p>
              <a:pPr marL="285750" indent="-285750">
                <a:buFont typeface="Courier New"/>
                <a:buChar char="o"/>
              </a:pPr>
              <a:r>
                <a:rPr lang="en-US" sz="1600" err="1">
                  <a:latin typeface="Roboto" panose="020B0604020202020204" charset="0"/>
                  <a:ea typeface="Roboto" panose="020B0604020202020204" charset="0"/>
                </a:rPr>
                <a:t>Κόστος</a:t>
              </a:r>
              <a:r>
                <a:rPr lang="en-US" sz="1600">
                  <a:latin typeface="Roboto" panose="020B0604020202020204" charset="0"/>
                  <a:ea typeface="Roboto" panose="020B0604020202020204" charset="0"/>
                </a:rPr>
                <a:t> </a:t>
              </a:r>
              <a:r>
                <a:rPr lang="en-US" sz="1600" err="1">
                  <a:latin typeface="Roboto" panose="020B0604020202020204" charset="0"/>
                  <a:ea typeface="Roboto" panose="020B0604020202020204" charset="0"/>
                </a:rPr>
                <a:t>χρέωσης</a:t>
              </a:r>
              <a:r>
                <a:rPr lang="en-US" sz="1600">
                  <a:latin typeface="Roboto" panose="020B0604020202020204" charset="0"/>
                  <a:ea typeface="Roboto" panose="020B0604020202020204" charset="0"/>
                </a:rPr>
                <a:t> από </a:t>
              </a:r>
              <a:r>
                <a:rPr lang="en-US" sz="1600" err="1">
                  <a:latin typeface="Roboto" panose="020B0604020202020204" charset="0"/>
                  <a:ea typeface="Roboto" panose="020B0604020202020204" charset="0"/>
                </a:rPr>
                <a:t>σύμ</a:t>
              </a:r>
              <a:r>
                <a:rPr lang="en-US" sz="1600">
                  <a:latin typeface="Roboto" panose="020B0604020202020204" charset="0"/>
                  <a:ea typeface="Roboto" panose="020B0604020202020204" charset="0"/>
                </a:rPr>
                <a:t>βαση προμηθευτή ενέργειας </a:t>
              </a:r>
            </a:p>
            <a:p>
              <a:pPr marL="285750" indent="-285750">
                <a:buFont typeface="Courier New"/>
                <a:buChar char="o"/>
              </a:pPr>
              <a:r>
                <a:rPr lang="en-US" sz="1600">
                  <a:latin typeface="Roboto" panose="020B0604020202020204" charset="0"/>
                  <a:ea typeface="Roboto" panose="020B0604020202020204" charset="0"/>
                  <a:cs typeface="+mn-lt"/>
                </a:rPr>
                <a:t>Υπ</a:t>
              </a:r>
              <a:r>
                <a:rPr lang="en-US" sz="1600" err="1">
                  <a:latin typeface="Roboto" panose="020B0604020202020204" charset="0"/>
                  <a:ea typeface="Roboto" panose="020B0604020202020204" charset="0"/>
                  <a:cs typeface="+mn-lt"/>
                </a:rPr>
                <a:t>εισέρχετ</a:t>
              </a:r>
              <a:r>
                <a:rPr lang="en-US" sz="1600">
                  <a:latin typeface="Roboto" panose="020B0604020202020204" charset="0"/>
                  <a:ea typeface="Roboto" panose="020B0604020202020204" charset="0"/>
                  <a:cs typeface="+mn-lt"/>
                </a:rPr>
                <a:t>αι ρήτρα αναπροσαρμογής </a:t>
              </a:r>
              <a:endParaRPr lang="en-US" sz="1600">
                <a:latin typeface="Roboto" panose="020B0604020202020204" charset="0"/>
                <a:ea typeface="Roboto" panose="020B0604020202020204" charset="0"/>
              </a:endParaRPr>
            </a:p>
          </p:txBody>
        </p:sp>
      </p:grpSp>
    </p:spTree>
    <p:extLst>
      <p:ext uri="{BB962C8B-B14F-4D97-AF65-F5344CB8AC3E}">
        <p14:creationId xmlns:p14="http://schemas.microsoft.com/office/powerpoint/2010/main" val="482838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3" descr="Graphical user interface, text, application&#10;&#10;Description automatically generated">
            <a:extLst>
              <a:ext uri="{FF2B5EF4-FFF2-40B4-BE49-F238E27FC236}">
                <a16:creationId xmlns:a16="http://schemas.microsoft.com/office/drawing/2014/main" id="{B4B5E079-A44E-EAF7-FC8A-7C6BD7FB7867}"/>
              </a:ext>
            </a:extLst>
          </p:cNvPr>
          <p:cNvPicPr>
            <a:picLocks noChangeAspect="1"/>
          </p:cNvPicPr>
          <p:nvPr/>
        </p:nvPicPr>
        <p:blipFill rotWithShape="1">
          <a:blip r:embed="rId3"/>
          <a:srcRect t="139" r="1" b="1"/>
          <a:stretch/>
        </p:blipFill>
        <p:spPr>
          <a:xfrm>
            <a:off x="20" y="10"/>
            <a:ext cx="4635571" cy="6857990"/>
          </a:xfrm>
          <a:prstGeom prst="rect">
            <a:avLst/>
          </a:prstGeom>
          <a:effectLst/>
        </p:spPr>
      </p:pic>
      <p:sp>
        <p:nvSpPr>
          <p:cNvPr id="3" name="Rectangle: Rounded Corners 2">
            <a:extLst>
              <a:ext uri="{FF2B5EF4-FFF2-40B4-BE49-F238E27FC236}">
                <a16:creationId xmlns:a16="http://schemas.microsoft.com/office/drawing/2014/main" id="{0FE80FC4-5A06-AF62-5893-15FB9ED3D4A8}"/>
              </a:ext>
            </a:extLst>
          </p:cNvPr>
          <p:cNvSpPr/>
          <p:nvPr/>
        </p:nvSpPr>
        <p:spPr>
          <a:xfrm>
            <a:off x="2439641" y="1422702"/>
            <a:ext cx="2176413" cy="825954"/>
          </a:xfrm>
          <a:prstGeom prst="roundRect">
            <a:avLst/>
          </a:prstGeom>
          <a:noFill/>
          <a:ln w="28575">
            <a:solidFill>
              <a:srgbClr val="FF8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6531CC1E-0C42-F9D8-5D9A-2279E907E3CA}"/>
              </a:ext>
            </a:extLst>
          </p:cNvPr>
          <p:cNvGrpSpPr/>
          <p:nvPr/>
        </p:nvGrpSpPr>
        <p:grpSpPr>
          <a:xfrm>
            <a:off x="4616053" y="920805"/>
            <a:ext cx="5935442" cy="1962803"/>
            <a:chOff x="5282431" y="796369"/>
            <a:chExt cx="5935442" cy="1962803"/>
          </a:xfrm>
        </p:grpSpPr>
        <p:pic>
          <p:nvPicPr>
            <p:cNvPr id="21" name="Picture 20">
              <a:extLst>
                <a:ext uri="{FF2B5EF4-FFF2-40B4-BE49-F238E27FC236}">
                  <a16:creationId xmlns:a16="http://schemas.microsoft.com/office/drawing/2014/main" id="{014DA999-6A3D-613D-5FE5-696DB5430C93}"/>
                </a:ext>
              </a:extLst>
            </p:cNvPr>
            <p:cNvPicPr>
              <a:picLocks noChangeAspect="1"/>
            </p:cNvPicPr>
            <p:nvPr/>
          </p:nvPicPr>
          <p:blipFill>
            <a:blip r:embed="rId4"/>
            <a:stretch>
              <a:fillRect/>
            </a:stretch>
          </p:blipFill>
          <p:spPr>
            <a:xfrm>
              <a:off x="5903603" y="825221"/>
              <a:ext cx="5277121" cy="190509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8" name="Group 7">
              <a:extLst>
                <a:ext uri="{FF2B5EF4-FFF2-40B4-BE49-F238E27FC236}">
                  <a16:creationId xmlns:a16="http://schemas.microsoft.com/office/drawing/2014/main" id="{0B60842B-26F7-BC7D-BCB0-F8F40F0E15CD}"/>
                </a:ext>
              </a:extLst>
            </p:cNvPr>
            <p:cNvGrpSpPr/>
            <p:nvPr/>
          </p:nvGrpSpPr>
          <p:grpSpPr>
            <a:xfrm>
              <a:off x="5282431" y="796369"/>
              <a:ext cx="5935442" cy="1962803"/>
              <a:chOff x="5028147" y="718001"/>
              <a:chExt cx="6393685" cy="926192"/>
            </a:xfrm>
          </p:grpSpPr>
          <p:cxnSp>
            <p:nvCxnSpPr>
              <p:cNvPr id="6" name="Straight Arrow Connector 5">
                <a:extLst>
                  <a:ext uri="{FF2B5EF4-FFF2-40B4-BE49-F238E27FC236}">
                    <a16:creationId xmlns:a16="http://schemas.microsoft.com/office/drawing/2014/main" id="{71F25394-BC00-471B-1F0E-6E1BD57A1A9C}"/>
                  </a:ext>
                </a:extLst>
              </p:cNvPr>
              <p:cNvCxnSpPr>
                <a:cxnSpLocks/>
                <a:stCxn id="3" idx="3"/>
                <a:endCxn id="4" idx="1"/>
              </p:cNvCxnSpPr>
              <p:nvPr/>
            </p:nvCxnSpPr>
            <p:spPr>
              <a:xfrm>
                <a:off x="5028147" y="1149705"/>
                <a:ext cx="587066" cy="31393"/>
              </a:xfrm>
              <a:prstGeom prst="straightConnector1">
                <a:avLst/>
              </a:prstGeom>
              <a:ln w="28575">
                <a:solidFill>
                  <a:srgbClr val="FF8600"/>
                </a:solidFill>
              </a:ln>
            </p:spPr>
            <p:style>
              <a:lnRef idx="1">
                <a:schemeClr val="accent1"/>
              </a:lnRef>
              <a:fillRef idx="0">
                <a:schemeClr val="accent1"/>
              </a:fillRef>
              <a:effectRef idx="0">
                <a:schemeClr val="accent1"/>
              </a:effectRef>
              <a:fontRef idx="minor">
                <a:schemeClr val="tx1"/>
              </a:fontRef>
            </p:style>
          </p:cxnSp>
          <p:sp>
            <p:nvSpPr>
              <p:cNvPr id="4" name="Rectangle: Rounded Corners 3">
                <a:extLst>
                  <a:ext uri="{FF2B5EF4-FFF2-40B4-BE49-F238E27FC236}">
                    <a16:creationId xmlns:a16="http://schemas.microsoft.com/office/drawing/2014/main" id="{193FE43F-A84E-E243-248C-602F59F324B2}"/>
                  </a:ext>
                </a:extLst>
              </p:cNvPr>
              <p:cNvSpPr/>
              <p:nvPr/>
            </p:nvSpPr>
            <p:spPr>
              <a:xfrm>
                <a:off x="5615213" y="718001"/>
                <a:ext cx="5806619" cy="926192"/>
              </a:xfrm>
              <a:prstGeom prst="roundRect">
                <a:avLst/>
              </a:prstGeom>
              <a:noFill/>
              <a:ln w="28575">
                <a:solidFill>
                  <a:srgbClr val="FF8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8" name="Double Bracket 17">
            <a:extLst>
              <a:ext uri="{FF2B5EF4-FFF2-40B4-BE49-F238E27FC236}">
                <a16:creationId xmlns:a16="http://schemas.microsoft.com/office/drawing/2014/main" id="{C93998A4-ABE6-13CD-1F5C-3C0768EEE9D0}"/>
              </a:ext>
            </a:extLst>
          </p:cNvPr>
          <p:cNvSpPr/>
          <p:nvPr/>
        </p:nvSpPr>
        <p:spPr>
          <a:xfrm>
            <a:off x="4990001" y="3168819"/>
            <a:ext cx="6843192" cy="2739524"/>
          </a:xfrm>
          <a:prstGeom prst="bracketPair">
            <a:avLst>
              <a:gd name="adj" fmla="val 9118"/>
            </a:avLst>
          </a:prstGeom>
          <a:ln w="28575">
            <a:solidFill>
              <a:srgbClr val="15798E"/>
            </a:solidFill>
            <a:prstDash val="solid"/>
            <a:extLst>
              <a:ext uri="{C807C97D-BFC1-408E-A445-0C87EB9F89A2}">
                <ask:lineSketchStyleProps xmlns:ask="http://schemas.microsoft.com/office/drawing/2018/sketchyshapes">
                  <ask:type>
                    <ask:lineSketchNone/>
                  </ask:type>
                </ask:lineSketchStyleProps>
              </a:ext>
            </a:extLs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TextBox 19">
            <a:extLst>
              <a:ext uri="{FF2B5EF4-FFF2-40B4-BE49-F238E27FC236}">
                <a16:creationId xmlns:a16="http://schemas.microsoft.com/office/drawing/2014/main" id="{235F110C-129E-30F9-8240-05DBA9CC9547}"/>
              </a:ext>
            </a:extLst>
          </p:cNvPr>
          <p:cNvSpPr txBox="1"/>
          <p:nvPr/>
        </p:nvSpPr>
        <p:spPr>
          <a:xfrm>
            <a:off x="5161043" y="3168819"/>
            <a:ext cx="6672150" cy="29238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600" b="1">
                <a:latin typeface="Roboto" panose="020B0604020202020204" charset="0"/>
                <a:ea typeface="Roboto" panose="020B0604020202020204" charset="0"/>
              </a:rPr>
              <a:t>Ρυθμιζόμενες Χρεώσεις </a:t>
            </a:r>
            <a:endParaRPr lang="en-US" sz="1600" b="1">
              <a:latin typeface="Roboto" panose="020B0604020202020204" charset="0"/>
              <a:ea typeface="Roboto" panose="020B0604020202020204" charset="0"/>
            </a:endParaRPr>
          </a:p>
          <a:p>
            <a:pPr marL="285750" indent="-285750">
              <a:buFont typeface="Courier New"/>
              <a:buChar char="o"/>
            </a:pPr>
            <a:r>
              <a:rPr lang="el-GR" sz="1400" b="1">
                <a:latin typeface="Roboto" panose="020B0604020202020204" charset="0"/>
                <a:ea typeface="Roboto" panose="020B0604020202020204" charset="0"/>
              </a:rPr>
              <a:t>ΑΔΜΗΕ</a:t>
            </a:r>
            <a:r>
              <a:rPr lang="el-GR" sz="1400">
                <a:latin typeface="Roboto" panose="020B0604020202020204" charset="0"/>
                <a:ea typeface="Roboto" panose="020B0604020202020204" charset="0"/>
              </a:rPr>
              <a:t>: Σύστημα μεταφοράς Η/Ε, λειτουργία, συντήρηση και ανάπτυξη του Δικτύου Μεταφοράς Υψηλής Τάσης (π.χ. πυλώνων)</a:t>
            </a:r>
            <a:endParaRPr lang="en-US" sz="1400">
              <a:latin typeface="Roboto" panose="020B0604020202020204" charset="0"/>
              <a:ea typeface="Roboto" panose="020B0604020202020204" charset="0"/>
            </a:endParaRPr>
          </a:p>
          <a:p>
            <a:pPr marL="285750" indent="-285750">
              <a:buFont typeface="Courier New"/>
              <a:buChar char="o"/>
            </a:pPr>
            <a:r>
              <a:rPr lang="el-GR" sz="1400" b="1">
                <a:latin typeface="Roboto" panose="020B0604020202020204" charset="0"/>
                <a:ea typeface="Roboto" panose="020B0604020202020204" charset="0"/>
              </a:rPr>
              <a:t>ΔΕΔΔΗΕ</a:t>
            </a:r>
            <a:r>
              <a:rPr lang="el-GR" sz="1400">
                <a:latin typeface="Roboto" panose="020B0604020202020204" charset="0"/>
                <a:ea typeface="Roboto" panose="020B0604020202020204" charset="0"/>
              </a:rPr>
              <a:t>: Δίκτυο Διανομής Η/Ε, λειτουργία, συντήρηση και ανάπτυξη του Δικτύου Διανομής Μέσης και Χαμηλής Τάσης</a:t>
            </a:r>
            <a:endParaRPr lang="en-US" sz="1400">
              <a:latin typeface="Roboto" panose="020B0604020202020204" charset="0"/>
              <a:ea typeface="Roboto" panose="020B0604020202020204" charset="0"/>
            </a:endParaRPr>
          </a:p>
          <a:p>
            <a:pPr marL="285750" indent="-285750">
              <a:buFont typeface="Courier New"/>
              <a:buChar char="o"/>
            </a:pPr>
            <a:r>
              <a:rPr lang="el-GR" sz="1400" b="1">
                <a:latin typeface="Roboto" panose="020B0604020202020204" charset="0"/>
                <a:ea typeface="Roboto" panose="020B0604020202020204" charset="0"/>
                <a:cs typeface="+mn-lt"/>
              </a:rPr>
              <a:t>ΥΚΩ</a:t>
            </a:r>
            <a:r>
              <a:rPr lang="el-GR" sz="1400">
                <a:latin typeface="Roboto" panose="020B0604020202020204" charset="0"/>
                <a:ea typeface="Roboto" panose="020B0604020202020204" charset="0"/>
                <a:cs typeface="+mn-lt"/>
              </a:rPr>
              <a:t>: Υπηρεσίες Κοινής Ωφέλειας, </a:t>
            </a:r>
            <a:r>
              <a:rPr lang="el-GR" sz="1400">
                <a:latin typeface="Roboto" panose="020B0604020202020204" charset="0"/>
                <a:ea typeface="Roboto" panose="020B0604020202020204" charset="0"/>
              </a:rPr>
              <a:t>χρέωση όλων των πελατών για υπηρεσίες όπως, παροχή ρεύματος στους κατοίκους των μη διασυνδεδεμένων νησιών και παροχή ειδικού τιμολογίου στους δικαιούχους του Κοινωνικού Τιμολογίου.</a:t>
            </a:r>
          </a:p>
          <a:p>
            <a:pPr marL="285750" indent="-285750">
              <a:buFont typeface="Courier New"/>
              <a:buChar char="o"/>
            </a:pPr>
            <a:r>
              <a:rPr lang="el-GR" sz="1400" b="1">
                <a:latin typeface="Roboto" panose="020B0604020202020204" charset="0"/>
                <a:ea typeface="Roboto" panose="020B0604020202020204" charset="0"/>
              </a:rPr>
              <a:t>ΕΤΜΕΑΡ</a:t>
            </a:r>
            <a:r>
              <a:rPr lang="el-GR" sz="1400">
                <a:latin typeface="Roboto" panose="020B0604020202020204" charset="0"/>
                <a:ea typeface="Roboto" panose="020B0604020202020204" charset="0"/>
              </a:rPr>
              <a:t>: Ειδικό τέλος για την ενίσχυση της παραγωγής ρεύματος από Ανανεώσιμες Πηγές Ενέργειας</a:t>
            </a:r>
          </a:p>
          <a:p>
            <a:pPr marL="285750" indent="-285750">
              <a:buFont typeface="Courier New"/>
              <a:buChar char="o"/>
            </a:pPr>
            <a:r>
              <a:rPr lang="el-GR" sz="1400" b="1">
                <a:latin typeface="Roboto" panose="020B0604020202020204" charset="0"/>
                <a:ea typeface="Roboto" panose="020B0604020202020204" charset="0"/>
              </a:rPr>
              <a:t>Λοιπές Χρεώσεις</a:t>
            </a:r>
            <a:r>
              <a:rPr lang="el-GR" sz="1400">
                <a:latin typeface="Roboto" panose="020B0604020202020204" charset="0"/>
                <a:ea typeface="Roboto" panose="020B0604020202020204" charset="0"/>
              </a:rPr>
              <a:t>: Χρεώσεις που επιβάλλονται βάσει νομοθεσίας για την ομαλή λειτουργία της Αγοράς</a:t>
            </a:r>
            <a:endParaRPr lang="en-US" sz="1400">
              <a:latin typeface="Roboto" panose="020B0604020202020204" charset="0"/>
              <a:ea typeface="Roboto" panose="020B0604020202020204" charset="0"/>
            </a:endParaRPr>
          </a:p>
        </p:txBody>
      </p:sp>
    </p:spTree>
    <p:extLst>
      <p:ext uri="{BB962C8B-B14F-4D97-AF65-F5344CB8AC3E}">
        <p14:creationId xmlns:p14="http://schemas.microsoft.com/office/powerpoint/2010/main" val="2836119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3" descr="Graphical user interface, text, application&#10;&#10;Description automatically generated">
            <a:extLst>
              <a:ext uri="{FF2B5EF4-FFF2-40B4-BE49-F238E27FC236}">
                <a16:creationId xmlns:a16="http://schemas.microsoft.com/office/drawing/2014/main" id="{B4B5E079-A44E-EAF7-FC8A-7C6BD7FB7867}"/>
              </a:ext>
            </a:extLst>
          </p:cNvPr>
          <p:cNvPicPr>
            <a:picLocks noChangeAspect="1"/>
          </p:cNvPicPr>
          <p:nvPr/>
        </p:nvPicPr>
        <p:blipFill rotWithShape="1">
          <a:blip r:embed="rId3"/>
          <a:srcRect t="139" r="1" b="1"/>
          <a:stretch/>
        </p:blipFill>
        <p:spPr>
          <a:xfrm>
            <a:off x="20" y="10"/>
            <a:ext cx="4635571" cy="6857990"/>
          </a:xfrm>
          <a:prstGeom prst="rect">
            <a:avLst/>
          </a:prstGeom>
          <a:effectLst/>
        </p:spPr>
      </p:pic>
      <p:sp>
        <p:nvSpPr>
          <p:cNvPr id="3" name="Rectangle: Rounded Corners 2">
            <a:extLst>
              <a:ext uri="{FF2B5EF4-FFF2-40B4-BE49-F238E27FC236}">
                <a16:creationId xmlns:a16="http://schemas.microsoft.com/office/drawing/2014/main" id="{0FE80FC4-5A06-AF62-5893-15FB9ED3D4A8}"/>
              </a:ext>
            </a:extLst>
          </p:cNvPr>
          <p:cNvSpPr/>
          <p:nvPr/>
        </p:nvSpPr>
        <p:spPr>
          <a:xfrm>
            <a:off x="2459178" y="3016023"/>
            <a:ext cx="2176413" cy="825954"/>
          </a:xfrm>
          <a:prstGeom prst="roundRect">
            <a:avLst/>
          </a:prstGeom>
          <a:noFill/>
          <a:ln w="28575">
            <a:solidFill>
              <a:srgbClr val="FF8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6AC2BE37-1EA3-476A-8522-DC481A2C4A14}"/>
              </a:ext>
            </a:extLst>
          </p:cNvPr>
          <p:cNvGrpSpPr/>
          <p:nvPr/>
        </p:nvGrpSpPr>
        <p:grpSpPr>
          <a:xfrm>
            <a:off x="5348788" y="3016023"/>
            <a:ext cx="5504028" cy="3036067"/>
            <a:chOff x="5348788" y="3016023"/>
            <a:chExt cx="5504028" cy="3036067"/>
          </a:xfrm>
        </p:grpSpPr>
        <p:sp>
          <p:nvSpPr>
            <p:cNvPr id="18" name="Double Bracket 17">
              <a:extLst>
                <a:ext uri="{FF2B5EF4-FFF2-40B4-BE49-F238E27FC236}">
                  <a16:creationId xmlns:a16="http://schemas.microsoft.com/office/drawing/2014/main" id="{C93998A4-ABE6-13CD-1F5C-3C0768EEE9D0}"/>
                </a:ext>
              </a:extLst>
            </p:cNvPr>
            <p:cNvSpPr/>
            <p:nvPr/>
          </p:nvSpPr>
          <p:spPr>
            <a:xfrm>
              <a:off x="5348788" y="3016023"/>
              <a:ext cx="5504028" cy="3036067"/>
            </a:xfrm>
            <a:prstGeom prst="bracketPair">
              <a:avLst>
                <a:gd name="adj" fmla="val 9142"/>
              </a:avLst>
            </a:prstGeom>
            <a:ln w="28575">
              <a:solidFill>
                <a:srgbClr val="15798E"/>
              </a:solidFill>
              <a:prstDash val="solid"/>
              <a:extLst>
                <a:ext uri="{C807C97D-BFC1-408E-A445-0C87EB9F89A2}">
                  <ask:lineSketchStyleProps xmlns:ask="http://schemas.microsoft.com/office/drawing/2018/sketchyshapes">
                    <ask:type>
                      <ask:lineSketchNone/>
                    </ask:type>
                  </ask:lineSketchStyleProps>
                </a:ext>
              </a:extLs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20" name="TextBox 19">
              <a:extLst>
                <a:ext uri="{FF2B5EF4-FFF2-40B4-BE49-F238E27FC236}">
                  <a16:creationId xmlns:a16="http://schemas.microsoft.com/office/drawing/2014/main" id="{235F110C-129E-30F9-8240-05DBA9CC9547}"/>
                </a:ext>
              </a:extLst>
            </p:cNvPr>
            <p:cNvSpPr txBox="1"/>
            <p:nvPr/>
          </p:nvSpPr>
          <p:spPr>
            <a:xfrm>
              <a:off x="5426418" y="3072117"/>
              <a:ext cx="5418249" cy="29238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600" b="1"/>
                <a:t>Διάφορα - λοιπές χρεοπιστώσεις</a:t>
              </a:r>
              <a:endParaRPr lang="en-US" sz="1600" b="1"/>
            </a:p>
            <a:p>
              <a:pPr marL="285750" indent="-285750">
                <a:buFont typeface="Courier New"/>
                <a:buChar char="o"/>
              </a:pPr>
              <a:r>
                <a:rPr lang="el-GR" sz="1400" b="1"/>
                <a:t>Χρεοπιστώσεις που αφορούν το ηλεκτρικό ρεύμα</a:t>
              </a:r>
              <a:r>
                <a:rPr lang="el-GR" sz="1400"/>
                <a:t>: χρεοπιστώσεις από πώληση παραγόμενης ενέργειας από φωτοβολταϊκά συστήματα, διορθωτικές εγγραφές, ποσά στρογγυλοποιήσεων, χρεώσεις εργασιών Δικτύου (πχ. Έλεγχος μετρητή, μετατόπιση παροχής, τήξη ασφαλειών κ.ά.)</a:t>
              </a:r>
            </a:p>
            <a:p>
              <a:pPr marL="285750" indent="-285750">
                <a:buFont typeface="Courier New"/>
                <a:buChar char="o"/>
              </a:pPr>
              <a:r>
                <a:rPr lang="el-GR" sz="1400" b="1"/>
                <a:t>Χρεοπιστώσεις που αποδίδονται στο κράτος:</a:t>
              </a:r>
              <a:br>
                <a:rPr lang="el-GR" sz="1400" b="1"/>
              </a:br>
              <a:r>
                <a:rPr lang="el-GR" sz="1400"/>
                <a:t>ΕΦΚ (Ν.3336/05): Ειδικός Φόρος Κατανάλωσης τον οποίο </a:t>
              </a:r>
              <a:r>
                <a:rPr lang="el-GR" sz="1400" err="1"/>
                <a:t>συνεισπράττει</a:t>
              </a:r>
              <a:r>
                <a:rPr lang="el-GR" sz="1400"/>
                <a:t> η ΔΕΗ με τους λογαριασμούς ρεύματος και αποδίδει στο Κράτος.</a:t>
              </a:r>
              <a:br>
                <a:rPr lang="el-GR" sz="1400"/>
              </a:br>
              <a:r>
                <a:rPr lang="el-GR" sz="1400"/>
                <a:t>ΕΙΔ. ΤΕΛΟΣ 5‰ (Ν.2093/92): Ειδικό Τέλος 5‰, το οποίο </a:t>
              </a:r>
              <a:r>
                <a:rPr lang="el-GR" sz="1400" err="1"/>
                <a:t>συνεισπράττει</a:t>
              </a:r>
              <a:r>
                <a:rPr lang="el-GR" sz="1400"/>
                <a:t> η ΔΕΗ με τους λογαριασμούς ρεύματος και αποδίδει στο Κράτος.</a:t>
              </a:r>
            </a:p>
          </p:txBody>
        </p:sp>
      </p:grpSp>
      <p:pic>
        <p:nvPicPr>
          <p:cNvPr id="13" name="Picture 12">
            <a:extLst>
              <a:ext uri="{FF2B5EF4-FFF2-40B4-BE49-F238E27FC236}">
                <a16:creationId xmlns:a16="http://schemas.microsoft.com/office/drawing/2014/main" id="{6E7AF696-9815-3202-B5F4-80D4CFACBEE5}"/>
              </a:ext>
            </a:extLst>
          </p:cNvPr>
          <p:cNvPicPr>
            <a:picLocks noChangeAspect="1"/>
          </p:cNvPicPr>
          <p:nvPr/>
        </p:nvPicPr>
        <p:blipFill>
          <a:blip r:embed="rId4"/>
          <a:stretch>
            <a:fillRect/>
          </a:stretch>
        </p:blipFill>
        <p:spPr>
          <a:xfrm>
            <a:off x="6512809" y="1452750"/>
            <a:ext cx="5153744" cy="100026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cxnSp>
        <p:nvCxnSpPr>
          <p:cNvPr id="9" name="Connector: Elbow 8">
            <a:extLst>
              <a:ext uri="{FF2B5EF4-FFF2-40B4-BE49-F238E27FC236}">
                <a16:creationId xmlns:a16="http://schemas.microsoft.com/office/drawing/2014/main" id="{FFE8F492-B756-A4C7-097D-6C9C90887FFA}"/>
              </a:ext>
            </a:extLst>
          </p:cNvPr>
          <p:cNvCxnSpPr>
            <a:cxnSpLocks/>
            <a:stCxn id="3" idx="3"/>
            <a:endCxn id="4" idx="1"/>
          </p:cNvCxnSpPr>
          <p:nvPr/>
        </p:nvCxnSpPr>
        <p:spPr>
          <a:xfrm flipV="1">
            <a:off x="4635591" y="1952882"/>
            <a:ext cx="1877218" cy="1476118"/>
          </a:xfrm>
          <a:prstGeom prst="bentConnector3">
            <a:avLst>
              <a:gd name="adj1" fmla="val 18018"/>
            </a:avLst>
          </a:prstGeom>
          <a:ln w="28575">
            <a:solidFill>
              <a:srgbClr val="FF8600"/>
            </a:solidFill>
          </a:ln>
        </p:spPr>
        <p:style>
          <a:lnRef idx="1">
            <a:schemeClr val="accent1"/>
          </a:lnRef>
          <a:fillRef idx="0">
            <a:schemeClr val="accent1"/>
          </a:fillRef>
          <a:effectRef idx="0">
            <a:schemeClr val="accent1"/>
          </a:effectRef>
          <a:fontRef idx="minor">
            <a:schemeClr val="tx1"/>
          </a:fontRef>
        </p:style>
      </p:cxnSp>
      <p:sp>
        <p:nvSpPr>
          <p:cNvPr id="4" name="Rectangle: Rounded Corners 3">
            <a:extLst>
              <a:ext uri="{FF2B5EF4-FFF2-40B4-BE49-F238E27FC236}">
                <a16:creationId xmlns:a16="http://schemas.microsoft.com/office/drawing/2014/main" id="{193FE43F-A84E-E243-248C-602F59F324B2}"/>
              </a:ext>
            </a:extLst>
          </p:cNvPr>
          <p:cNvSpPr/>
          <p:nvPr/>
        </p:nvSpPr>
        <p:spPr>
          <a:xfrm>
            <a:off x="6512809" y="1452749"/>
            <a:ext cx="5153744" cy="1000265"/>
          </a:xfrm>
          <a:prstGeom prst="roundRect">
            <a:avLst/>
          </a:prstGeom>
          <a:noFill/>
          <a:ln w="28575">
            <a:solidFill>
              <a:srgbClr val="FF8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10208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Rounded Corners 12">
            <a:extLst>
              <a:ext uri="{FF2B5EF4-FFF2-40B4-BE49-F238E27FC236}">
                <a16:creationId xmlns:a16="http://schemas.microsoft.com/office/drawing/2014/main" id="{72BA4A2A-EF6E-47AE-ABE3-03C9D263D10F}"/>
              </a:ext>
            </a:extLst>
          </p:cNvPr>
          <p:cNvSpPr/>
          <p:nvPr/>
        </p:nvSpPr>
        <p:spPr>
          <a:xfrm>
            <a:off x="254000" y="1346200"/>
            <a:ext cx="11698072" cy="4699000"/>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lvl="1" indent="-171450" defTabSz="711200">
              <a:lnSpc>
                <a:spcPct val="90000"/>
              </a:lnSpc>
              <a:spcBef>
                <a:spcPct val="0"/>
              </a:spcBef>
              <a:spcAft>
                <a:spcPts val="1800"/>
              </a:spcAft>
              <a:buChar char="•"/>
            </a:pPr>
            <a:endParaRPr lang="el-GR" sz="2400">
              <a:solidFill>
                <a:schemeClr val="tx1"/>
              </a:solidFill>
              <a:latin typeface="Roboto" pitchFamily="2" charset="0"/>
              <a:ea typeface="Roboto" pitchFamily="2" charset="0"/>
            </a:endParaRPr>
          </a:p>
          <a:p>
            <a:pPr marL="171450" lvl="1" indent="-171450" defTabSz="711200">
              <a:lnSpc>
                <a:spcPct val="90000"/>
              </a:lnSpc>
              <a:spcBef>
                <a:spcPct val="0"/>
              </a:spcBef>
              <a:spcAft>
                <a:spcPts val="1800"/>
              </a:spcAft>
              <a:buChar char="•"/>
            </a:pPr>
            <a:r>
              <a:rPr lang="el-GR" sz="2400">
                <a:solidFill>
                  <a:schemeClr val="tx1"/>
                </a:solidFill>
                <a:latin typeface="Roboto" pitchFamily="2" charset="0"/>
                <a:ea typeface="Roboto" pitchFamily="2" charset="0"/>
              </a:rPr>
              <a:t>Ο Ν. 5037/2023 υποκαθιστά τον Ν. 4513/2018 και εναρμονίζει το Ελληνικό δίκαιο με τις Οδηγίες 2018/2001 και 2019/944 της ΕΕ </a:t>
            </a:r>
          </a:p>
          <a:p>
            <a:pPr marL="171450" lvl="1" indent="-171450" defTabSz="711200">
              <a:lnSpc>
                <a:spcPct val="90000"/>
              </a:lnSpc>
              <a:spcBef>
                <a:spcPct val="0"/>
              </a:spcBef>
              <a:spcAft>
                <a:spcPts val="1800"/>
              </a:spcAft>
              <a:buChar char="•"/>
            </a:pPr>
            <a:r>
              <a:rPr lang="el-GR" sz="2400">
                <a:solidFill>
                  <a:schemeClr val="tx1"/>
                </a:solidFill>
                <a:latin typeface="Roboto" pitchFamily="2" charset="0"/>
                <a:ea typeface="Roboto" pitchFamily="2" charset="0"/>
              </a:rPr>
              <a:t>Οι Ενεργειακές Κοινότητες (ΕΚΟΙΝ) του Ν. 4513/2018 αντικαθίστανται από τις Κοινότητες Ανανεώσιμης Ενέργειας (ΚΑΕ) και τις Ενεργειακές Κοινότητες Πολιτών (ΕΚΠ) του Ν. 5037/2023</a:t>
            </a:r>
          </a:p>
          <a:p>
            <a:pPr marL="171450" lvl="1" indent="-171450" defTabSz="711200">
              <a:lnSpc>
                <a:spcPct val="90000"/>
              </a:lnSpc>
              <a:spcBef>
                <a:spcPct val="0"/>
              </a:spcBef>
              <a:spcAft>
                <a:spcPts val="1800"/>
              </a:spcAft>
              <a:buChar char="•"/>
            </a:pPr>
            <a:r>
              <a:rPr lang="el-GR" sz="2400">
                <a:solidFill>
                  <a:schemeClr val="tx1"/>
                </a:solidFill>
                <a:latin typeface="Roboto" pitchFamily="2" charset="0"/>
                <a:ea typeface="Roboto" pitchFamily="2" charset="0"/>
              </a:rPr>
              <a:t>Ο.Τ.Α., τοπικές επιχειρήσεις και πολίτες δημιουργούν </a:t>
            </a:r>
            <a:r>
              <a:rPr lang="el-GR" sz="2400" b="1">
                <a:solidFill>
                  <a:schemeClr val="tx1"/>
                </a:solidFill>
                <a:latin typeface="Roboto" pitchFamily="2" charset="0"/>
                <a:ea typeface="Roboto" pitchFamily="2" charset="0"/>
              </a:rPr>
              <a:t>συμμετοχικά σχήματα</a:t>
            </a:r>
          </a:p>
          <a:p>
            <a:pPr marL="171450" lvl="1" indent="-171450" defTabSz="711200">
              <a:lnSpc>
                <a:spcPct val="90000"/>
              </a:lnSpc>
              <a:spcBef>
                <a:spcPct val="0"/>
              </a:spcBef>
              <a:spcAft>
                <a:spcPts val="1800"/>
              </a:spcAft>
              <a:buChar char="•"/>
            </a:pPr>
            <a:r>
              <a:rPr lang="el-GR" sz="2400">
                <a:solidFill>
                  <a:schemeClr val="tx1"/>
                </a:solidFill>
                <a:latin typeface="Roboto" pitchFamily="2" charset="0"/>
                <a:ea typeface="Roboto" pitchFamily="2" charset="0"/>
              </a:rPr>
              <a:t>Ενισχύεται η διείσδυση των ΑΠΕ και η αποκέντρωση της παραγωγής ενέργειας</a:t>
            </a:r>
          </a:p>
          <a:p>
            <a:pPr marL="171450" lvl="1" indent="-171450" defTabSz="711200">
              <a:lnSpc>
                <a:spcPct val="90000"/>
              </a:lnSpc>
              <a:spcBef>
                <a:spcPct val="0"/>
              </a:spcBef>
              <a:spcAft>
                <a:spcPts val="1800"/>
              </a:spcAft>
              <a:buFontTx/>
              <a:buChar char="•"/>
            </a:pPr>
            <a:r>
              <a:rPr lang="el-GR" sz="2400">
                <a:solidFill>
                  <a:schemeClr val="tx1"/>
                </a:solidFill>
                <a:latin typeface="Roboto" pitchFamily="2" charset="0"/>
                <a:ea typeface="Roboto" pitchFamily="2" charset="0"/>
              </a:rPr>
              <a:t>Παρέχονται μέτρα αντιμετώπισης της ενεργειακής ένδειας</a:t>
            </a:r>
          </a:p>
          <a:p>
            <a:pPr algn="ctr"/>
            <a:endParaRPr lang="en-GB" sz="2000">
              <a:solidFill>
                <a:schemeClr val="tx1"/>
              </a:solidFill>
              <a:latin typeface="Roboto" pitchFamily="2" charset="0"/>
              <a:ea typeface="Roboto" pitchFamily="2" charset="0"/>
            </a:endParaRPr>
          </a:p>
        </p:txBody>
      </p:sp>
      <p:sp>
        <p:nvSpPr>
          <p:cNvPr id="5" name="Ορθογώνιο 4"/>
          <p:cNvSpPr/>
          <p:nvPr/>
        </p:nvSpPr>
        <p:spPr>
          <a:xfrm>
            <a:off x="536713" y="0"/>
            <a:ext cx="2000018" cy="149087"/>
          </a:xfrm>
          <a:prstGeom prst="rect">
            <a:avLst/>
          </a:prstGeom>
          <a:solidFill>
            <a:srgbClr val="1265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pic>
        <p:nvPicPr>
          <p:cNvPr id="7"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82989" y="6166338"/>
            <a:ext cx="2369083" cy="497423"/>
          </a:xfrm>
          <a:prstGeom prst="rect">
            <a:avLst/>
          </a:prstGeom>
        </p:spPr>
      </p:pic>
      <p:sp>
        <p:nvSpPr>
          <p:cNvPr id="10" name="Title 1"/>
          <p:cNvSpPr txBox="1">
            <a:spLocks/>
          </p:cNvSpPr>
          <p:nvPr/>
        </p:nvSpPr>
        <p:spPr>
          <a:xfrm>
            <a:off x="530904" y="-1254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a:solidFill>
                  <a:schemeClr val="accent3">
                    <a:lumMod val="75000"/>
                  </a:schemeClr>
                </a:solidFill>
                <a:latin typeface="Roboto" pitchFamily="2" charset="0"/>
                <a:ea typeface="Roboto" pitchFamily="2" charset="0"/>
                <a:cs typeface="Calibri" panose="020F0502020204030204" pitchFamily="34" charset="0"/>
              </a:rPr>
              <a:t>Νόμος 5037/2023 </a:t>
            </a:r>
            <a:endParaRPr lang="en-US" sz="4000">
              <a:solidFill>
                <a:schemeClr val="accent3">
                  <a:lumMod val="75000"/>
                </a:schemeClr>
              </a:solidFill>
              <a:latin typeface="Roboto" pitchFamily="2" charset="0"/>
              <a:ea typeface="Roboto" pitchFamily="2" charset="0"/>
              <a:cs typeface="Calibri" panose="020F0502020204030204" pitchFamily="34" charset="0"/>
            </a:endParaRPr>
          </a:p>
        </p:txBody>
      </p:sp>
    </p:spTree>
    <p:extLst>
      <p:ext uri="{BB962C8B-B14F-4D97-AF65-F5344CB8AC3E}">
        <p14:creationId xmlns:p14="http://schemas.microsoft.com/office/powerpoint/2010/main" val="27594249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3" descr="Graphical user interface, text, application&#10;&#10;Description automatically generated">
            <a:extLst>
              <a:ext uri="{FF2B5EF4-FFF2-40B4-BE49-F238E27FC236}">
                <a16:creationId xmlns:a16="http://schemas.microsoft.com/office/drawing/2014/main" id="{B4B5E079-A44E-EAF7-FC8A-7C6BD7FB7867}"/>
              </a:ext>
            </a:extLst>
          </p:cNvPr>
          <p:cNvPicPr>
            <a:picLocks noChangeAspect="1"/>
          </p:cNvPicPr>
          <p:nvPr/>
        </p:nvPicPr>
        <p:blipFill rotWithShape="1">
          <a:blip r:embed="rId3"/>
          <a:srcRect t="139" r="1" b="1"/>
          <a:stretch/>
        </p:blipFill>
        <p:spPr>
          <a:xfrm>
            <a:off x="20" y="10"/>
            <a:ext cx="4635571" cy="6857990"/>
          </a:xfrm>
          <a:prstGeom prst="rect">
            <a:avLst/>
          </a:prstGeom>
          <a:effectLst/>
        </p:spPr>
      </p:pic>
      <p:sp>
        <p:nvSpPr>
          <p:cNvPr id="3" name="Rectangle: Rounded Corners 2">
            <a:extLst>
              <a:ext uri="{FF2B5EF4-FFF2-40B4-BE49-F238E27FC236}">
                <a16:creationId xmlns:a16="http://schemas.microsoft.com/office/drawing/2014/main" id="{0FE80FC4-5A06-AF62-5893-15FB9ED3D4A8}"/>
              </a:ext>
            </a:extLst>
          </p:cNvPr>
          <p:cNvSpPr/>
          <p:nvPr/>
        </p:nvSpPr>
        <p:spPr>
          <a:xfrm>
            <a:off x="2459178" y="4641623"/>
            <a:ext cx="2176413" cy="825954"/>
          </a:xfrm>
          <a:prstGeom prst="roundRect">
            <a:avLst/>
          </a:prstGeom>
          <a:noFill/>
          <a:ln w="28575">
            <a:solidFill>
              <a:srgbClr val="FF8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6AC2BE37-1EA3-476A-8522-DC481A2C4A14}"/>
              </a:ext>
            </a:extLst>
          </p:cNvPr>
          <p:cNvGrpSpPr/>
          <p:nvPr/>
        </p:nvGrpSpPr>
        <p:grpSpPr>
          <a:xfrm>
            <a:off x="5881088" y="3465082"/>
            <a:ext cx="5504028" cy="1589518"/>
            <a:chOff x="5817605" y="2831770"/>
            <a:chExt cx="5504028" cy="1589518"/>
          </a:xfrm>
        </p:grpSpPr>
        <p:sp>
          <p:nvSpPr>
            <p:cNvPr id="18" name="Double Bracket 17">
              <a:extLst>
                <a:ext uri="{FF2B5EF4-FFF2-40B4-BE49-F238E27FC236}">
                  <a16:creationId xmlns:a16="http://schemas.microsoft.com/office/drawing/2014/main" id="{C93998A4-ABE6-13CD-1F5C-3C0768EEE9D0}"/>
                </a:ext>
              </a:extLst>
            </p:cNvPr>
            <p:cNvSpPr/>
            <p:nvPr/>
          </p:nvSpPr>
          <p:spPr>
            <a:xfrm>
              <a:off x="5817605" y="2831770"/>
              <a:ext cx="5504028" cy="1589518"/>
            </a:xfrm>
            <a:prstGeom prst="bracketPair">
              <a:avLst/>
            </a:prstGeom>
            <a:ln w="28575">
              <a:solidFill>
                <a:srgbClr val="15798E"/>
              </a:solidFill>
              <a:prstDash val="solid"/>
              <a:extLst>
                <a:ext uri="{C807C97D-BFC1-408E-A445-0C87EB9F89A2}">
                  <ask:lineSketchStyleProps xmlns:ask="http://schemas.microsoft.com/office/drawing/2018/sketchyshapes">
                    <ask:type>
                      <ask:lineSketchNone/>
                    </ask:type>
                  </ask:lineSketchStyleProps>
                </a:ext>
              </a:extLs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latin typeface="Roboto" panose="020B0604020202020204" charset="0"/>
                <a:ea typeface="Roboto" panose="020B0604020202020204" charset="0"/>
              </a:endParaRPr>
            </a:p>
          </p:txBody>
        </p:sp>
        <p:sp>
          <p:nvSpPr>
            <p:cNvPr id="20" name="TextBox 19">
              <a:extLst>
                <a:ext uri="{FF2B5EF4-FFF2-40B4-BE49-F238E27FC236}">
                  <a16:creationId xmlns:a16="http://schemas.microsoft.com/office/drawing/2014/main" id="{235F110C-129E-30F9-8240-05DBA9CC9547}"/>
                </a:ext>
              </a:extLst>
            </p:cNvPr>
            <p:cNvSpPr txBox="1"/>
            <p:nvPr/>
          </p:nvSpPr>
          <p:spPr>
            <a:xfrm>
              <a:off x="5903384" y="2943960"/>
              <a:ext cx="5418249"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600" b="1">
                  <a:latin typeface="Roboto" panose="020B0604020202020204" charset="0"/>
                  <a:ea typeface="Roboto" panose="020B0604020202020204" charset="0"/>
                </a:rPr>
                <a:t>Χρεώσεις Δήμου</a:t>
              </a:r>
            </a:p>
            <a:p>
              <a:pPr marL="285750" indent="-285750">
                <a:buFont typeface="Courier New" panose="02070309020205020404" pitchFamily="49" charset="0"/>
                <a:buChar char="o"/>
              </a:pPr>
              <a:r>
                <a:rPr lang="el-GR" sz="1600">
                  <a:latin typeface="Roboto" panose="020B0604020202020204" charset="0"/>
                  <a:ea typeface="Roboto" panose="020B0604020202020204" charset="0"/>
                </a:rPr>
                <a:t>Αφορούν χρεώσεις υπέρ τρίτων τις οποίες </a:t>
              </a:r>
              <a:r>
                <a:rPr lang="el-GR" sz="1600" err="1">
                  <a:latin typeface="Roboto" panose="020B0604020202020204" charset="0"/>
                  <a:ea typeface="Roboto" panose="020B0604020202020204" charset="0"/>
                </a:rPr>
                <a:t>συνεισπράττει</a:t>
              </a:r>
              <a:r>
                <a:rPr lang="el-GR" sz="1600">
                  <a:latin typeface="Roboto" panose="020B0604020202020204" charset="0"/>
                  <a:ea typeface="Roboto" panose="020B0604020202020204" charset="0"/>
                </a:rPr>
                <a:t> η ΔΕΗ και αποδίδει στους αρμόδιους φορείς - Τα υπέρ Δήμου ποσά: Δημοτικά Τέλη, Δημοτικός Φόρος, Τέλος Ακίνητης Περιουσίας.</a:t>
              </a:r>
            </a:p>
          </p:txBody>
        </p:sp>
      </p:grpSp>
      <p:cxnSp>
        <p:nvCxnSpPr>
          <p:cNvPr id="9" name="Connector: Elbow 8">
            <a:extLst>
              <a:ext uri="{FF2B5EF4-FFF2-40B4-BE49-F238E27FC236}">
                <a16:creationId xmlns:a16="http://schemas.microsoft.com/office/drawing/2014/main" id="{FFE8F492-B756-A4C7-097D-6C9C90887FFA}"/>
              </a:ext>
            </a:extLst>
          </p:cNvPr>
          <p:cNvCxnSpPr>
            <a:cxnSpLocks/>
            <a:stCxn id="3" idx="3"/>
            <a:endCxn id="4" idx="1"/>
          </p:cNvCxnSpPr>
          <p:nvPr/>
        </p:nvCxnSpPr>
        <p:spPr>
          <a:xfrm flipV="1">
            <a:off x="4635591" y="2416264"/>
            <a:ext cx="1460409" cy="2638336"/>
          </a:xfrm>
          <a:prstGeom prst="bentConnector3">
            <a:avLst>
              <a:gd name="adj1" fmla="val 50000"/>
            </a:avLst>
          </a:prstGeom>
          <a:ln w="28575">
            <a:solidFill>
              <a:srgbClr val="FF8600"/>
            </a:solidFill>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202B2B0D-AE89-8A98-61E7-8453706F61C0}"/>
              </a:ext>
            </a:extLst>
          </p:cNvPr>
          <p:cNvPicPr>
            <a:picLocks noChangeAspect="1"/>
          </p:cNvPicPr>
          <p:nvPr/>
        </p:nvPicPr>
        <p:blipFill>
          <a:blip r:embed="rId4"/>
          <a:stretch>
            <a:fillRect/>
          </a:stretch>
        </p:blipFill>
        <p:spPr>
          <a:xfrm>
            <a:off x="6096000" y="1676087"/>
            <a:ext cx="4704748" cy="147429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Rectangle: Rounded Corners 3">
            <a:extLst>
              <a:ext uri="{FF2B5EF4-FFF2-40B4-BE49-F238E27FC236}">
                <a16:creationId xmlns:a16="http://schemas.microsoft.com/office/drawing/2014/main" id="{193FE43F-A84E-E243-248C-602F59F324B2}"/>
              </a:ext>
            </a:extLst>
          </p:cNvPr>
          <p:cNvSpPr/>
          <p:nvPr/>
        </p:nvSpPr>
        <p:spPr>
          <a:xfrm>
            <a:off x="6096000" y="1682141"/>
            <a:ext cx="4704748" cy="1468245"/>
          </a:xfrm>
          <a:prstGeom prst="roundRect">
            <a:avLst/>
          </a:prstGeom>
          <a:noFill/>
          <a:ln w="28575">
            <a:solidFill>
              <a:srgbClr val="FF8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08570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3" descr="Graphical user interface, text, application&#10;&#10;Description automatically generated">
            <a:extLst>
              <a:ext uri="{FF2B5EF4-FFF2-40B4-BE49-F238E27FC236}">
                <a16:creationId xmlns:a16="http://schemas.microsoft.com/office/drawing/2014/main" id="{B4B5E079-A44E-EAF7-FC8A-7C6BD7FB7867}"/>
              </a:ext>
            </a:extLst>
          </p:cNvPr>
          <p:cNvPicPr>
            <a:picLocks noChangeAspect="1"/>
          </p:cNvPicPr>
          <p:nvPr/>
        </p:nvPicPr>
        <p:blipFill rotWithShape="1">
          <a:blip r:embed="rId3"/>
          <a:srcRect t="139" r="1" b="1"/>
          <a:stretch/>
        </p:blipFill>
        <p:spPr>
          <a:xfrm>
            <a:off x="20" y="10"/>
            <a:ext cx="4635571" cy="6857990"/>
          </a:xfrm>
          <a:prstGeom prst="rect">
            <a:avLst/>
          </a:prstGeom>
          <a:effectLst/>
        </p:spPr>
      </p:pic>
      <p:sp>
        <p:nvSpPr>
          <p:cNvPr id="3" name="Rectangle: Rounded Corners 2">
            <a:extLst>
              <a:ext uri="{FF2B5EF4-FFF2-40B4-BE49-F238E27FC236}">
                <a16:creationId xmlns:a16="http://schemas.microsoft.com/office/drawing/2014/main" id="{0FE80FC4-5A06-AF62-5893-15FB9ED3D4A8}"/>
              </a:ext>
            </a:extLst>
          </p:cNvPr>
          <p:cNvSpPr/>
          <p:nvPr/>
        </p:nvSpPr>
        <p:spPr>
          <a:xfrm>
            <a:off x="2459178" y="5606823"/>
            <a:ext cx="2176413" cy="438377"/>
          </a:xfrm>
          <a:prstGeom prst="roundRect">
            <a:avLst/>
          </a:prstGeom>
          <a:noFill/>
          <a:ln w="28575">
            <a:solidFill>
              <a:srgbClr val="FF8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45214712-60C1-D665-797E-98841C8FB04D}"/>
              </a:ext>
            </a:extLst>
          </p:cNvPr>
          <p:cNvGrpSpPr/>
          <p:nvPr/>
        </p:nvGrpSpPr>
        <p:grpSpPr>
          <a:xfrm>
            <a:off x="6597220" y="3555503"/>
            <a:ext cx="5035212" cy="934104"/>
            <a:chOff x="5817605" y="2831770"/>
            <a:chExt cx="5035212" cy="934104"/>
          </a:xfrm>
        </p:grpSpPr>
        <p:sp>
          <p:nvSpPr>
            <p:cNvPr id="18" name="Double Bracket 17">
              <a:extLst>
                <a:ext uri="{FF2B5EF4-FFF2-40B4-BE49-F238E27FC236}">
                  <a16:creationId xmlns:a16="http://schemas.microsoft.com/office/drawing/2014/main" id="{C93998A4-ABE6-13CD-1F5C-3C0768EEE9D0}"/>
                </a:ext>
              </a:extLst>
            </p:cNvPr>
            <p:cNvSpPr/>
            <p:nvPr/>
          </p:nvSpPr>
          <p:spPr>
            <a:xfrm>
              <a:off x="5817605" y="2831770"/>
              <a:ext cx="5035211" cy="797475"/>
            </a:xfrm>
            <a:prstGeom prst="bracketPair">
              <a:avLst/>
            </a:prstGeom>
            <a:ln w="28575">
              <a:solidFill>
                <a:srgbClr val="15798E"/>
              </a:solidFill>
              <a:prstDash val="solid"/>
              <a:extLst>
                <a:ext uri="{C807C97D-BFC1-408E-A445-0C87EB9F89A2}">
                  <ask:lineSketchStyleProps xmlns:ask="http://schemas.microsoft.com/office/drawing/2018/sketchyshapes">
                    <ask:type>
                      <ask:lineSketchNone/>
                    </ask:type>
                  </ask:lineSketchStyleProps>
                </a:ext>
              </a:extLs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Roboto" panose="020B0604020202020204" charset="0"/>
                <a:ea typeface="Roboto" panose="020B0604020202020204" charset="0"/>
              </a:endParaRPr>
            </a:p>
          </p:txBody>
        </p:sp>
        <p:sp>
          <p:nvSpPr>
            <p:cNvPr id="20" name="TextBox 19">
              <a:extLst>
                <a:ext uri="{FF2B5EF4-FFF2-40B4-BE49-F238E27FC236}">
                  <a16:creationId xmlns:a16="http://schemas.microsoft.com/office/drawing/2014/main" id="{235F110C-129E-30F9-8240-05DBA9CC9547}"/>
                </a:ext>
              </a:extLst>
            </p:cNvPr>
            <p:cNvSpPr txBox="1"/>
            <p:nvPr/>
          </p:nvSpPr>
          <p:spPr>
            <a:xfrm>
              <a:off x="5903385" y="2934877"/>
              <a:ext cx="4949432"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l-GR" sz="1600" b="1">
                  <a:latin typeface="Roboto" panose="020B0604020202020204" charset="0"/>
                  <a:ea typeface="Roboto" panose="020B0604020202020204" charset="0"/>
                </a:rPr>
                <a:t>ΕΡΤ</a:t>
              </a:r>
            </a:p>
            <a:p>
              <a:pPr marL="285750" indent="-285750">
                <a:buFont typeface="Courier New" panose="02070309020205020404" pitchFamily="49" charset="0"/>
                <a:buChar char="o"/>
              </a:pPr>
              <a:r>
                <a:rPr lang="el-GR" sz="1600">
                  <a:latin typeface="Roboto" panose="020B0604020202020204" charset="0"/>
                  <a:ea typeface="Roboto" panose="020B0604020202020204" charset="0"/>
                </a:rPr>
                <a:t>Ανταποδοτικό τέλος υπέρ της εταιρίας ΕΡΤ Α.Ε.</a:t>
              </a:r>
            </a:p>
          </p:txBody>
        </p:sp>
      </p:grpSp>
      <p:cxnSp>
        <p:nvCxnSpPr>
          <p:cNvPr id="9" name="Connector: Elbow 8">
            <a:extLst>
              <a:ext uri="{FF2B5EF4-FFF2-40B4-BE49-F238E27FC236}">
                <a16:creationId xmlns:a16="http://schemas.microsoft.com/office/drawing/2014/main" id="{FFE8F492-B756-A4C7-097D-6C9C90887FFA}"/>
              </a:ext>
            </a:extLst>
          </p:cNvPr>
          <p:cNvCxnSpPr>
            <a:cxnSpLocks/>
            <a:stCxn id="3" idx="3"/>
            <a:endCxn id="4" idx="1"/>
          </p:cNvCxnSpPr>
          <p:nvPr/>
        </p:nvCxnSpPr>
        <p:spPr>
          <a:xfrm flipV="1">
            <a:off x="4635591" y="2210495"/>
            <a:ext cx="1425318" cy="3615517"/>
          </a:xfrm>
          <a:prstGeom prst="bentConnector3">
            <a:avLst>
              <a:gd name="adj1" fmla="val 50000"/>
            </a:avLst>
          </a:prstGeom>
          <a:ln w="28575">
            <a:solidFill>
              <a:srgbClr val="FF8600"/>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84EFFF5A-EE05-1125-DA83-10332F3F3B65}"/>
              </a:ext>
            </a:extLst>
          </p:cNvPr>
          <p:cNvPicPr>
            <a:picLocks noChangeAspect="1"/>
          </p:cNvPicPr>
          <p:nvPr/>
        </p:nvPicPr>
        <p:blipFill>
          <a:blip r:embed="rId4"/>
          <a:stretch>
            <a:fillRect/>
          </a:stretch>
        </p:blipFill>
        <p:spPr>
          <a:xfrm>
            <a:off x="6096000" y="1807868"/>
            <a:ext cx="4600480" cy="77734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Rectangle: Rounded Corners 3">
            <a:extLst>
              <a:ext uri="{FF2B5EF4-FFF2-40B4-BE49-F238E27FC236}">
                <a16:creationId xmlns:a16="http://schemas.microsoft.com/office/drawing/2014/main" id="{193FE43F-A84E-E243-248C-602F59F324B2}"/>
              </a:ext>
            </a:extLst>
          </p:cNvPr>
          <p:cNvSpPr/>
          <p:nvPr/>
        </p:nvSpPr>
        <p:spPr>
          <a:xfrm>
            <a:off x="6060909" y="1811757"/>
            <a:ext cx="4635571" cy="797475"/>
          </a:xfrm>
          <a:prstGeom prst="roundRect">
            <a:avLst/>
          </a:prstGeom>
          <a:noFill/>
          <a:ln w="28575">
            <a:solidFill>
              <a:srgbClr val="FF8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666110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3CD76FCA-C17B-4DD0-A6D6-D8E72D7DA44F}"/>
              </a:ext>
            </a:extLst>
          </p:cNvPr>
          <p:cNvSpPr>
            <a:spLocks noGrp="1"/>
          </p:cNvSpPr>
          <p:nvPr>
            <p:ph type="title"/>
          </p:nvPr>
        </p:nvSpPr>
        <p:spPr>
          <a:xfrm>
            <a:off x="838200" y="365125"/>
            <a:ext cx="7585364" cy="900257"/>
          </a:xfrm>
        </p:spPr>
        <p:txBody>
          <a:bodyPr>
            <a:normAutofit fontScale="90000"/>
          </a:bodyPr>
          <a:lstStyle/>
          <a:p>
            <a:r>
              <a:rPr lang="el-GR" sz="3600">
                <a:latin typeface="Roboto" panose="020B0604020202020204" charset="0"/>
                <a:ea typeface="Roboto" panose="020B0604020202020204" charset="0"/>
              </a:rPr>
              <a:t>Παράδειγμα εικονικού ενεργειακού συμψηφισμού - Έργο 100kWp</a:t>
            </a:r>
          </a:p>
        </p:txBody>
      </p:sp>
      <p:sp>
        <p:nvSpPr>
          <p:cNvPr id="4" name="Ορθογώνιο 5">
            <a:extLst>
              <a:ext uri="{FF2B5EF4-FFF2-40B4-BE49-F238E27FC236}">
                <a16:creationId xmlns:a16="http://schemas.microsoft.com/office/drawing/2014/main" id="{F573465F-656C-394D-D074-22B0C3F51B98}"/>
              </a:ext>
            </a:extLst>
          </p:cNvPr>
          <p:cNvSpPr/>
          <p:nvPr/>
        </p:nvSpPr>
        <p:spPr>
          <a:xfrm>
            <a:off x="536713" y="0"/>
            <a:ext cx="2000018" cy="149087"/>
          </a:xfrm>
          <a:prstGeom prst="rect">
            <a:avLst/>
          </a:prstGeom>
          <a:solidFill>
            <a:srgbClr val="1265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32261880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3CD76FCA-C17B-4DD0-A6D6-D8E72D7DA44F}"/>
              </a:ext>
            </a:extLst>
          </p:cNvPr>
          <p:cNvSpPr>
            <a:spLocks noGrp="1"/>
          </p:cNvSpPr>
          <p:nvPr>
            <p:ph type="title"/>
          </p:nvPr>
        </p:nvSpPr>
        <p:spPr>
          <a:xfrm>
            <a:off x="838200" y="365125"/>
            <a:ext cx="7585364" cy="900257"/>
          </a:xfrm>
        </p:spPr>
        <p:txBody>
          <a:bodyPr>
            <a:normAutofit fontScale="90000"/>
          </a:bodyPr>
          <a:lstStyle/>
          <a:p>
            <a:r>
              <a:rPr lang="el-GR" sz="3600">
                <a:latin typeface="Roboto" panose="020B0604020202020204" charset="0"/>
                <a:ea typeface="Roboto" panose="020B0604020202020204" charset="0"/>
              </a:rPr>
              <a:t>Παράδειγμα εικονικού ενεργειακού συμψηφισμού - Έργο 100kWp</a:t>
            </a:r>
          </a:p>
        </p:txBody>
      </p:sp>
      <p:graphicFrame>
        <p:nvGraphicFramePr>
          <p:cNvPr id="5" name="Table 4">
            <a:extLst>
              <a:ext uri="{FF2B5EF4-FFF2-40B4-BE49-F238E27FC236}">
                <a16:creationId xmlns:a16="http://schemas.microsoft.com/office/drawing/2014/main" id="{514762A4-3D0F-467F-569E-CE8093ED23FB}"/>
              </a:ext>
            </a:extLst>
          </p:cNvPr>
          <p:cNvGraphicFramePr>
            <a:graphicFrameLocks noGrp="1"/>
          </p:cNvGraphicFramePr>
          <p:nvPr>
            <p:extLst>
              <p:ext uri="{D42A27DB-BD31-4B8C-83A1-F6EECF244321}">
                <p14:modId xmlns:p14="http://schemas.microsoft.com/office/powerpoint/2010/main" val="3238706092"/>
              </p:ext>
            </p:extLst>
          </p:nvPr>
        </p:nvGraphicFramePr>
        <p:xfrm>
          <a:off x="1452130" y="1364638"/>
          <a:ext cx="8698635" cy="1299121"/>
        </p:xfrm>
        <a:graphic>
          <a:graphicData uri="http://schemas.openxmlformats.org/drawingml/2006/table">
            <a:tbl>
              <a:tblPr>
                <a:tableStyleId>{22838BEF-8BB2-4498-84A7-C5851F593DF1}</a:tableStyleId>
              </a:tblPr>
              <a:tblGrid>
                <a:gridCol w="3520854">
                  <a:extLst>
                    <a:ext uri="{9D8B030D-6E8A-4147-A177-3AD203B41FA5}">
                      <a16:colId xmlns:a16="http://schemas.microsoft.com/office/drawing/2014/main" val="40547342"/>
                    </a:ext>
                  </a:extLst>
                </a:gridCol>
                <a:gridCol w="2588155">
                  <a:extLst>
                    <a:ext uri="{9D8B030D-6E8A-4147-A177-3AD203B41FA5}">
                      <a16:colId xmlns:a16="http://schemas.microsoft.com/office/drawing/2014/main" val="1225620432"/>
                    </a:ext>
                  </a:extLst>
                </a:gridCol>
                <a:gridCol w="2589626">
                  <a:extLst>
                    <a:ext uri="{9D8B030D-6E8A-4147-A177-3AD203B41FA5}">
                      <a16:colId xmlns:a16="http://schemas.microsoft.com/office/drawing/2014/main" val="3805456228"/>
                    </a:ext>
                  </a:extLst>
                </a:gridCol>
              </a:tblGrid>
              <a:tr h="628561">
                <a:tc>
                  <a:txBody>
                    <a:bodyPr/>
                    <a:lstStyle/>
                    <a:p>
                      <a:pPr algn="l" fontAlgn="b"/>
                      <a:r>
                        <a:rPr lang="el-GR" sz="1600" b="0" u="none" strike="noStrike">
                          <a:solidFill>
                            <a:srgbClr val="000000"/>
                          </a:solidFill>
                          <a:effectLst/>
                          <a:latin typeface="Roboto" panose="020B0604020202020204" charset="0"/>
                          <a:ea typeface="Roboto" panose="020B0604020202020204" charset="0"/>
                        </a:rPr>
                        <a:t>Ανάλυση </a:t>
                      </a:r>
                      <a:r>
                        <a:rPr lang="el-GR" sz="1600" b="1" u="none" strike="noStrike">
                          <a:solidFill>
                            <a:srgbClr val="000000"/>
                          </a:solidFill>
                          <a:effectLst/>
                          <a:latin typeface="Roboto" panose="020B0604020202020204" charset="0"/>
                          <a:ea typeface="Roboto" panose="020B0604020202020204" charset="0"/>
                        </a:rPr>
                        <a:t>ενός νοικοκυριού </a:t>
                      </a:r>
                      <a:r>
                        <a:rPr lang="el-GR" sz="1600" b="0" u="none" strike="noStrike">
                          <a:solidFill>
                            <a:srgbClr val="000000"/>
                          </a:solidFill>
                          <a:effectLst/>
                          <a:latin typeface="Roboto" panose="020B0604020202020204" charset="0"/>
                          <a:ea typeface="Roboto" panose="020B0604020202020204" charset="0"/>
                        </a:rPr>
                        <a:t>σε βάθος ενός έτους</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pPr algn="l" fontAlgn="b"/>
                      <a:r>
                        <a:rPr lang="el-GR" sz="1600" b="1" u="none" strike="noStrike">
                          <a:solidFill>
                            <a:srgbClr val="000000"/>
                          </a:solidFill>
                          <a:effectLst/>
                          <a:latin typeface="Roboto" panose="020B0604020202020204" charset="0"/>
                          <a:ea typeface="Roboto" panose="020B0604020202020204" charset="0"/>
                        </a:rPr>
                        <a:t>ΧΩΡΙΣ</a:t>
                      </a:r>
                      <a:r>
                        <a:rPr lang="el-GR" sz="1600" b="0" u="none" strike="noStrike">
                          <a:solidFill>
                            <a:srgbClr val="000000"/>
                          </a:solidFill>
                          <a:effectLst/>
                          <a:latin typeface="Roboto" panose="020B0604020202020204" charset="0"/>
                          <a:ea typeface="Roboto" panose="020B0604020202020204" charset="0"/>
                        </a:rPr>
                        <a:t> συμμετοχή σε ΕΚΟΙΝ με Φ/Β 100</a:t>
                      </a:r>
                      <a:r>
                        <a:rPr lang="en-GB" sz="1600" b="0" u="none" strike="noStrike">
                          <a:solidFill>
                            <a:srgbClr val="000000"/>
                          </a:solidFill>
                          <a:effectLst/>
                          <a:latin typeface="Roboto" panose="020B0604020202020204" charset="0"/>
                          <a:ea typeface="Roboto" panose="020B0604020202020204" charset="0"/>
                        </a:rPr>
                        <a:t>kWp</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ctr">
                    <a:lnL w="12700" cap="flat" cmpd="sng" algn="ctr">
                      <a:no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pPr algn="l" fontAlgn="b"/>
                      <a:r>
                        <a:rPr lang="el-GR" sz="1600" b="1" u="none" strike="noStrike">
                          <a:solidFill>
                            <a:srgbClr val="000000"/>
                          </a:solidFill>
                          <a:effectLst/>
                          <a:latin typeface="Roboto" panose="020B0604020202020204" charset="0"/>
                          <a:ea typeface="Roboto" panose="020B0604020202020204" charset="0"/>
                        </a:rPr>
                        <a:t>ΜΕ</a:t>
                      </a:r>
                      <a:r>
                        <a:rPr lang="el-GR" sz="1600" b="0" u="none" strike="noStrike">
                          <a:solidFill>
                            <a:srgbClr val="000000"/>
                          </a:solidFill>
                          <a:effectLst/>
                          <a:latin typeface="Roboto" panose="020B0604020202020204" charset="0"/>
                          <a:ea typeface="Roboto" panose="020B0604020202020204" charset="0"/>
                        </a:rPr>
                        <a:t> συμμετοχή σε ΕΚΟΙΝ</a:t>
                      </a:r>
                      <a:r>
                        <a:rPr lang="en-GB" sz="1600" b="0" u="none" strike="noStrike">
                          <a:solidFill>
                            <a:srgbClr val="000000"/>
                          </a:solidFill>
                          <a:effectLst/>
                          <a:latin typeface="Roboto" panose="020B0604020202020204" charset="0"/>
                          <a:ea typeface="Roboto" panose="020B0604020202020204" charset="0"/>
                        </a:rPr>
                        <a:t> </a:t>
                      </a:r>
                      <a:r>
                        <a:rPr lang="el-GR" sz="1600" b="0" u="none" strike="noStrike">
                          <a:solidFill>
                            <a:srgbClr val="000000"/>
                          </a:solidFill>
                          <a:effectLst/>
                          <a:latin typeface="Roboto" panose="020B0604020202020204" charset="0"/>
                          <a:ea typeface="Roboto" panose="020B0604020202020204" charset="0"/>
                        </a:rPr>
                        <a:t>με Φ/Β 100</a:t>
                      </a:r>
                      <a:r>
                        <a:rPr lang="en-GB" sz="1600" b="0" u="none" strike="noStrike">
                          <a:solidFill>
                            <a:srgbClr val="000000"/>
                          </a:solidFill>
                          <a:effectLst/>
                          <a:latin typeface="Roboto" panose="020B0604020202020204" charset="0"/>
                          <a:ea typeface="Roboto" panose="020B0604020202020204" charset="0"/>
                        </a:rPr>
                        <a:t>kWp</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extLst>
                  <a:ext uri="{0D108BD9-81ED-4DB2-BD59-A6C34878D82A}">
                    <a16:rowId xmlns:a16="http://schemas.microsoft.com/office/drawing/2014/main" val="1088746430"/>
                  </a:ext>
                </a:extLst>
              </a:tr>
              <a:tr h="308625">
                <a:tc>
                  <a:txBody>
                    <a:bodyPr/>
                    <a:lstStyle/>
                    <a:p>
                      <a:pPr algn="l" fontAlgn="b"/>
                      <a:r>
                        <a:rPr lang="el-GR" sz="1600" b="0" u="none" strike="noStrike">
                          <a:solidFill>
                            <a:srgbClr val="000000"/>
                          </a:solidFill>
                          <a:effectLst/>
                          <a:latin typeface="Roboto" panose="020B0604020202020204" charset="0"/>
                          <a:ea typeface="Roboto" panose="020B0604020202020204" charset="0"/>
                        </a:rPr>
                        <a:t>Κατανάλωση ενέργειας (</a:t>
                      </a:r>
                      <a:r>
                        <a:rPr lang="en-US" sz="1600" b="0" u="none" strike="noStrike">
                          <a:solidFill>
                            <a:srgbClr val="000000"/>
                          </a:solidFill>
                          <a:effectLst/>
                          <a:latin typeface="Roboto" panose="020B0604020202020204" charset="0"/>
                          <a:ea typeface="Roboto" panose="020B0604020202020204" charset="0"/>
                        </a:rPr>
                        <a:t>kWh)</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3.500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3.500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5504835"/>
                  </a:ext>
                </a:extLst>
              </a:tr>
              <a:tr h="308625">
                <a:tc>
                  <a:txBody>
                    <a:bodyPr/>
                    <a:lstStyle/>
                    <a:p>
                      <a:pPr algn="l" fontAlgn="b"/>
                      <a:r>
                        <a:rPr lang="el-GR" sz="1600" b="0" u="none" strike="noStrike">
                          <a:solidFill>
                            <a:srgbClr val="000000"/>
                          </a:solidFill>
                          <a:effectLst/>
                          <a:latin typeface="Roboto" panose="020B0604020202020204" charset="0"/>
                          <a:ea typeface="Roboto" panose="020B0604020202020204" charset="0"/>
                        </a:rPr>
                        <a:t>Χρέωση (€/</a:t>
                      </a:r>
                      <a:r>
                        <a:rPr lang="en-US" sz="1600" b="0" u="none" strike="noStrike">
                          <a:solidFill>
                            <a:srgbClr val="000000"/>
                          </a:solidFill>
                          <a:effectLst/>
                          <a:latin typeface="Roboto" panose="020B0604020202020204" charset="0"/>
                          <a:ea typeface="Roboto" panose="020B0604020202020204" charset="0"/>
                        </a:rPr>
                        <a:t>kWh)</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0,111</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0,111</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24597610"/>
                  </a:ext>
                </a:extLst>
              </a:tr>
            </a:tbl>
          </a:graphicData>
        </a:graphic>
      </p:graphicFrame>
      <p:sp>
        <p:nvSpPr>
          <p:cNvPr id="4" name="Ορθογώνιο 5">
            <a:extLst>
              <a:ext uri="{FF2B5EF4-FFF2-40B4-BE49-F238E27FC236}">
                <a16:creationId xmlns:a16="http://schemas.microsoft.com/office/drawing/2014/main" id="{F573465F-656C-394D-D074-22B0C3F51B98}"/>
              </a:ext>
            </a:extLst>
          </p:cNvPr>
          <p:cNvSpPr/>
          <p:nvPr/>
        </p:nvSpPr>
        <p:spPr>
          <a:xfrm>
            <a:off x="536713" y="0"/>
            <a:ext cx="2000018" cy="149087"/>
          </a:xfrm>
          <a:prstGeom prst="rect">
            <a:avLst/>
          </a:prstGeom>
          <a:solidFill>
            <a:srgbClr val="1265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4016080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3CD76FCA-C17B-4DD0-A6D6-D8E72D7DA44F}"/>
              </a:ext>
            </a:extLst>
          </p:cNvPr>
          <p:cNvSpPr>
            <a:spLocks noGrp="1"/>
          </p:cNvSpPr>
          <p:nvPr>
            <p:ph type="title"/>
          </p:nvPr>
        </p:nvSpPr>
        <p:spPr>
          <a:xfrm>
            <a:off x="838200" y="365125"/>
            <a:ext cx="7585364" cy="900257"/>
          </a:xfrm>
        </p:spPr>
        <p:txBody>
          <a:bodyPr>
            <a:normAutofit fontScale="90000"/>
          </a:bodyPr>
          <a:lstStyle/>
          <a:p>
            <a:r>
              <a:rPr lang="el-GR" sz="3600">
                <a:latin typeface="Roboto" panose="020B0604020202020204" charset="0"/>
                <a:ea typeface="Roboto" panose="020B0604020202020204" charset="0"/>
              </a:rPr>
              <a:t>Παράδειγμα εικονικού ενεργειακού συμψηφισμού - Έργο 100kWp</a:t>
            </a:r>
          </a:p>
        </p:txBody>
      </p:sp>
      <p:graphicFrame>
        <p:nvGraphicFramePr>
          <p:cNvPr id="5" name="Table 4">
            <a:extLst>
              <a:ext uri="{FF2B5EF4-FFF2-40B4-BE49-F238E27FC236}">
                <a16:creationId xmlns:a16="http://schemas.microsoft.com/office/drawing/2014/main" id="{514762A4-3D0F-467F-569E-CE8093ED23FB}"/>
              </a:ext>
            </a:extLst>
          </p:cNvPr>
          <p:cNvGraphicFramePr>
            <a:graphicFrameLocks noGrp="1"/>
          </p:cNvGraphicFramePr>
          <p:nvPr>
            <p:extLst>
              <p:ext uri="{D42A27DB-BD31-4B8C-83A1-F6EECF244321}">
                <p14:modId xmlns:p14="http://schemas.microsoft.com/office/powerpoint/2010/main" val="1476517482"/>
              </p:ext>
            </p:extLst>
          </p:nvPr>
        </p:nvGraphicFramePr>
        <p:xfrm>
          <a:off x="1452130" y="1364638"/>
          <a:ext cx="8698635" cy="2213521"/>
        </p:xfrm>
        <a:graphic>
          <a:graphicData uri="http://schemas.openxmlformats.org/drawingml/2006/table">
            <a:tbl>
              <a:tblPr>
                <a:tableStyleId>{22838BEF-8BB2-4498-84A7-C5851F593DF1}</a:tableStyleId>
              </a:tblPr>
              <a:tblGrid>
                <a:gridCol w="3520854">
                  <a:extLst>
                    <a:ext uri="{9D8B030D-6E8A-4147-A177-3AD203B41FA5}">
                      <a16:colId xmlns:a16="http://schemas.microsoft.com/office/drawing/2014/main" val="40547342"/>
                    </a:ext>
                  </a:extLst>
                </a:gridCol>
                <a:gridCol w="2588155">
                  <a:extLst>
                    <a:ext uri="{9D8B030D-6E8A-4147-A177-3AD203B41FA5}">
                      <a16:colId xmlns:a16="http://schemas.microsoft.com/office/drawing/2014/main" val="1225620432"/>
                    </a:ext>
                  </a:extLst>
                </a:gridCol>
                <a:gridCol w="2589626">
                  <a:extLst>
                    <a:ext uri="{9D8B030D-6E8A-4147-A177-3AD203B41FA5}">
                      <a16:colId xmlns:a16="http://schemas.microsoft.com/office/drawing/2014/main" val="3805456228"/>
                    </a:ext>
                  </a:extLst>
                </a:gridCol>
              </a:tblGrid>
              <a:tr h="628561">
                <a:tc>
                  <a:txBody>
                    <a:bodyPr/>
                    <a:lstStyle/>
                    <a:p>
                      <a:pPr algn="l" fontAlgn="b"/>
                      <a:r>
                        <a:rPr lang="el-GR" sz="1600" b="0" u="none" strike="noStrike">
                          <a:solidFill>
                            <a:srgbClr val="000000"/>
                          </a:solidFill>
                          <a:effectLst/>
                          <a:latin typeface="Roboto" panose="020B0604020202020204" charset="0"/>
                          <a:ea typeface="Roboto" panose="020B0604020202020204" charset="0"/>
                        </a:rPr>
                        <a:t>Ανάλυση </a:t>
                      </a:r>
                      <a:r>
                        <a:rPr lang="el-GR" sz="1600" b="1" u="none" strike="noStrike">
                          <a:solidFill>
                            <a:srgbClr val="000000"/>
                          </a:solidFill>
                          <a:effectLst/>
                          <a:latin typeface="Roboto" panose="020B0604020202020204" charset="0"/>
                          <a:ea typeface="Roboto" panose="020B0604020202020204" charset="0"/>
                        </a:rPr>
                        <a:t>ενός νοικοκυριού </a:t>
                      </a:r>
                      <a:r>
                        <a:rPr lang="el-GR" sz="1600" b="0" u="none" strike="noStrike">
                          <a:solidFill>
                            <a:srgbClr val="000000"/>
                          </a:solidFill>
                          <a:effectLst/>
                          <a:latin typeface="Roboto" panose="020B0604020202020204" charset="0"/>
                          <a:ea typeface="Roboto" panose="020B0604020202020204" charset="0"/>
                        </a:rPr>
                        <a:t>σε βάθος ενός έτους</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pPr algn="l" fontAlgn="b"/>
                      <a:r>
                        <a:rPr lang="el-GR" sz="1600" b="1" u="none" strike="noStrike">
                          <a:solidFill>
                            <a:srgbClr val="000000"/>
                          </a:solidFill>
                          <a:effectLst/>
                          <a:latin typeface="Roboto" panose="020B0604020202020204" charset="0"/>
                          <a:ea typeface="Roboto" panose="020B0604020202020204" charset="0"/>
                        </a:rPr>
                        <a:t>ΧΩΡΙΣ</a:t>
                      </a:r>
                      <a:r>
                        <a:rPr lang="el-GR" sz="1600" b="0" u="none" strike="noStrike">
                          <a:solidFill>
                            <a:srgbClr val="000000"/>
                          </a:solidFill>
                          <a:effectLst/>
                          <a:latin typeface="Roboto" panose="020B0604020202020204" charset="0"/>
                          <a:ea typeface="Roboto" panose="020B0604020202020204" charset="0"/>
                        </a:rPr>
                        <a:t> συμμετοχή σε ΕΚΟΙΝ με Φ/Β 100</a:t>
                      </a:r>
                      <a:r>
                        <a:rPr lang="en-GB" sz="1600" b="0" u="none" strike="noStrike">
                          <a:solidFill>
                            <a:srgbClr val="000000"/>
                          </a:solidFill>
                          <a:effectLst/>
                          <a:latin typeface="Roboto" panose="020B0604020202020204" charset="0"/>
                          <a:ea typeface="Roboto" panose="020B0604020202020204" charset="0"/>
                        </a:rPr>
                        <a:t>kWp</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ctr">
                    <a:lnL w="12700" cap="flat" cmpd="sng" algn="ctr">
                      <a:no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pPr algn="l" fontAlgn="b"/>
                      <a:r>
                        <a:rPr lang="el-GR" sz="1600" b="1" u="none" strike="noStrike">
                          <a:solidFill>
                            <a:srgbClr val="000000"/>
                          </a:solidFill>
                          <a:effectLst/>
                          <a:latin typeface="Roboto" panose="020B0604020202020204" charset="0"/>
                          <a:ea typeface="Roboto" panose="020B0604020202020204" charset="0"/>
                        </a:rPr>
                        <a:t>ΜΕ</a:t>
                      </a:r>
                      <a:r>
                        <a:rPr lang="el-GR" sz="1600" b="0" u="none" strike="noStrike">
                          <a:solidFill>
                            <a:srgbClr val="000000"/>
                          </a:solidFill>
                          <a:effectLst/>
                          <a:latin typeface="Roboto" panose="020B0604020202020204" charset="0"/>
                          <a:ea typeface="Roboto" panose="020B0604020202020204" charset="0"/>
                        </a:rPr>
                        <a:t> συμμετοχή σε ΕΚΟΙΝ</a:t>
                      </a:r>
                      <a:r>
                        <a:rPr lang="en-GB" sz="1600" b="0" u="none" strike="noStrike">
                          <a:solidFill>
                            <a:srgbClr val="000000"/>
                          </a:solidFill>
                          <a:effectLst/>
                          <a:latin typeface="Roboto" panose="020B0604020202020204" charset="0"/>
                          <a:ea typeface="Roboto" panose="020B0604020202020204" charset="0"/>
                        </a:rPr>
                        <a:t> </a:t>
                      </a:r>
                      <a:r>
                        <a:rPr lang="el-GR" sz="1600" b="0" u="none" strike="noStrike">
                          <a:solidFill>
                            <a:srgbClr val="000000"/>
                          </a:solidFill>
                          <a:effectLst/>
                          <a:latin typeface="Roboto" panose="020B0604020202020204" charset="0"/>
                          <a:ea typeface="Roboto" panose="020B0604020202020204" charset="0"/>
                        </a:rPr>
                        <a:t>με Φ/Β 100</a:t>
                      </a:r>
                      <a:r>
                        <a:rPr lang="en-GB" sz="1600" b="0" u="none" strike="noStrike">
                          <a:solidFill>
                            <a:srgbClr val="000000"/>
                          </a:solidFill>
                          <a:effectLst/>
                          <a:latin typeface="Roboto" panose="020B0604020202020204" charset="0"/>
                          <a:ea typeface="Roboto" panose="020B0604020202020204" charset="0"/>
                        </a:rPr>
                        <a:t>kWp</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extLst>
                  <a:ext uri="{0D108BD9-81ED-4DB2-BD59-A6C34878D82A}">
                    <a16:rowId xmlns:a16="http://schemas.microsoft.com/office/drawing/2014/main" val="1088746430"/>
                  </a:ext>
                </a:extLst>
              </a:tr>
              <a:tr h="308625">
                <a:tc>
                  <a:txBody>
                    <a:bodyPr/>
                    <a:lstStyle/>
                    <a:p>
                      <a:pPr algn="l" fontAlgn="b"/>
                      <a:r>
                        <a:rPr lang="el-GR" sz="1600" b="0" u="none" strike="noStrike">
                          <a:solidFill>
                            <a:srgbClr val="000000"/>
                          </a:solidFill>
                          <a:effectLst/>
                          <a:latin typeface="Roboto" panose="020B0604020202020204" charset="0"/>
                          <a:ea typeface="Roboto" panose="020B0604020202020204" charset="0"/>
                        </a:rPr>
                        <a:t>Κατανάλωση ενέργειας (</a:t>
                      </a:r>
                      <a:r>
                        <a:rPr lang="en-US" sz="1600" b="0" u="none" strike="noStrike">
                          <a:solidFill>
                            <a:srgbClr val="000000"/>
                          </a:solidFill>
                          <a:effectLst/>
                          <a:latin typeface="Roboto" panose="020B0604020202020204" charset="0"/>
                          <a:ea typeface="Roboto" panose="020B0604020202020204" charset="0"/>
                        </a:rPr>
                        <a:t>kWh)</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3.500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3.500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5504835"/>
                  </a:ext>
                </a:extLst>
              </a:tr>
              <a:tr h="308625">
                <a:tc>
                  <a:txBody>
                    <a:bodyPr/>
                    <a:lstStyle/>
                    <a:p>
                      <a:pPr algn="l" fontAlgn="b"/>
                      <a:r>
                        <a:rPr lang="el-GR" sz="1600" b="0" u="none" strike="noStrike">
                          <a:solidFill>
                            <a:srgbClr val="000000"/>
                          </a:solidFill>
                          <a:effectLst/>
                          <a:latin typeface="Roboto" panose="020B0604020202020204" charset="0"/>
                          <a:ea typeface="Roboto" panose="020B0604020202020204" charset="0"/>
                        </a:rPr>
                        <a:t>Χρέωση (€/</a:t>
                      </a:r>
                      <a:r>
                        <a:rPr lang="en-US" sz="1600" b="0" u="none" strike="noStrike">
                          <a:solidFill>
                            <a:srgbClr val="000000"/>
                          </a:solidFill>
                          <a:effectLst/>
                          <a:latin typeface="Roboto" panose="020B0604020202020204" charset="0"/>
                          <a:ea typeface="Roboto" panose="020B0604020202020204" charset="0"/>
                        </a:rPr>
                        <a:t>kWh)</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0,111</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0,111</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24597610"/>
                  </a:ext>
                </a:extLst>
              </a:tr>
              <a:tr h="308625">
                <a:tc>
                  <a:txBody>
                    <a:bodyPr/>
                    <a:lstStyle/>
                    <a:p>
                      <a:pPr algn="l" fontAlgn="b"/>
                      <a:r>
                        <a:rPr lang="el-GR" sz="1600" b="1" u="none" strike="noStrike">
                          <a:solidFill>
                            <a:srgbClr val="000000"/>
                          </a:solidFill>
                          <a:effectLst/>
                          <a:latin typeface="Roboto" panose="020B0604020202020204" charset="0"/>
                          <a:ea typeface="Roboto" panose="020B0604020202020204" charset="0"/>
                        </a:rPr>
                        <a:t>Παραγωγή (</a:t>
                      </a:r>
                      <a:r>
                        <a:rPr lang="en-US" sz="1600" b="1" u="none" strike="noStrike">
                          <a:solidFill>
                            <a:srgbClr val="000000"/>
                          </a:solidFill>
                          <a:effectLst/>
                          <a:latin typeface="Roboto" panose="020B0604020202020204" charset="0"/>
                          <a:ea typeface="Roboto" panose="020B0604020202020204" charset="0"/>
                        </a:rPr>
                        <a:t>kWh)</a:t>
                      </a:r>
                      <a:endParaRPr lang="en-US" sz="1600" b="1"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1" u="none" strike="noStrike">
                          <a:solidFill>
                            <a:sysClr val="windowText" lastClr="000000"/>
                          </a:solidFill>
                          <a:effectLst/>
                          <a:latin typeface="Roboto" panose="020B0604020202020204" charset="0"/>
                          <a:ea typeface="Roboto" panose="020B0604020202020204" charset="0"/>
                        </a:rPr>
                        <a:t>0</a:t>
                      </a:r>
                      <a:endParaRPr lang="en-US" sz="1600" b="1" i="0" u="none" strike="noStrike">
                        <a:solidFill>
                          <a:sysClr val="windowText" lastClr="000000"/>
                        </a:solidFill>
                        <a:effectLst/>
                        <a:latin typeface="Roboto" panose="020B0604020202020204" charset="0"/>
                        <a:ea typeface="Roboto" panose="020B0604020202020204" charset="0"/>
                      </a:endParaRPr>
                    </a:p>
                  </a:txBody>
                  <a:tcPr marL="45720" marR="4572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1" u="none" strike="noStrike">
                          <a:solidFill>
                            <a:srgbClr val="000000"/>
                          </a:solidFill>
                          <a:effectLst/>
                          <a:latin typeface="Roboto" panose="020B0604020202020204" charset="0"/>
                          <a:ea typeface="Roboto" panose="020B0604020202020204" charset="0"/>
                        </a:rPr>
                        <a:t>3.500</a:t>
                      </a:r>
                      <a:endParaRPr lang="en-US" sz="1600" b="1"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DF1F3"/>
                    </a:solidFill>
                  </a:tcPr>
                </a:tc>
                <a:extLst>
                  <a:ext uri="{0D108BD9-81ED-4DB2-BD59-A6C34878D82A}">
                    <a16:rowId xmlns:a16="http://schemas.microsoft.com/office/drawing/2014/main" val="2883394767"/>
                  </a:ext>
                </a:extLst>
              </a:tr>
              <a:tr h="533080">
                <a:tc>
                  <a:txBody>
                    <a:bodyPr/>
                    <a:lstStyle/>
                    <a:p>
                      <a:pPr algn="l" fontAlgn="b"/>
                      <a:r>
                        <a:rPr lang="el-GR" sz="1600" b="1" u="none" strike="noStrike">
                          <a:solidFill>
                            <a:srgbClr val="000000"/>
                          </a:solidFill>
                          <a:effectLst/>
                          <a:latin typeface="Roboto" panose="020B0604020202020204" charset="0"/>
                          <a:ea typeface="Roboto" panose="020B0604020202020204" charset="0"/>
                        </a:rPr>
                        <a:t>Κόστος προμήθειας ηλεκτρικής ενέργειας (€)</a:t>
                      </a:r>
                      <a:endParaRPr lang="el-GR" sz="1600" b="1"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b"/>
                      <a:r>
                        <a:rPr lang="en-US" sz="1600" b="1" u="none" strike="noStrike">
                          <a:solidFill>
                            <a:sysClr val="windowText" lastClr="000000"/>
                          </a:solidFill>
                          <a:effectLst/>
                          <a:latin typeface="Roboto" panose="020B0604020202020204" charset="0"/>
                          <a:ea typeface="Roboto" panose="020B0604020202020204" charset="0"/>
                        </a:rPr>
                        <a:t>395</a:t>
                      </a:r>
                      <a:endParaRPr lang="en-US" sz="1600" b="1" i="0" u="none" strike="noStrike">
                        <a:solidFill>
                          <a:sysClr val="windowText" lastClr="000000"/>
                        </a:solidFill>
                        <a:effectLst/>
                        <a:latin typeface="Roboto" panose="020B0604020202020204" charset="0"/>
                        <a:ea typeface="Roboto" panose="020B0604020202020204" charset="0"/>
                      </a:endParaRPr>
                    </a:p>
                  </a:txBody>
                  <a:tcPr marL="45720" marR="4572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F9379"/>
                    </a:solidFill>
                  </a:tcPr>
                </a:tc>
                <a:tc>
                  <a:txBody>
                    <a:bodyPr/>
                    <a:lstStyle/>
                    <a:p>
                      <a:pPr algn="ctr" fontAlgn="b"/>
                      <a:r>
                        <a:rPr lang="en-US" sz="1600" b="1" u="none" strike="noStrike">
                          <a:solidFill>
                            <a:srgbClr val="000000"/>
                          </a:solidFill>
                          <a:effectLst/>
                          <a:latin typeface="Roboto" panose="020B0604020202020204" charset="0"/>
                          <a:ea typeface="Roboto" panose="020B0604020202020204" charset="0"/>
                        </a:rPr>
                        <a:t>0</a:t>
                      </a:r>
                      <a:endParaRPr lang="en-US" sz="1600" b="1"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EDF1F3"/>
                    </a:solidFill>
                  </a:tcPr>
                </a:tc>
                <a:extLst>
                  <a:ext uri="{0D108BD9-81ED-4DB2-BD59-A6C34878D82A}">
                    <a16:rowId xmlns:a16="http://schemas.microsoft.com/office/drawing/2014/main" val="896532315"/>
                  </a:ext>
                </a:extLst>
              </a:tr>
            </a:tbl>
          </a:graphicData>
        </a:graphic>
      </p:graphicFrame>
      <p:sp>
        <p:nvSpPr>
          <p:cNvPr id="4" name="Ορθογώνιο 5">
            <a:extLst>
              <a:ext uri="{FF2B5EF4-FFF2-40B4-BE49-F238E27FC236}">
                <a16:creationId xmlns:a16="http://schemas.microsoft.com/office/drawing/2014/main" id="{F573465F-656C-394D-D074-22B0C3F51B98}"/>
              </a:ext>
            </a:extLst>
          </p:cNvPr>
          <p:cNvSpPr/>
          <p:nvPr/>
        </p:nvSpPr>
        <p:spPr>
          <a:xfrm>
            <a:off x="536713" y="0"/>
            <a:ext cx="2000018" cy="149087"/>
          </a:xfrm>
          <a:prstGeom prst="rect">
            <a:avLst/>
          </a:prstGeom>
          <a:solidFill>
            <a:srgbClr val="1265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315756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3CD76FCA-C17B-4DD0-A6D6-D8E72D7DA44F}"/>
              </a:ext>
            </a:extLst>
          </p:cNvPr>
          <p:cNvSpPr>
            <a:spLocks noGrp="1"/>
          </p:cNvSpPr>
          <p:nvPr>
            <p:ph type="title"/>
          </p:nvPr>
        </p:nvSpPr>
        <p:spPr>
          <a:xfrm>
            <a:off x="838200" y="365125"/>
            <a:ext cx="7585364" cy="900257"/>
          </a:xfrm>
        </p:spPr>
        <p:txBody>
          <a:bodyPr>
            <a:normAutofit fontScale="90000"/>
          </a:bodyPr>
          <a:lstStyle/>
          <a:p>
            <a:r>
              <a:rPr lang="el-GR" sz="3600">
                <a:latin typeface="Roboto" panose="020B0604020202020204" charset="0"/>
                <a:ea typeface="Roboto" panose="020B0604020202020204" charset="0"/>
              </a:rPr>
              <a:t>Παράδειγμα εικονικού ενεργειακού συμψηφισμού - Έργο 100kWp</a:t>
            </a:r>
          </a:p>
        </p:txBody>
      </p:sp>
      <p:graphicFrame>
        <p:nvGraphicFramePr>
          <p:cNvPr id="5" name="Table 4">
            <a:extLst>
              <a:ext uri="{FF2B5EF4-FFF2-40B4-BE49-F238E27FC236}">
                <a16:creationId xmlns:a16="http://schemas.microsoft.com/office/drawing/2014/main" id="{514762A4-3D0F-467F-569E-CE8093ED23FB}"/>
              </a:ext>
            </a:extLst>
          </p:cNvPr>
          <p:cNvGraphicFramePr>
            <a:graphicFrameLocks noGrp="1"/>
          </p:cNvGraphicFramePr>
          <p:nvPr>
            <p:extLst>
              <p:ext uri="{D42A27DB-BD31-4B8C-83A1-F6EECF244321}">
                <p14:modId xmlns:p14="http://schemas.microsoft.com/office/powerpoint/2010/main" val="2578876743"/>
              </p:ext>
            </p:extLst>
          </p:nvPr>
        </p:nvGraphicFramePr>
        <p:xfrm>
          <a:off x="1424420" y="1364638"/>
          <a:ext cx="8698635" cy="3889921"/>
        </p:xfrm>
        <a:graphic>
          <a:graphicData uri="http://schemas.openxmlformats.org/drawingml/2006/table">
            <a:tbl>
              <a:tblPr>
                <a:tableStyleId>{22838BEF-8BB2-4498-84A7-C5851F593DF1}</a:tableStyleId>
              </a:tblPr>
              <a:tblGrid>
                <a:gridCol w="3520854">
                  <a:extLst>
                    <a:ext uri="{9D8B030D-6E8A-4147-A177-3AD203B41FA5}">
                      <a16:colId xmlns:a16="http://schemas.microsoft.com/office/drawing/2014/main" val="40547342"/>
                    </a:ext>
                  </a:extLst>
                </a:gridCol>
                <a:gridCol w="2588155">
                  <a:extLst>
                    <a:ext uri="{9D8B030D-6E8A-4147-A177-3AD203B41FA5}">
                      <a16:colId xmlns:a16="http://schemas.microsoft.com/office/drawing/2014/main" val="1225620432"/>
                    </a:ext>
                  </a:extLst>
                </a:gridCol>
                <a:gridCol w="2589626">
                  <a:extLst>
                    <a:ext uri="{9D8B030D-6E8A-4147-A177-3AD203B41FA5}">
                      <a16:colId xmlns:a16="http://schemas.microsoft.com/office/drawing/2014/main" val="3805456228"/>
                    </a:ext>
                  </a:extLst>
                </a:gridCol>
              </a:tblGrid>
              <a:tr h="628561">
                <a:tc>
                  <a:txBody>
                    <a:bodyPr/>
                    <a:lstStyle/>
                    <a:p>
                      <a:pPr algn="l" fontAlgn="b"/>
                      <a:r>
                        <a:rPr lang="el-GR" sz="1600" b="0" u="none" strike="noStrike">
                          <a:solidFill>
                            <a:srgbClr val="000000"/>
                          </a:solidFill>
                          <a:effectLst/>
                          <a:latin typeface="Roboto" panose="020B0604020202020204" charset="0"/>
                          <a:ea typeface="Roboto" panose="020B0604020202020204" charset="0"/>
                        </a:rPr>
                        <a:t>Ανάλυση </a:t>
                      </a:r>
                      <a:r>
                        <a:rPr lang="el-GR" sz="1600" b="1" u="none" strike="noStrike">
                          <a:solidFill>
                            <a:srgbClr val="000000"/>
                          </a:solidFill>
                          <a:effectLst/>
                          <a:latin typeface="Roboto" panose="020B0604020202020204" charset="0"/>
                          <a:ea typeface="Roboto" panose="020B0604020202020204" charset="0"/>
                        </a:rPr>
                        <a:t>ενός νοικοκυριού </a:t>
                      </a:r>
                      <a:r>
                        <a:rPr lang="el-GR" sz="1600" b="0" u="none" strike="noStrike">
                          <a:solidFill>
                            <a:srgbClr val="000000"/>
                          </a:solidFill>
                          <a:effectLst/>
                          <a:latin typeface="Roboto" panose="020B0604020202020204" charset="0"/>
                          <a:ea typeface="Roboto" panose="020B0604020202020204" charset="0"/>
                        </a:rPr>
                        <a:t>σε βάθος ενός έτους</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pPr algn="l" fontAlgn="b"/>
                      <a:r>
                        <a:rPr lang="el-GR" sz="1600" b="1" u="none" strike="noStrike">
                          <a:solidFill>
                            <a:srgbClr val="000000"/>
                          </a:solidFill>
                          <a:effectLst/>
                          <a:latin typeface="Roboto" panose="020B0604020202020204" charset="0"/>
                          <a:ea typeface="Roboto" panose="020B0604020202020204" charset="0"/>
                        </a:rPr>
                        <a:t>ΧΩΡΙΣ</a:t>
                      </a:r>
                      <a:r>
                        <a:rPr lang="el-GR" sz="1600" b="0" u="none" strike="noStrike">
                          <a:solidFill>
                            <a:srgbClr val="000000"/>
                          </a:solidFill>
                          <a:effectLst/>
                          <a:latin typeface="Roboto" panose="020B0604020202020204" charset="0"/>
                          <a:ea typeface="Roboto" panose="020B0604020202020204" charset="0"/>
                        </a:rPr>
                        <a:t> συμμετοχή σε ΕΚΟΙΝ με Φ/Β 100</a:t>
                      </a:r>
                      <a:r>
                        <a:rPr lang="en-GB" sz="1600" b="0" u="none" strike="noStrike">
                          <a:solidFill>
                            <a:srgbClr val="000000"/>
                          </a:solidFill>
                          <a:effectLst/>
                          <a:latin typeface="Roboto" panose="020B0604020202020204" charset="0"/>
                          <a:ea typeface="Roboto" panose="020B0604020202020204" charset="0"/>
                        </a:rPr>
                        <a:t>kWp</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ctr">
                    <a:lnL w="12700" cap="flat" cmpd="sng" algn="ctr">
                      <a:no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pPr algn="l" fontAlgn="b"/>
                      <a:r>
                        <a:rPr lang="el-GR" sz="1600" b="1" u="none" strike="noStrike">
                          <a:solidFill>
                            <a:srgbClr val="000000"/>
                          </a:solidFill>
                          <a:effectLst/>
                          <a:latin typeface="Roboto" panose="020B0604020202020204" charset="0"/>
                          <a:ea typeface="Roboto" panose="020B0604020202020204" charset="0"/>
                        </a:rPr>
                        <a:t>ΜΕ</a:t>
                      </a:r>
                      <a:r>
                        <a:rPr lang="el-GR" sz="1600" b="0" u="none" strike="noStrike">
                          <a:solidFill>
                            <a:srgbClr val="000000"/>
                          </a:solidFill>
                          <a:effectLst/>
                          <a:latin typeface="Roboto" panose="020B0604020202020204" charset="0"/>
                          <a:ea typeface="Roboto" panose="020B0604020202020204" charset="0"/>
                        </a:rPr>
                        <a:t> συμμετοχή σε ΕΚΟΙΝ</a:t>
                      </a:r>
                      <a:r>
                        <a:rPr lang="en-GB" sz="1600" b="0" u="none" strike="noStrike">
                          <a:solidFill>
                            <a:srgbClr val="000000"/>
                          </a:solidFill>
                          <a:effectLst/>
                          <a:latin typeface="Roboto" panose="020B0604020202020204" charset="0"/>
                          <a:ea typeface="Roboto" panose="020B0604020202020204" charset="0"/>
                        </a:rPr>
                        <a:t> </a:t>
                      </a:r>
                      <a:r>
                        <a:rPr lang="el-GR" sz="1600" b="0" u="none" strike="noStrike">
                          <a:solidFill>
                            <a:srgbClr val="000000"/>
                          </a:solidFill>
                          <a:effectLst/>
                          <a:latin typeface="Roboto" panose="020B0604020202020204" charset="0"/>
                          <a:ea typeface="Roboto" panose="020B0604020202020204" charset="0"/>
                        </a:rPr>
                        <a:t>με Φ/Β 100</a:t>
                      </a:r>
                      <a:r>
                        <a:rPr lang="en-GB" sz="1600" b="0" u="none" strike="noStrike">
                          <a:solidFill>
                            <a:srgbClr val="000000"/>
                          </a:solidFill>
                          <a:effectLst/>
                          <a:latin typeface="Roboto" panose="020B0604020202020204" charset="0"/>
                          <a:ea typeface="Roboto" panose="020B0604020202020204" charset="0"/>
                        </a:rPr>
                        <a:t>kWp</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extLst>
                  <a:ext uri="{0D108BD9-81ED-4DB2-BD59-A6C34878D82A}">
                    <a16:rowId xmlns:a16="http://schemas.microsoft.com/office/drawing/2014/main" val="1088746430"/>
                  </a:ext>
                </a:extLst>
              </a:tr>
              <a:tr h="308625">
                <a:tc>
                  <a:txBody>
                    <a:bodyPr/>
                    <a:lstStyle/>
                    <a:p>
                      <a:pPr algn="l" fontAlgn="b"/>
                      <a:r>
                        <a:rPr lang="el-GR" sz="1600" b="0" u="none" strike="noStrike">
                          <a:solidFill>
                            <a:srgbClr val="000000"/>
                          </a:solidFill>
                          <a:effectLst/>
                          <a:latin typeface="Roboto" panose="020B0604020202020204" charset="0"/>
                          <a:ea typeface="Roboto" panose="020B0604020202020204" charset="0"/>
                        </a:rPr>
                        <a:t>Κατανάλωση ενέργειας (</a:t>
                      </a:r>
                      <a:r>
                        <a:rPr lang="en-US" sz="1600" b="0" u="none" strike="noStrike">
                          <a:solidFill>
                            <a:srgbClr val="000000"/>
                          </a:solidFill>
                          <a:effectLst/>
                          <a:latin typeface="Roboto" panose="020B0604020202020204" charset="0"/>
                          <a:ea typeface="Roboto" panose="020B0604020202020204" charset="0"/>
                        </a:rPr>
                        <a:t>kWh)</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3.500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3.500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5504835"/>
                  </a:ext>
                </a:extLst>
              </a:tr>
              <a:tr h="308625">
                <a:tc>
                  <a:txBody>
                    <a:bodyPr/>
                    <a:lstStyle/>
                    <a:p>
                      <a:pPr algn="l" fontAlgn="b"/>
                      <a:r>
                        <a:rPr lang="el-GR" sz="1600" b="0" u="none" strike="noStrike">
                          <a:solidFill>
                            <a:srgbClr val="000000"/>
                          </a:solidFill>
                          <a:effectLst/>
                          <a:latin typeface="Roboto" panose="020B0604020202020204" charset="0"/>
                          <a:ea typeface="Roboto" panose="020B0604020202020204" charset="0"/>
                        </a:rPr>
                        <a:t>Χρέωση (€/</a:t>
                      </a:r>
                      <a:r>
                        <a:rPr lang="en-US" sz="1600" b="0" u="none" strike="noStrike">
                          <a:solidFill>
                            <a:srgbClr val="000000"/>
                          </a:solidFill>
                          <a:effectLst/>
                          <a:latin typeface="Roboto" panose="020B0604020202020204" charset="0"/>
                          <a:ea typeface="Roboto" panose="020B0604020202020204" charset="0"/>
                        </a:rPr>
                        <a:t>kWh)</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0,111</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0,111</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24597610"/>
                  </a:ext>
                </a:extLst>
              </a:tr>
              <a:tr h="308625">
                <a:tc>
                  <a:txBody>
                    <a:bodyPr/>
                    <a:lstStyle/>
                    <a:p>
                      <a:pPr algn="l" fontAlgn="b"/>
                      <a:r>
                        <a:rPr lang="el-GR" sz="1600" b="1" u="none" strike="noStrike">
                          <a:solidFill>
                            <a:srgbClr val="000000"/>
                          </a:solidFill>
                          <a:effectLst/>
                          <a:latin typeface="Roboto" panose="020B0604020202020204" charset="0"/>
                          <a:ea typeface="Roboto" panose="020B0604020202020204" charset="0"/>
                        </a:rPr>
                        <a:t>Παραγωγή (</a:t>
                      </a:r>
                      <a:r>
                        <a:rPr lang="en-US" sz="1600" b="1" u="none" strike="noStrike">
                          <a:solidFill>
                            <a:srgbClr val="000000"/>
                          </a:solidFill>
                          <a:effectLst/>
                          <a:latin typeface="Roboto" panose="020B0604020202020204" charset="0"/>
                          <a:ea typeface="Roboto" panose="020B0604020202020204" charset="0"/>
                        </a:rPr>
                        <a:t>kWh)</a:t>
                      </a:r>
                      <a:endParaRPr lang="en-US" sz="1600" b="1"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1" u="none" strike="noStrike">
                          <a:solidFill>
                            <a:sysClr val="windowText" lastClr="000000"/>
                          </a:solidFill>
                          <a:effectLst/>
                          <a:latin typeface="Roboto" panose="020B0604020202020204" charset="0"/>
                          <a:ea typeface="Roboto" panose="020B0604020202020204" charset="0"/>
                        </a:rPr>
                        <a:t>0</a:t>
                      </a:r>
                      <a:endParaRPr lang="en-US" sz="1600" b="1" i="0" u="none" strike="noStrike">
                        <a:solidFill>
                          <a:sysClr val="windowText" lastClr="000000"/>
                        </a:solidFill>
                        <a:effectLst/>
                        <a:latin typeface="Roboto" panose="020B0604020202020204" charset="0"/>
                        <a:ea typeface="Roboto" panose="020B0604020202020204" charset="0"/>
                      </a:endParaRPr>
                    </a:p>
                  </a:txBody>
                  <a:tcPr marL="45720" marR="4572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1" u="none" strike="noStrike">
                          <a:solidFill>
                            <a:srgbClr val="000000"/>
                          </a:solidFill>
                          <a:effectLst/>
                          <a:latin typeface="Roboto" panose="020B0604020202020204" charset="0"/>
                          <a:ea typeface="Roboto" panose="020B0604020202020204" charset="0"/>
                        </a:rPr>
                        <a:t>3.500</a:t>
                      </a:r>
                      <a:endParaRPr lang="en-US" sz="1600" b="1"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DF1F3"/>
                    </a:solidFill>
                  </a:tcPr>
                </a:tc>
                <a:extLst>
                  <a:ext uri="{0D108BD9-81ED-4DB2-BD59-A6C34878D82A}">
                    <a16:rowId xmlns:a16="http://schemas.microsoft.com/office/drawing/2014/main" val="2883394767"/>
                  </a:ext>
                </a:extLst>
              </a:tr>
              <a:tr h="533080">
                <a:tc>
                  <a:txBody>
                    <a:bodyPr/>
                    <a:lstStyle/>
                    <a:p>
                      <a:pPr algn="l" fontAlgn="b"/>
                      <a:r>
                        <a:rPr lang="el-GR" sz="1600" b="1" u="none" strike="noStrike">
                          <a:solidFill>
                            <a:srgbClr val="000000"/>
                          </a:solidFill>
                          <a:effectLst/>
                          <a:latin typeface="Roboto" panose="020B0604020202020204" charset="0"/>
                          <a:ea typeface="Roboto" panose="020B0604020202020204" charset="0"/>
                        </a:rPr>
                        <a:t>Κόστος προμήθειας ηλεκτρικής ενέργειας (€)</a:t>
                      </a:r>
                      <a:endParaRPr lang="el-GR" sz="1600" b="1"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b"/>
                      <a:r>
                        <a:rPr lang="en-US" sz="1600" b="1" u="none" strike="noStrike">
                          <a:solidFill>
                            <a:sysClr val="windowText" lastClr="000000"/>
                          </a:solidFill>
                          <a:effectLst/>
                          <a:latin typeface="Roboto" panose="020B0604020202020204" charset="0"/>
                          <a:ea typeface="Roboto" panose="020B0604020202020204" charset="0"/>
                        </a:rPr>
                        <a:t>395</a:t>
                      </a:r>
                      <a:endParaRPr lang="en-US" sz="1600" b="1" i="0" u="none" strike="noStrike">
                        <a:solidFill>
                          <a:sysClr val="windowText" lastClr="000000"/>
                        </a:solidFill>
                        <a:effectLst/>
                        <a:latin typeface="Roboto" panose="020B0604020202020204" charset="0"/>
                        <a:ea typeface="Roboto" panose="020B0604020202020204" charset="0"/>
                      </a:endParaRPr>
                    </a:p>
                  </a:txBody>
                  <a:tcPr marL="45720" marR="4572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F9379"/>
                    </a:solidFill>
                  </a:tcPr>
                </a:tc>
                <a:tc>
                  <a:txBody>
                    <a:bodyPr/>
                    <a:lstStyle/>
                    <a:p>
                      <a:pPr algn="ctr" fontAlgn="b"/>
                      <a:r>
                        <a:rPr lang="en-US" sz="1600" b="1" u="none" strike="noStrike">
                          <a:solidFill>
                            <a:srgbClr val="000000"/>
                          </a:solidFill>
                          <a:effectLst/>
                          <a:latin typeface="Roboto" panose="020B0604020202020204" charset="0"/>
                          <a:ea typeface="Roboto" panose="020B0604020202020204" charset="0"/>
                        </a:rPr>
                        <a:t>0</a:t>
                      </a:r>
                      <a:endParaRPr lang="en-US" sz="1600" b="1"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EDF1F3"/>
                    </a:solidFill>
                  </a:tcPr>
                </a:tc>
                <a:extLst>
                  <a:ext uri="{0D108BD9-81ED-4DB2-BD59-A6C34878D82A}">
                    <a16:rowId xmlns:a16="http://schemas.microsoft.com/office/drawing/2014/main" val="896532315"/>
                  </a:ext>
                </a:extLst>
              </a:tr>
              <a:tr h="308625">
                <a:tc>
                  <a:txBody>
                    <a:bodyPr/>
                    <a:lstStyle/>
                    <a:p>
                      <a:pPr algn="l" fontAlgn="b"/>
                      <a:r>
                        <a:rPr lang="el-GR" sz="1600" b="0" u="none" strike="noStrike">
                          <a:solidFill>
                            <a:srgbClr val="000000"/>
                          </a:solidFill>
                          <a:effectLst/>
                          <a:latin typeface="Roboto" panose="020B0604020202020204" charset="0"/>
                          <a:ea typeface="Roboto" panose="020B0604020202020204" charset="0"/>
                        </a:rPr>
                        <a:t>Χρεώσεις ΑΔΜΗΕ (€)</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20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20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8778613"/>
                  </a:ext>
                </a:extLst>
              </a:tr>
              <a:tr h="308625">
                <a:tc>
                  <a:txBody>
                    <a:bodyPr/>
                    <a:lstStyle/>
                    <a:p>
                      <a:pPr algn="l" fontAlgn="b"/>
                      <a:r>
                        <a:rPr lang="el-GR" sz="1600" b="0" u="none" strike="noStrike">
                          <a:solidFill>
                            <a:srgbClr val="000000"/>
                          </a:solidFill>
                          <a:effectLst/>
                          <a:latin typeface="Roboto" panose="020B0604020202020204" charset="0"/>
                          <a:ea typeface="Roboto" panose="020B0604020202020204" charset="0"/>
                        </a:rPr>
                        <a:t>Χρεώσεις ΔΕΔΔΗΕ (€)</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75</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75</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74276917"/>
                  </a:ext>
                </a:extLst>
              </a:tr>
              <a:tr h="308625">
                <a:tc>
                  <a:txBody>
                    <a:bodyPr/>
                    <a:lstStyle/>
                    <a:p>
                      <a:pPr algn="l" fontAlgn="b"/>
                      <a:r>
                        <a:rPr lang="el-GR" sz="1600" b="0" u="none" strike="noStrike">
                          <a:solidFill>
                            <a:srgbClr val="000000"/>
                          </a:solidFill>
                          <a:effectLst/>
                          <a:latin typeface="Roboto" panose="020B0604020202020204" charset="0"/>
                          <a:ea typeface="Roboto" panose="020B0604020202020204" charset="0"/>
                        </a:rPr>
                        <a:t>ΥΚΩ (€)</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28</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28</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46348967"/>
                  </a:ext>
                </a:extLst>
              </a:tr>
              <a:tr h="308625">
                <a:tc>
                  <a:txBody>
                    <a:bodyPr/>
                    <a:lstStyle/>
                    <a:p>
                      <a:pPr algn="l" fontAlgn="b"/>
                      <a:r>
                        <a:rPr lang="el-GR" sz="1600" b="0" u="none" strike="noStrike">
                          <a:solidFill>
                            <a:srgbClr val="000000"/>
                          </a:solidFill>
                          <a:effectLst/>
                          <a:latin typeface="Roboto" panose="020B0604020202020204" charset="0"/>
                          <a:ea typeface="Roboto" panose="020B0604020202020204" charset="0"/>
                        </a:rPr>
                        <a:t>ΕΤΜΕΑΡ (€)</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60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60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13747984"/>
                  </a:ext>
                </a:extLst>
              </a:tr>
              <a:tr h="308625">
                <a:tc>
                  <a:txBody>
                    <a:bodyPr/>
                    <a:lstStyle/>
                    <a:p>
                      <a:pPr algn="l" fontAlgn="b"/>
                      <a:r>
                        <a:rPr lang="el-GR" sz="1600" b="0" u="none" strike="noStrike">
                          <a:solidFill>
                            <a:srgbClr val="000000"/>
                          </a:solidFill>
                          <a:effectLst/>
                          <a:latin typeface="Roboto" panose="020B0604020202020204" charset="0"/>
                          <a:ea typeface="Roboto" panose="020B0604020202020204" charset="0"/>
                        </a:rPr>
                        <a:t>Άλλες χρεώσεις (€)</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11</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ap="flat" cmpd="sng" algn="ctr">
                      <a:no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11</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73098724"/>
                  </a:ext>
                </a:extLst>
              </a:tr>
            </a:tbl>
          </a:graphicData>
        </a:graphic>
      </p:graphicFrame>
      <p:sp>
        <p:nvSpPr>
          <p:cNvPr id="4" name="Ορθογώνιο 5">
            <a:extLst>
              <a:ext uri="{FF2B5EF4-FFF2-40B4-BE49-F238E27FC236}">
                <a16:creationId xmlns:a16="http://schemas.microsoft.com/office/drawing/2014/main" id="{F573465F-656C-394D-D074-22B0C3F51B98}"/>
              </a:ext>
            </a:extLst>
          </p:cNvPr>
          <p:cNvSpPr/>
          <p:nvPr/>
        </p:nvSpPr>
        <p:spPr>
          <a:xfrm>
            <a:off x="536713" y="0"/>
            <a:ext cx="2000018" cy="149087"/>
          </a:xfrm>
          <a:prstGeom prst="rect">
            <a:avLst/>
          </a:prstGeom>
          <a:solidFill>
            <a:srgbClr val="1265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8" name="TextBox 7">
            <a:extLst>
              <a:ext uri="{FF2B5EF4-FFF2-40B4-BE49-F238E27FC236}">
                <a16:creationId xmlns:a16="http://schemas.microsoft.com/office/drawing/2014/main" id="{4D0C2FA5-F49D-7B03-DF95-813925DEC8AF}"/>
              </a:ext>
            </a:extLst>
          </p:cNvPr>
          <p:cNvSpPr txBox="1"/>
          <p:nvPr/>
        </p:nvSpPr>
        <p:spPr>
          <a:xfrm>
            <a:off x="10346531" y="2178844"/>
            <a:ext cx="1645441"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err="1">
                <a:latin typeface="Roboto" panose="020B0604020202020204" charset="0"/>
                <a:ea typeface="Roboto" panose="020B0604020202020204" charset="0"/>
              </a:rPr>
              <a:t>Συμμετοχή</a:t>
            </a:r>
            <a:r>
              <a:rPr lang="en-US">
                <a:latin typeface="Roboto" panose="020B0604020202020204" charset="0"/>
                <a:ea typeface="Roboto" panose="020B0604020202020204" charset="0"/>
              </a:rPr>
              <a:t> </a:t>
            </a:r>
            <a:r>
              <a:rPr lang="en-US" err="1">
                <a:latin typeface="Roboto" panose="020B0604020202020204" charset="0"/>
                <a:ea typeface="Roboto" panose="020B0604020202020204" charset="0"/>
              </a:rPr>
              <a:t>με</a:t>
            </a:r>
            <a:r>
              <a:rPr lang="en-US">
                <a:latin typeface="Roboto" panose="020B0604020202020204" charset="0"/>
                <a:ea typeface="Roboto" panose="020B0604020202020204" charset="0"/>
              </a:rPr>
              <a:t> ~2 </a:t>
            </a:r>
            <a:r>
              <a:rPr lang="en-US" err="1">
                <a:latin typeface="Roboto" panose="020B0604020202020204" charset="0"/>
                <a:ea typeface="Roboto" panose="020B0604020202020204" charset="0"/>
              </a:rPr>
              <a:t>kWp</a:t>
            </a:r>
            <a:br>
              <a:rPr lang="en-US">
                <a:latin typeface="Roboto" panose="020B0604020202020204" charset="0"/>
                <a:ea typeface="Roboto" panose="020B0604020202020204" charset="0"/>
              </a:rPr>
            </a:br>
            <a:r>
              <a:rPr lang="en-US">
                <a:latin typeface="Roboto" panose="020B0604020202020204" charset="0"/>
                <a:ea typeface="Roboto" panose="020B0604020202020204" charset="0"/>
              </a:rPr>
              <a:t>~2000 </a:t>
            </a:r>
            <a:r>
              <a:rPr lang="en-US" err="1">
                <a:latin typeface="Roboto" panose="020B0604020202020204" charset="0"/>
                <a:ea typeface="Roboto" panose="020B0604020202020204" charset="0"/>
              </a:rPr>
              <a:t>ευρώ</a:t>
            </a:r>
            <a:r>
              <a:rPr lang="en-US">
                <a:latin typeface="Roboto" panose="020B0604020202020204" charset="0"/>
                <a:ea typeface="Roboto" panose="020B0604020202020204" charset="0"/>
              </a:rPr>
              <a:t> </a:t>
            </a:r>
          </a:p>
        </p:txBody>
      </p:sp>
    </p:spTree>
    <p:extLst>
      <p:ext uri="{BB962C8B-B14F-4D97-AF65-F5344CB8AC3E}">
        <p14:creationId xmlns:p14="http://schemas.microsoft.com/office/powerpoint/2010/main" val="31550269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3CD76FCA-C17B-4DD0-A6D6-D8E72D7DA44F}"/>
              </a:ext>
            </a:extLst>
          </p:cNvPr>
          <p:cNvSpPr>
            <a:spLocks noGrp="1"/>
          </p:cNvSpPr>
          <p:nvPr>
            <p:ph type="title"/>
          </p:nvPr>
        </p:nvSpPr>
        <p:spPr>
          <a:xfrm>
            <a:off x="838200" y="365125"/>
            <a:ext cx="7585364" cy="900257"/>
          </a:xfrm>
        </p:spPr>
        <p:txBody>
          <a:bodyPr>
            <a:normAutofit fontScale="90000"/>
          </a:bodyPr>
          <a:lstStyle/>
          <a:p>
            <a:r>
              <a:rPr lang="el-GR" sz="3600">
                <a:latin typeface="Roboto" panose="020B0604020202020204" charset="0"/>
                <a:ea typeface="Roboto" panose="020B0604020202020204" charset="0"/>
              </a:rPr>
              <a:t>Παράδειγμα εικονικού ενεργειακού συμψηφισμού - Έργο 100kWp</a:t>
            </a:r>
          </a:p>
        </p:txBody>
      </p:sp>
      <p:sp>
        <p:nvSpPr>
          <p:cNvPr id="4" name="Ορθογώνιο 5">
            <a:extLst>
              <a:ext uri="{FF2B5EF4-FFF2-40B4-BE49-F238E27FC236}">
                <a16:creationId xmlns:a16="http://schemas.microsoft.com/office/drawing/2014/main" id="{F573465F-656C-394D-D074-22B0C3F51B98}"/>
              </a:ext>
            </a:extLst>
          </p:cNvPr>
          <p:cNvSpPr/>
          <p:nvPr/>
        </p:nvSpPr>
        <p:spPr>
          <a:xfrm>
            <a:off x="536713" y="0"/>
            <a:ext cx="2000018" cy="149087"/>
          </a:xfrm>
          <a:prstGeom prst="rect">
            <a:avLst/>
          </a:prstGeom>
          <a:solidFill>
            <a:srgbClr val="1265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graphicFrame>
        <p:nvGraphicFramePr>
          <p:cNvPr id="3" name="Table 2">
            <a:extLst>
              <a:ext uri="{FF2B5EF4-FFF2-40B4-BE49-F238E27FC236}">
                <a16:creationId xmlns:a16="http://schemas.microsoft.com/office/drawing/2014/main" id="{B2426EEF-73CA-D4E0-777A-90CC6A176F1D}"/>
              </a:ext>
            </a:extLst>
          </p:cNvPr>
          <p:cNvGraphicFramePr>
            <a:graphicFrameLocks noGrp="1"/>
          </p:cNvGraphicFramePr>
          <p:nvPr>
            <p:extLst>
              <p:ext uri="{D42A27DB-BD31-4B8C-83A1-F6EECF244321}">
                <p14:modId xmlns:p14="http://schemas.microsoft.com/office/powerpoint/2010/main" val="3147482697"/>
              </p:ext>
            </p:extLst>
          </p:nvPr>
        </p:nvGraphicFramePr>
        <p:xfrm>
          <a:off x="1424420" y="1364638"/>
          <a:ext cx="8698635" cy="4783457"/>
        </p:xfrm>
        <a:graphic>
          <a:graphicData uri="http://schemas.openxmlformats.org/drawingml/2006/table">
            <a:tbl>
              <a:tblPr>
                <a:tableStyleId>{22838BEF-8BB2-4498-84A7-C5851F593DF1}</a:tableStyleId>
              </a:tblPr>
              <a:tblGrid>
                <a:gridCol w="3520854">
                  <a:extLst>
                    <a:ext uri="{9D8B030D-6E8A-4147-A177-3AD203B41FA5}">
                      <a16:colId xmlns:a16="http://schemas.microsoft.com/office/drawing/2014/main" val="40547342"/>
                    </a:ext>
                  </a:extLst>
                </a:gridCol>
                <a:gridCol w="2588155">
                  <a:extLst>
                    <a:ext uri="{9D8B030D-6E8A-4147-A177-3AD203B41FA5}">
                      <a16:colId xmlns:a16="http://schemas.microsoft.com/office/drawing/2014/main" val="1225620432"/>
                    </a:ext>
                  </a:extLst>
                </a:gridCol>
                <a:gridCol w="2589626">
                  <a:extLst>
                    <a:ext uri="{9D8B030D-6E8A-4147-A177-3AD203B41FA5}">
                      <a16:colId xmlns:a16="http://schemas.microsoft.com/office/drawing/2014/main" val="3805456228"/>
                    </a:ext>
                  </a:extLst>
                </a:gridCol>
              </a:tblGrid>
              <a:tr h="628561">
                <a:tc>
                  <a:txBody>
                    <a:bodyPr/>
                    <a:lstStyle/>
                    <a:p>
                      <a:pPr algn="l" fontAlgn="b"/>
                      <a:r>
                        <a:rPr lang="el-GR" sz="1600" b="0" u="none" strike="noStrike">
                          <a:solidFill>
                            <a:srgbClr val="000000"/>
                          </a:solidFill>
                          <a:effectLst/>
                          <a:latin typeface="Roboto" panose="020B0604020202020204" charset="0"/>
                          <a:ea typeface="Roboto" panose="020B0604020202020204" charset="0"/>
                        </a:rPr>
                        <a:t>Ανάλυση </a:t>
                      </a:r>
                      <a:r>
                        <a:rPr lang="el-GR" sz="1600" b="1" u="none" strike="noStrike">
                          <a:solidFill>
                            <a:srgbClr val="000000"/>
                          </a:solidFill>
                          <a:effectLst/>
                          <a:latin typeface="Roboto" panose="020B0604020202020204" charset="0"/>
                          <a:ea typeface="Roboto" panose="020B0604020202020204" charset="0"/>
                        </a:rPr>
                        <a:t>ενός νοικοκυριού </a:t>
                      </a:r>
                      <a:r>
                        <a:rPr lang="el-GR" sz="1600" b="0" u="none" strike="noStrike">
                          <a:solidFill>
                            <a:srgbClr val="000000"/>
                          </a:solidFill>
                          <a:effectLst/>
                          <a:latin typeface="Roboto" panose="020B0604020202020204" charset="0"/>
                          <a:ea typeface="Roboto" panose="020B0604020202020204" charset="0"/>
                        </a:rPr>
                        <a:t>σε βάθος ενός έτους</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pPr algn="l" fontAlgn="b"/>
                      <a:r>
                        <a:rPr lang="el-GR" sz="1600" b="1" u="none" strike="noStrike">
                          <a:solidFill>
                            <a:srgbClr val="000000"/>
                          </a:solidFill>
                          <a:effectLst/>
                          <a:latin typeface="Roboto" panose="020B0604020202020204" charset="0"/>
                          <a:ea typeface="Roboto" panose="020B0604020202020204" charset="0"/>
                        </a:rPr>
                        <a:t>ΧΩΡΙΣ</a:t>
                      </a:r>
                      <a:r>
                        <a:rPr lang="el-GR" sz="1600" b="0" u="none" strike="noStrike">
                          <a:solidFill>
                            <a:srgbClr val="000000"/>
                          </a:solidFill>
                          <a:effectLst/>
                          <a:latin typeface="Roboto" panose="020B0604020202020204" charset="0"/>
                          <a:ea typeface="Roboto" panose="020B0604020202020204" charset="0"/>
                        </a:rPr>
                        <a:t> συμμετοχή σε ΕΚΟΙΝ με Φ/Β 100</a:t>
                      </a:r>
                      <a:r>
                        <a:rPr lang="en-GB" sz="1600" b="0" u="none" strike="noStrike">
                          <a:solidFill>
                            <a:srgbClr val="000000"/>
                          </a:solidFill>
                          <a:effectLst/>
                          <a:latin typeface="Roboto" panose="020B0604020202020204" charset="0"/>
                          <a:ea typeface="Roboto" panose="020B0604020202020204" charset="0"/>
                        </a:rPr>
                        <a:t>kWp</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ctr">
                    <a:lnL w="12700" cap="flat" cmpd="sng" algn="ctr">
                      <a:no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pPr algn="l" fontAlgn="b"/>
                      <a:r>
                        <a:rPr lang="el-GR" sz="1600" b="1" u="none" strike="noStrike">
                          <a:solidFill>
                            <a:srgbClr val="000000"/>
                          </a:solidFill>
                          <a:effectLst/>
                          <a:latin typeface="Roboto" panose="020B0604020202020204" charset="0"/>
                          <a:ea typeface="Roboto" panose="020B0604020202020204" charset="0"/>
                        </a:rPr>
                        <a:t>ΜΕ</a:t>
                      </a:r>
                      <a:r>
                        <a:rPr lang="el-GR" sz="1600" b="0" u="none" strike="noStrike">
                          <a:solidFill>
                            <a:srgbClr val="000000"/>
                          </a:solidFill>
                          <a:effectLst/>
                          <a:latin typeface="Roboto" panose="020B0604020202020204" charset="0"/>
                          <a:ea typeface="Roboto" panose="020B0604020202020204" charset="0"/>
                        </a:rPr>
                        <a:t> συμμετοχή σε ΕΚΟΙΝ</a:t>
                      </a:r>
                      <a:r>
                        <a:rPr lang="en-GB" sz="1600" b="0" u="none" strike="noStrike">
                          <a:solidFill>
                            <a:srgbClr val="000000"/>
                          </a:solidFill>
                          <a:effectLst/>
                          <a:latin typeface="Roboto" panose="020B0604020202020204" charset="0"/>
                          <a:ea typeface="Roboto" panose="020B0604020202020204" charset="0"/>
                        </a:rPr>
                        <a:t> </a:t>
                      </a:r>
                      <a:r>
                        <a:rPr lang="el-GR" sz="1600" b="0" u="none" strike="noStrike">
                          <a:solidFill>
                            <a:srgbClr val="000000"/>
                          </a:solidFill>
                          <a:effectLst/>
                          <a:latin typeface="Roboto" panose="020B0604020202020204" charset="0"/>
                          <a:ea typeface="Roboto" panose="020B0604020202020204" charset="0"/>
                        </a:rPr>
                        <a:t>με Φ/Β 100</a:t>
                      </a:r>
                      <a:r>
                        <a:rPr lang="en-GB" sz="1600" b="0" u="none" strike="noStrike">
                          <a:solidFill>
                            <a:srgbClr val="000000"/>
                          </a:solidFill>
                          <a:effectLst/>
                          <a:latin typeface="Roboto" panose="020B0604020202020204" charset="0"/>
                          <a:ea typeface="Roboto" panose="020B0604020202020204" charset="0"/>
                        </a:rPr>
                        <a:t>kWp</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extLst>
                  <a:ext uri="{0D108BD9-81ED-4DB2-BD59-A6C34878D82A}">
                    <a16:rowId xmlns:a16="http://schemas.microsoft.com/office/drawing/2014/main" val="1088746430"/>
                  </a:ext>
                </a:extLst>
              </a:tr>
              <a:tr h="308625">
                <a:tc>
                  <a:txBody>
                    <a:bodyPr/>
                    <a:lstStyle/>
                    <a:p>
                      <a:pPr algn="l" fontAlgn="b"/>
                      <a:r>
                        <a:rPr lang="el-GR" sz="1600" b="0" u="none" strike="noStrike">
                          <a:solidFill>
                            <a:srgbClr val="000000"/>
                          </a:solidFill>
                          <a:effectLst/>
                          <a:latin typeface="Roboto" panose="020B0604020202020204" charset="0"/>
                          <a:ea typeface="Roboto" panose="020B0604020202020204" charset="0"/>
                        </a:rPr>
                        <a:t>Κατανάλωση ενέργειας (</a:t>
                      </a:r>
                      <a:r>
                        <a:rPr lang="en-US" sz="1600" b="0" u="none" strike="noStrike">
                          <a:solidFill>
                            <a:srgbClr val="000000"/>
                          </a:solidFill>
                          <a:effectLst/>
                          <a:latin typeface="Roboto" panose="020B0604020202020204" charset="0"/>
                          <a:ea typeface="Roboto" panose="020B0604020202020204" charset="0"/>
                        </a:rPr>
                        <a:t>kWh)</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3.500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3.500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5504835"/>
                  </a:ext>
                </a:extLst>
              </a:tr>
              <a:tr h="308625">
                <a:tc>
                  <a:txBody>
                    <a:bodyPr/>
                    <a:lstStyle/>
                    <a:p>
                      <a:pPr algn="l" fontAlgn="b"/>
                      <a:r>
                        <a:rPr lang="el-GR" sz="1600" b="0" u="none" strike="noStrike">
                          <a:solidFill>
                            <a:srgbClr val="000000"/>
                          </a:solidFill>
                          <a:effectLst/>
                          <a:latin typeface="Roboto" panose="020B0604020202020204" charset="0"/>
                          <a:ea typeface="Roboto" panose="020B0604020202020204" charset="0"/>
                        </a:rPr>
                        <a:t>Χρέωση (€/</a:t>
                      </a:r>
                      <a:r>
                        <a:rPr lang="en-US" sz="1600" b="0" u="none" strike="noStrike">
                          <a:solidFill>
                            <a:srgbClr val="000000"/>
                          </a:solidFill>
                          <a:effectLst/>
                          <a:latin typeface="Roboto" panose="020B0604020202020204" charset="0"/>
                          <a:ea typeface="Roboto" panose="020B0604020202020204" charset="0"/>
                        </a:rPr>
                        <a:t>kWh)</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0,111</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0,111</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24597610"/>
                  </a:ext>
                </a:extLst>
              </a:tr>
              <a:tr h="308625">
                <a:tc>
                  <a:txBody>
                    <a:bodyPr/>
                    <a:lstStyle/>
                    <a:p>
                      <a:pPr algn="l" fontAlgn="b"/>
                      <a:r>
                        <a:rPr lang="el-GR" sz="1600" b="1" u="none" strike="noStrike">
                          <a:solidFill>
                            <a:srgbClr val="000000"/>
                          </a:solidFill>
                          <a:effectLst/>
                          <a:latin typeface="Roboto" panose="020B0604020202020204" charset="0"/>
                          <a:ea typeface="Roboto" panose="020B0604020202020204" charset="0"/>
                        </a:rPr>
                        <a:t>Παραγωγή (</a:t>
                      </a:r>
                      <a:r>
                        <a:rPr lang="en-US" sz="1600" b="1" u="none" strike="noStrike">
                          <a:solidFill>
                            <a:srgbClr val="000000"/>
                          </a:solidFill>
                          <a:effectLst/>
                          <a:latin typeface="Roboto" panose="020B0604020202020204" charset="0"/>
                          <a:ea typeface="Roboto" panose="020B0604020202020204" charset="0"/>
                        </a:rPr>
                        <a:t>kWh)</a:t>
                      </a:r>
                      <a:endParaRPr lang="en-US" sz="1600" b="1"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1" u="none" strike="noStrike">
                          <a:solidFill>
                            <a:sysClr val="windowText" lastClr="000000"/>
                          </a:solidFill>
                          <a:effectLst/>
                          <a:latin typeface="Roboto" panose="020B0604020202020204" charset="0"/>
                          <a:ea typeface="Roboto" panose="020B0604020202020204" charset="0"/>
                        </a:rPr>
                        <a:t>0</a:t>
                      </a:r>
                      <a:endParaRPr lang="en-US" sz="1600" b="1" i="0" u="none" strike="noStrike">
                        <a:solidFill>
                          <a:sysClr val="windowText" lastClr="000000"/>
                        </a:solidFill>
                        <a:effectLst/>
                        <a:latin typeface="Roboto" panose="020B0604020202020204" charset="0"/>
                        <a:ea typeface="Roboto" panose="020B0604020202020204" charset="0"/>
                      </a:endParaRPr>
                    </a:p>
                  </a:txBody>
                  <a:tcPr marL="45720" marR="4572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1" u="none" strike="noStrike">
                          <a:solidFill>
                            <a:srgbClr val="000000"/>
                          </a:solidFill>
                          <a:effectLst/>
                          <a:latin typeface="Roboto" panose="020B0604020202020204" charset="0"/>
                          <a:ea typeface="Roboto" panose="020B0604020202020204" charset="0"/>
                        </a:rPr>
                        <a:t>3.500</a:t>
                      </a:r>
                      <a:endParaRPr lang="en-US" sz="1600" b="1"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DF1F3"/>
                    </a:solidFill>
                  </a:tcPr>
                </a:tc>
                <a:extLst>
                  <a:ext uri="{0D108BD9-81ED-4DB2-BD59-A6C34878D82A}">
                    <a16:rowId xmlns:a16="http://schemas.microsoft.com/office/drawing/2014/main" val="2883394767"/>
                  </a:ext>
                </a:extLst>
              </a:tr>
              <a:tr h="533080">
                <a:tc>
                  <a:txBody>
                    <a:bodyPr/>
                    <a:lstStyle/>
                    <a:p>
                      <a:pPr algn="l" fontAlgn="b"/>
                      <a:r>
                        <a:rPr lang="el-GR" sz="1600" b="1" u="none" strike="noStrike">
                          <a:solidFill>
                            <a:srgbClr val="000000"/>
                          </a:solidFill>
                          <a:effectLst/>
                          <a:latin typeface="Roboto" panose="020B0604020202020204" charset="0"/>
                          <a:ea typeface="Roboto" panose="020B0604020202020204" charset="0"/>
                        </a:rPr>
                        <a:t>Κόστος προμήθειας ηλεκτρικής ενέργειας (€)</a:t>
                      </a:r>
                      <a:endParaRPr lang="el-GR" sz="1600" b="1"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b"/>
                      <a:r>
                        <a:rPr lang="en-US" sz="1600" b="1" u="none" strike="noStrike">
                          <a:solidFill>
                            <a:sysClr val="windowText" lastClr="000000"/>
                          </a:solidFill>
                          <a:effectLst/>
                          <a:latin typeface="Roboto" panose="020B0604020202020204" charset="0"/>
                          <a:ea typeface="Roboto" panose="020B0604020202020204" charset="0"/>
                        </a:rPr>
                        <a:t>395</a:t>
                      </a:r>
                      <a:endParaRPr lang="en-US" sz="1600" b="1" i="0" u="none" strike="noStrike">
                        <a:solidFill>
                          <a:sysClr val="windowText" lastClr="000000"/>
                        </a:solidFill>
                        <a:effectLst/>
                        <a:latin typeface="Roboto" panose="020B0604020202020204" charset="0"/>
                        <a:ea typeface="Roboto" panose="020B0604020202020204" charset="0"/>
                      </a:endParaRPr>
                    </a:p>
                  </a:txBody>
                  <a:tcPr marL="45720" marR="4572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F9379"/>
                    </a:solidFill>
                  </a:tcPr>
                </a:tc>
                <a:tc>
                  <a:txBody>
                    <a:bodyPr/>
                    <a:lstStyle/>
                    <a:p>
                      <a:pPr algn="ctr" fontAlgn="b"/>
                      <a:r>
                        <a:rPr lang="en-US" sz="1600" b="1" u="none" strike="noStrike">
                          <a:solidFill>
                            <a:srgbClr val="000000"/>
                          </a:solidFill>
                          <a:effectLst/>
                          <a:latin typeface="Roboto" panose="020B0604020202020204" charset="0"/>
                          <a:ea typeface="Roboto" panose="020B0604020202020204" charset="0"/>
                        </a:rPr>
                        <a:t>0</a:t>
                      </a:r>
                      <a:endParaRPr lang="en-US" sz="1600" b="1"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EDF1F3"/>
                    </a:solidFill>
                  </a:tcPr>
                </a:tc>
                <a:extLst>
                  <a:ext uri="{0D108BD9-81ED-4DB2-BD59-A6C34878D82A}">
                    <a16:rowId xmlns:a16="http://schemas.microsoft.com/office/drawing/2014/main" val="896532315"/>
                  </a:ext>
                </a:extLst>
              </a:tr>
              <a:tr h="308625">
                <a:tc>
                  <a:txBody>
                    <a:bodyPr/>
                    <a:lstStyle/>
                    <a:p>
                      <a:pPr algn="l" fontAlgn="b"/>
                      <a:r>
                        <a:rPr lang="el-GR" sz="1600" b="0" u="none" strike="noStrike">
                          <a:solidFill>
                            <a:srgbClr val="000000"/>
                          </a:solidFill>
                          <a:effectLst/>
                          <a:latin typeface="Roboto" panose="020B0604020202020204" charset="0"/>
                          <a:ea typeface="Roboto" panose="020B0604020202020204" charset="0"/>
                        </a:rPr>
                        <a:t>Χρεώσεις ΑΔΜΗΕ (€)</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20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20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8778613"/>
                  </a:ext>
                </a:extLst>
              </a:tr>
              <a:tr h="308625">
                <a:tc>
                  <a:txBody>
                    <a:bodyPr/>
                    <a:lstStyle/>
                    <a:p>
                      <a:pPr algn="l" fontAlgn="b"/>
                      <a:r>
                        <a:rPr lang="el-GR" sz="1600" b="0" u="none" strike="noStrike">
                          <a:solidFill>
                            <a:srgbClr val="000000"/>
                          </a:solidFill>
                          <a:effectLst/>
                          <a:latin typeface="Roboto" panose="020B0604020202020204" charset="0"/>
                          <a:ea typeface="Roboto" panose="020B0604020202020204" charset="0"/>
                        </a:rPr>
                        <a:t>Χρεώσεις ΔΕΔΔΗΕ (€)</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75</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75</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74276917"/>
                  </a:ext>
                </a:extLst>
              </a:tr>
              <a:tr h="308625">
                <a:tc>
                  <a:txBody>
                    <a:bodyPr/>
                    <a:lstStyle/>
                    <a:p>
                      <a:pPr algn="l" fontAlgn="b"/>
                      <a:r>
                        <a:rPr lang="el-GR" sz="1600" b="0" u="none" strike="noStrike">
                          <a:solidFill>
                            <a:srgbClr val="000000"/>
                          </a:solidFill>
                          <a:effectLst/>
                          <a:latin typeface="Roboto" panose="020B0604020202020204" charset="0"/>
                          <a:ea typeface="Roboto" panose="020B0604020202020204" charset="0"/>
                        </a:rPr>
                        <a:t>ΥΚΩ (€)</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28</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28</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46348967"/>
                  </a:ext>
                </a:extLst>
              </a:tr>
              <a:tr h="308625">
                <a:tc>
                  <a:txBody>
                    <a:bodyPr/>
                    <a:lstStyle/>
                    <a:p>
                      <a:pPr algn="l" fontAlgn="b"/>
                      <a:r>
                        <a:rPr lang="el-GR" sz="1600" b="0" u="none" strike="noStrike">
                          <a:solidFill>
                            <a:srgbClr val="000000"/>
                          </a:solidFill>
                          <a:effectLst/>
                          <a:latin typeface="Roboto" panose="020B0604020202020204" charset="0"/>
                          <a:ea typeface="Roboto" panose="020B0604020202020204" charset="0"/>
                        </a:rPr>
                        <a:t>ΕΤΜΕΑΡ (€)</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60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60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13747984"/>
                  </a:ext>
                </a:extLst>
              </a:tr>
              <a:tr h="308625">
                <a:tc>
                  <a:txBody>
                    <a:bodyPr/>
                    <a:lstStyle/>
                    <a:p>
                      <a:pPr algn="l" fontAlgn="b"/>
                      <a:r>
                        <a:rPr lang="el-GR" sz="1600" b="0" u="none" strike="noStrike">
                          <a:solidFill>
                            <a:srgbClr val="000000"/>
                          </a:solidFill>
                          <a:effectLst/>
                          <a:latin typeface="Roboto" panose="020B0604020202020204" charset="0"/>
                          <a:ea typeface="Roboto" panose="020B0604020202020204" charset="0"/>
                        </a:rPr>
                        <a:t>Άλλες χρεώσεις (€)</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11</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ap="flat" cmpd="sng" algn="ctr">
                      <a:no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0" u="none" strike="noStrike">
                          <a:solidFill>
                            <a:srgbClr val="000000"/>
                          </a:solidFill>
                          <a:effectLst/>
                          <a:latin typeface="Roboto" panose="020B0604020202020204" charset="0"/>
                          <a:ea typeface="Roboto" panose="020B0604020202020204" charset="0"/>
                        </a:rPr>
                        <a:t>11</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73098724"/>
                  </a:ext>
                </a:extLst>
              </a:tr>
              <a:tr h="446768">
                <a:tc>
                  <a:txBody>
                    <a:bodyPr/>
                    <a:lstStyle/>
                    <a:p>
                      <a:pPr algn="l" fontAlgn="b"/>
                      <a:r>
                        <a:rPr lang="el-GR" sz="1600" b="1" u="none" strike="noStrike">
                          <a:solidFill>
                            <a:srgbClr val="000000"/>
                          </a:solidFill>
                          <a:effectLst/>
                          <a:latin typeface="Roboto" panose="020B0604020202020204" charset="0"/>
                          <a:ea typeface="Roboto" panose="020B0604020202020204" charset="0"/>
                        </a:rPr>
                        <a:t>Σύνολο</a:t>
                      </a:r>
                      <a:endParaRPr lang="el-GR" sz="1600" b="1"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1" u="none" strike="noStrike">
                          <a:solidFill>
                            <a:srgbClr val="000000"/>
                          </a:solidFill>
                          <a:effectLst/>
                          <a:latin typeface="Roboto" panose="020B0604020202020204" charset="0"/>
                          <a:ea typeface="Roboto" panose="020B0604020202020204" charset="0"/>
                        </a:rPr>
                        <a:t>€ 588 </a:t>
                      </a:r>
                      <a:endParaRPr lang="en-US" sz="1600" b="1" i="0" u="none" strike="noStrike">
                        <a:solidFill>
                          <a:srgbClr val="000000"/>
                        </a:solidFill>
                        <a:effectLst/>
                        <a:latin typeface="Roboto" panose="020B0604020202020204" charset="0"/>
                        <a:ea typeface="Roboto" panose="020B0604020202020204" charset="0"/>
                      </a:endParaRPr>
                    </a:p>
                  </a:txBody>
                  <a:tcPr marL="45720" marR="45720"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600" b="1" u="none" strike="noStrike">
                          <a:solidFill>
                            <a:srgbClr val="000000"/>
                          </a:solidFill>
                          <a:effectLst/>
                          <a:latin typeface="Roboto" panose="020B0604020202020204" charset="0"/>
                          <a:ea typeface="Roboto" panose="020B0604020202020204" charset="0"/>
                        </a:rPr>
                        <a:t>€ 193 </a:t>
                      </a:r>
                      <a:endParaRPr lang="en-US" sz="1600" b="1" i="0" u="none" strike="noStrike">
                        <a:solidFill>
                          <a:srgbClr val="000000"/>
                        </a:solidFill>
                        <a:effectLst/>
                        <a:latin typeface="Roboto" panose="020B0604020202020204" charset="0"/>
                        <a:ea typeface="Roboto" panose="020B0604020202020204" charset="0"/>
                      </a:endParaRPr>
                    </a:p>
                  </a:txBody>
                  <a:tcPr marL="45720" marR="4572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40813676"/>
                  </a:ext>
                </a:extLst>
              </a:tr>
              <a:tr h="446768">
                <a:tc>
                  <a:txBody>
                    <a:bodyPr/>
                    <a:lstStyle/>
                    <a:p>
                      <a:pPr algn="l" fontAlgn="b"/>
                      <a:r>
                        <a:rPr lang="el-GR" sz="1600" b="1" i="0" u="none" strike="noStrike">
                          <a:solidFill>
                            <a:srgbClr val="000000"/>
                          </a:solidFill>
                          <a:effectLst/>
                          <a:latin typeface="Roboto" panose="020B0604020202020204" charset="0"/>
                          <a:ea typeface="Roboto" panose="020B0604020202020204" charset="0"/>
                        </a:rPr>
                        <a:t>Εξοικονόμηση</a:t>
                      </a:r>
                    </a:p>
                  </a:txBody>
                  <a:tcPr marL="45720" marR="45720"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5">
                        <a:lumMod val="40000"/>
                        <a:lumOff val="60000"/>
                      </a:schemeClr>
                    </a:solidFill>
                  </a:tcPr>
                </a:tc>
                <a:tc gridSpan="2">
                  <a:txBody>
                    <a:bodyPr/>
                    <a:lstStyle/>
                    <a:p>
                      <a:pPr algn="ctr" fontAlgn="b"/>
                      <a:r>
                        <a:rPr lang="el-GR" sz="1600" b="1" i="0" u="none" strike="noStrike">
                          <a:solidFill>
                            <a:srgbClr val="000000"/>
                          </a:solidFill>
                          <a:effectLst/>
                          <a:latin typeface="Roboto" panose="020B0604020202020204" charset="0"/>
                          <a:ea typeface="Roboto" panose="020B0604020202020204" charset="0"/>
                        </a:rPr>
                        <a:t>€ 395 /έτος </a:t>
                      </a:r>
                      <a:endParaRPr lang="en-US" sz="1600" b="1" i="0" u="none" strike="noStrike">
                        <a:solidFill>
                          <a:srgbClr val="000000"/>
                        </a:solidFill>
                        <a:effectLst/>
                        <a:latin typeface="Roboto" panose="020B0604020202020204" charset="0"/>
                        <a:ea typeface="Roboto" panose="020B0604020202020204" charset="0"/>
                      </a:endParaRPr>
                    </a:p>
                  </a:txBody>
                  <a:tcPr marL="45720" marR="45720"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92D050"/>
                    </a:solidFill>
                  </a:tcPr>
                </a:tc>
                <a:tc hMerge="1">
                  <a:txBody>
                    <a:bodyPr/>
                    <a:lstStyle/>
                    <a:p>
                      <a:pPr algn="ctr" fontAlgn="b"/>
                      <a:endParaRPr lang="en-US" sz="1800" b="0" i="0" u="none" strike="noStrike">
                        <a:solidFill>
                          <a:srgbClr val="000000"/>
                        </a:solidFill>
                        <a:effectLst/>
                        <a:latin typeface="+mn-lt"/>
                      </a:endParaRPr>
                    </a:p>
                  </a:txBody>
                  <a:tcPr marL="9525" marR="9525" marT="9525" marB="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821673662"/>
                  </a:ext>
                </a:extLst>
              </a:tr>
            </a:tbl>
          </a:graphicData>
        </a:graphic>
      </p:graphicFrame>
      <p:sp>
        <p:nvSpPr>
          <p:cNvPr id="8" name="TextBox 7">
            <a:extLst>
              <a:ext uri="{FF2B5EF4-FFF2-40B4-BE49-F238E27FC236}">
                <a16:creationId xmlns:a16="http://schemas.microsoft.com/office/drawing/2014/main" id="{EB7A1EED-AAE2-983A-E290-BE820BDA30F1}"/>
              </a:ext>
            </a:extLst>
          </p:cNvPr>
          <p:cNvSpPr txBox="1"/>
          <p:nvPr/>
        </p:nvSpPr>
        <p:spPr>
          <a:xfrm>
            <a:off x="10346531" y="2178844"/>
            <a:ext cx="1645441"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err="1">
                <a:latin typeface="Roboto" panose="020B0604020202020204" charset="0"/>
                <a:ea typeface="Roboto" panose="020B0604020202020204" charset="0"/>
              </a:rPr>
              <a:t>Συμμετοχή</a:t>
            </a:r>
            <a:r>
              <a:rPr lang="en-US">
                <a:latin typeface="Roboto" panose="020B0604020202020204" charset="0"/>
                <a:ea typeface="Roboto" panose="020B0604020202020204" charset="0"/>
              </a:rPr>
              <a:t> </a:t>
            </a:r>
            <a:r>
              <a:rPr lang="en-US" err="1">
                <a:latin typeface="Roboto" panose="020B0604020202020204" charset="0"/>
                <a:ea typeface="Roboto" panose="020B0604020202020204" charset="0"/>
              </a:rPr>
              <a:t>με</a:t>
            </a:r>
            <a:r>
              <a:rPr lang="en-US">
                <a:latin typeface="Roboto" panose="020B0604020202020204" charset="0"/>
                <a:ea typeface="Roboto" panose="020B0604020202020204" charset="0"/>
              </a:rPr>
              <a:t> ~2 </a:t>
            </a:r>
            <a:r>
              <a:rPr lang="en-US" err="1">
                <a:latin typeface="Roboto" panose="020B0604020202020204" charset="0"/>
                <a:ea typeface="Roboto" panose="020B0604020202020204" charset="0"/>
              </a:rPr>
              <a:t>kWp</a:t>
            </a:r>
            <a:br>
              <a:rPr lang="en-US">
                <a:latin typeface="Roboto" panose="020B0604020202020204" charset="0"/>
                <a:ea typeface="Roboto" panose="020B0604020202020204" charset="0"/>
              </a:rPr>
            </a:br>
            <a:r>
              <a:rPr lang="en-US">
                <a:latin typeface="Roboto" panose="020B0604020202020204" charset="0"/>
                <a:ea typeface="Roboto" panose="020B0604020202020204" charset="0"/>
              </a:rPr>
              <a:t>~2000 </a:t>
            </a:r>
            <a:r>
              <a:rPr lang="en-US" err="1">
                <a:latin typeface="Roboto" panose="020B0604020202020204" charset="0"/>
                <a:ea typeface="Roboto" panose="020B0604020202020204" charset="0"/>
              </a:rPr>
              <a:t>ευρώ</a:t>
            </a:r>
            <a:r>
              <a:rPr lang="en-US">
                <a:latin typeface="Roboto" panose="020B0604020202020204" charset="0"/>
                <a:ea typeface="Roboto" panose="020B0604020202020204" charset="0"/>
              </a:rPr>
              <a:t> </a:t>
            </a:r>
          </a:p>
        </p:txBody>
      </p:sp>
    </p:spTree>
    <p:extLst>
      <p:ext uri="{BB962C8B-B14F-4D97-AF65-F5344CB8AC3E}">
        <p14:creationId xmlns:p14="http://schemas.microsoft.com/office/powerpoint/2010/main" val="34122059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A44519A2-1877-4473-884A-448FFAA140BF}"/>
              </a:ext>
            </a:extLst>
          </p:cNvPr>
          <p:cNvSpPr>
            <a:spLocks noGrp="1"/>
          </p:cNvSpPr>
          <p:nvPr>
            <p:ph idx="1"/>
          </p:nvPr>
        </p:nvSpPr>
        <p:spPr/>
        <p:txBody>
          <a:bodyPr vert="horz" lIns="91440" tIns="45720" rIns="91440" bIns="45720" rtlCol="0" anchor="t">
            <a:normAutofit/>
          </a:bodyPr>
          <a:lstStyle/>
          <a:p>
            <a:endParaRPr lang="el-GR"/>
          </a:p>
          <a:p>
            <a:endParaRPr lang="el-GR"/>
          </a:p>
        </p:txBody>
      </p:sp>
      <p:graphicFrame>
        <p:nvGraphicFramePr>
          <p:cNvPr id="7" name="Table 6">
            <a:extLst>
              <a:ext uri="{FF2B5EF4-FFF2-40B4-BE49-F238E27FC236}">
                <a16:creationId xmlns:a16="http://schemas.microsoft.com/office/drawing/2014/main" id="{6C38BE16-3CE7-FC28-2796-9B1FA3BFD819}"/>
              </a:ext>
            </a:extLst>
          </p:cNvPr>
          <p:cNvGraphicFramePr>
            <a:graphicFrameLocks noGrp="1"/>
          </p:cNvGraphicFramePr>
          <p:nvPr>
            <p:extLst>
              <p:ext uri="{D42A27DB-BD31-4B8C-83A1-F6EECF244321}">
                <p14:modId xmlns:p14="http://schemas.microsoft.com/office/powerpoint/2010/main" val="448341861"/>
              </p:ext>
            </p:extLst>
          </p:nvPr>
        </p:nvGraphicFramePr>
        <p:xfrm>
          <a:off x="838200" y="1862686"/>
          <a:ext cx="10631101" cy="3586669"/>
        </p:xfrm>
        <a:graphic>
          <a:graphicData uri="http://schemas.openxmlformats.org/drawingml/2006/table">
            <a:tbl>
              <a:tblPr>
                <a:tableStyleId>{22838BEF-8BB2-4498-84A7-C5851F593DF1}</a:tableStyleId>
              </a:tblPr>
              <a:tblGrid>
                <a:gridCol w="1637145">
                  <a:extLst>
                    <a:ext uri="{9D8B030D-6E8A-4147-A177-3AD203B41FA5}">
                      <a16:colId xmlns:a16="http://schemas.microsoft.com/office/drawing/2014/main" val="1213339807"/>
                    </a:ext>
                  </a:extLst>
                </a:gridCol>
                <a:gridCol w="1551710">
                  <a:extLst>
                    <a:ext uri="{9D8B030D-6E8A-4147-A177-3AD203B41FA5}">
                      <a16:colId xmlns:a16="http://schemas.microsoft.com/office/drawing/2014/main" val="2002852033"/>
                    </a:ext>
                  </a:extLst>
                </a:gridCol>
                <a:gridCol w="1148080">
                  <a:extLst>
                    <a:ext uri="{9D8B030D-6E8A-4147-A177-3AD203B41FA5}">
                      <a16:colId xmlns:a16="http://schemas.microsoft.com/office/drawing/2014/main" val="531941495"/>
                    </a:ext>
                  </a:extLst>
                </a:gridCol>
                <a:gridCol w="1102892">
                  <a:extLst>
                    <a:ext uri="{9D8B030D-6E8A-4147-A177-3AD203B41FA5}">
                      <a16:colId xmlns:a16="http://schemas.microsoft.com/office/drawing/2014/main" val="4022377902"/>
                    </a:ext>
                  </a:extLst>
                </a:gridCol>
                <a:gridCol w="1260412">
                  <a:extLst>
                    <a:ext uri="{9D8B030D-6E8A-4147-A177-3AD203B41FA5}">
                      <a16:colId xmlns:a16="http://schemas.microsoft.com/office/drawing/2014/main" val="2645329613"/>
                    </a:ext>
                  </a:extLst>
                </a:gridCol>
                <a:gridCol w="1065868">
                  <a:extLst>
                    <a:ext uri="{9D8B030D-6E8A-4147-A177-3AD203B41FA5}">
                      <a16:colId xmlns:a16="http://schemas.microsoft.com/office/drawing/2014/main" val="1686472262"/>
                    </a:ext>
                  </a:extLst>
                </a:gridCol>
                <a:gridCol w="1432497">
                  <a:extLst>
                    <a:ext uri="{9D8B030D-6E8A-4147-A177-3AD203B41FA5}">
                      <a16:colId xmlns:a16="http://schemas.microsoft.com/office/drawing/2014/main" val="3461364838"/>
                    </a:ext>
                  </a:extLst>
                </a:gridCol>
                <a:gridCol w="1432497">
                  <a:extLst>
                    <a:ext uri="{9D8B030D-6E8A-4147-A177-3AD203B41FA5}">
                      <a16:colId xmlns:a16="http://schemas.microsoft.com/office/drawing/2014/main" val="2094707012"/>
                    </a:ext>
                  </a:extLst>
                </a:gridCol>
              </a:tblGrid>
              <a:tr h="820845">
                <a:tc>
                  <a:txBody>
                    <a:bodyPr/>
                    <a:lstStyle/>
                    <a:p>
                      <a:pPr algn="l" fontAlgn="ctr"/>
                      <a:r>
                        <a:rPr lang="el-GR" sz="1600" b="1" u="none" strike="noStrike">
                          <a:effectLst/>
                          <a:latin typeface="Roboto" panose="020B0604020202020204" charset="0"/>
                          <a:ea typeface="Roboto" panose="020B0604020202020204" charset="0"/>
                        </a:rPr>
                        <a:t>Μέλη</a:t>
                      </a:r>
                      <a:endParaRPr lang="el-GR" sz="1600" b="1" i="0" u="none" strike="noStrike">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tcPr>
                </a:tc>
                <a:tc>
                  <a:txBody>
                    <a:bodyPr/>
                    <a:lstStyle/>
                    <a:p>
                      <a:pPr algn="l" fontAlgn="ctr"/>
                      <a:r>
                        <a:rPr lang="el-GR" sz="1600" b="1" u="none" strike="noStrike">
                          <a:effectLst/>
                          <a:latin typeface="Roboto" panose="020B0604020202020204" charset="0"/>
                          <a:ea typeface="Roboto" panose="020B0604020202020204" charset="0"/>
                        </a:rPr>
                        <a:t>Ετήσια Κατανάλωση (</a:t>
                      </a:r>
                      <a:r>
                        <a:rPr lang="en-US" sz="1600" b="1" u="none" strike="noStrike">
                          <a:effectLst/>
                          <a:latin typeface="Roboto" panose="020B0604020202020204" charset="0"/>
                          <a:ea typeface="Roboto" panose="020B0604020202020204" charset="0"/>
                        </a:rPr>
                        <a:t>kWh)</a:t>
                      </a:r>
                      <a:endParaRPr lang="en-US" sz="1600" b="1" i="0" u="none" strike="noStrike">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tcPr>
                </a:tc>
                <a:tc>
                  <a:txBody>
                    <a:bodyPr/>
                    <a:lstStyle/>
                    <a:p>
                      <a:pPr algn="l" fontAlgn="ct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solidFill>
                      <a:schemeClr val="bg1"/>
                    </a:solidFill>
                  </a:tcPr>
                </a:tc>
                <a:tc>
                  <a:txBody>
                    <a:bodyPr/>
                    <a:lstStyle/>
                    <a:p>
                      <a:pPr algn="l" fontAlgn="ctr"/>
                      <a:endParaRPr lang="el-GR" sz="1600" b="1" i="0" u="none" strike="noStrike">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solidFill>
                      <a:schemeClr val="bg1"/>
                    </a:solidFill>
                  </a:tcPr>
                </a:tc>
                <a:tc>
                  <a:txBody>
                    <a:bodyPr/>
                    <a:lstStyle/>
                    <a:p>
                      <a:pPr algn="l" fontAlgn="ctr"/>
                      <a:endParaRPr lang="el-GR" sz="1600" b="1" i="0" u="none" strike="noStrike">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solidFill>
                      <a:schemeClr val="bg1"/>
                    </a:solidFill>
                  </a:tcPr>
                </a:tc>
                <a:tc>
                  <a:txBody>
                    <a:bodyPr/>
                    <a:lstStyle/>
                    <a:p>
                      <a:pPr algn="l" fontAlgn="ctr"/>
                      <a:endParaRPr lang="el-GR" sz="1600" b="1" i="0" u="none" strike="noStrike">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solidFill>
                      <a:schemeClr val="bg1"/>
                    </a:solidFill>
                  </a:tcPr>
                </a:tc>
                <a:tc>
                  <a:txBody>
                    <a:bodyPr/>
                    <a:lstStyle/>
                    <a:p>
                      <a:pPr lvl="0" algn="l">
                        <a:buNone/>
                      </a:pPr>
                      <a:endParaRPr lang="en-US" sz="1400" b="0">
                        <a:latin typeface="Roboto" panose="020B0604020202020204" charset="0"/>
                        <a:ea typeface="Roboto" panose="020B0604020202020204" charset="0"/>
                      </a:endParaRPr>
                    </a:p>
                  </a:txBody>
                  <a:tcPr marL="45720" marR="45720" anchor="ctr">
                    <a:lnB w="12700">
                      <a:solidFill>
                        <a:schemeClr val="tx1"/>
                      </a:solidFill>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a:ln>
                          <a:noFill/>
                        </a:ln>
                        <a:solidFill>
                          <a:srgbClr val="FF0000"/>
                        </a:solidFill>
                        <a:effectLst/>
                        <a:uLnTx/>
                        <a:uFillTx/>
                        <a:latin typeface="Roboto" panose="020B0604020202020204" charset="0"/>
                        <a:ea typeface="Roboto" panose="020B0604020202020204" charset="0"/>
                        <a:cs typeface="+mn-cs"/>
                      </a:endParaRPr>
                    </a:p>
                  </a:txBody>
                  <a:tcPr marL="45720" marR="45720" anchor="ct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54269737"/>
                  </a:ext>
                </a:extLst>
              </a:tr>
              <a:tr h="448776">
                <a:tc>
                  <a:txBody>
                    <a:bodyPr/>
                    <a:lstStyle/>
                    <a:p>
                      <a:pPr algn="l" fontAlgn="b"/>
                      <a:r>
                        <a:rPr lang="el-GR" sz="1600" u="none" strike="noStrike">
                          <a:effectLst/>
                          <a:latin typeface="Roboto" panose="020B0604020202020204" charset="0"/>
                          <a:ea typeface="Roboto" panose="020B0604020202020204" charset="0"/>
                        </a:rPr>
                        <a:t>Μελος_1</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3</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000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lvl="0" algn="ctr">
                        <a:buNone/>
                      </a:pPr>
                      <a:endParaRPr lang="en-US" sz="1600" u="none" strike="noStrike">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465567326"/>
                  </a:ext>
                </a:extLst>
              </a:tr>
              <a:tr h="448776">
                <a:tc>
                  <a:txBody>
                    <a:bodyPr/>
                    <a:lstStyle/>
                    <a:p>
                      <a:pPr algn="l" fontAlgn="b"/>
                      <a:endParaRPr lang="el-GR"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u="none" strike="noStrike">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extLst>
                  <a:ext uri="{0D108BD9-81ED-4DB2-BD59-A6C34878D82A}">
                    <a16:rowId xmlns:a16="http://schemas.microsoft.com/office/drawing/2014/main" val="4018174050"/>
                  </a:ext>
                </a:extLst>
              </a:tr>
              <a:tr h="448776">
                <a:tc>
                  <a:txBody>
                    <a:bodyPr/>
                    <a:lstStyle/>
                    <a:p>
                      <a:pPr algn="l" fontAlgn="b"/>
                      <a:endParaRPr lang="el-GR"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u="none" strike="noStrike">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u="none" strike="noStrike">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extLst>
                  <a:ext uri="{0D108BD9-81ED-4DB2-BD59-A6C34878D82A}">
                    <a16:rowId xmlns:a16="http://schemas.microsoft.com/office/drawing/2014/main" val="3608683268"/>
                  </a:ext>
                </a:extLst>
              </a:tr>
              <a:tr h="448776">
                <a:tc>
                  <a:txBody>
                    <a:bodyPr/>
                    <a:lstStyle/>
                    <a:p>
                      <a:pPr algn="l" fontAlgn="b"/>
                      <a:endParaRPr lang="el-GR"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l-GR" sz="1600" u="none" strike="noStrike">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extLst>
                  <a:ext uri="{0D108BD9-81ED-4DB2-BD59-A6C34878D82A}">
                    <a16:rowId xmlns:a16="http://schemas.microsoft.com/office/drawing/2014/main" val="702522172"/>
                  </a:ext>
                </a:extLst>
              </a:tr>
              <a:tr h="390974">
                <a:tc>
                  <a:txBody>
                    <a:bodyPr/>
                    <a:lstStyle/>
                    <a:p>
                      <a:pPr algn="l"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21693899"/>
                  </a:ext>
                </a:extLst>
              </a:tr>
              <a:tr h="577631">
                <a:tc>
                  <a:txBody>
                    <a:bodyPr/>
                    <a:lstStyle/>
                    <a:p>
                      <a:pPr algn="l" fontAlgn="b"/>
                      <a:r>
                        <a:rPr lang="el-GR" sz="1600" u="none" strike="noStrike">
                          <a:effectLst/>
                          <a:latin typeface="Roboto" panose="020B0604020202020204" charset="0"/>
                          <a:ea typeface="Roboto" panose="020B0604020202020204" charset="0"/>
                        </a:rPr>
                        <a:t>Σύνολο</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ctr">
                    <a:lnT w="12700" cap="flat" cmpd="sng" algn="ctr">
                      <a:solidFill>
                        <a:schemeClr val="tx1"/>
                      </a:solidFill>
                      <a:prstDash val="solid"/>
                      <a:round/>
                      <a:headEnd type="none" w="med" len="med"/>
                      <a:tailEnd type="none" w="med" len="med"/>
                    </a:lnT>
                  </a:tcPr>
                </a:tc>
                <a:tc>
                  <a:txBody>
                    <a:bodyPr/>
                    <a:lstStyle/>
                    <a:p>
                      <a:pPr algn="ctr" fontAlgn="b"/>
                      <a:r>
                        <a:rPr lang="en-US" sz="1600" u="none" strike="noStrike">
                          <a:effectLst/>
                          <a:latin typeface="Roboto" panose="020B0604020202020204" charset="0"/>
                          <a:ea typeface="Roboto" panose="020B0604020202020204" charset="0"/>
                        </a:rPr>
                        <a:t>150</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000 </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T w="12700" cap="flat" cmpd="sng" algn="ctr">
                      <a:solidFill>
                        <a:schemeClr val="tx1"/>
                      </a:solidFill>
                      <a:prstDash val="solid"/>
                      <a:round/>
                      <a:headEnd type="none" w="med" len="med"/>
                      <a:tailEnd type="none" w="med" len="med"/>
                    </a:lnT>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T w="12700" cap="flat" cmpd="sng" algn="ctr">
                      <a:solidFill>
                        <a:schemeClr val="tx1"/>
                      </a:solidFill>
                      <a:prstDash val="solid"/>
                      <a:round/>
                      <a:headEnd type="none" w="med" len="med"/>
                      <a:tailEnd type="none" w="med" len="med"/>
                    </a:lnT>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T w="12700" cap="flat" cmpd="sng" algn="ctr">
                      <a:solidFill>
                        <a:schemeClr val="tx1"/>
                      </a:solidFill>
                      <a:prstDash val="solid"/>
                      <a:round/>
                      <a:headEnd type="none" w="med" len="med"/>
                      <a:tailEnd type="none" w="med" len="med"/>
                    </a:lnT>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T w="12700" cap="flat" cmpd="sng" algn="ctr">
                      <a:solidFill>
                        <a:schemeClr val="tx1"/>
                      </a:solidFill>
                      <a:prstDash val="solid"/>
                      <a:round/>
                      <a:headEnd type="none" w="med" len="med"/>
                      <a:tailEnd type="none" w="med" len="med"/>
                    </a:lnT>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T w="12700" cap="flat" cmpd="sng" algn="ctr">
                      <a:solidFill>
                        <a:schemeClr val="tx1"/>
                      </a:solidFill>
                      <a:prstDash val="solid"/>
                      <a:round/>
                      <a:headEnd type="none" w="med" len="med"/>
                      <a:tailEnd type="none" w="med" len="med"/>
                    </a:lnT>
                    <a:solidFill>
                      <a:schemeClr val="bg1"/>
                    </a:solidFill>
                  </a:tcPr>
                </a:tc>
                <a:tc>
                  <a:txBody>
                    <a:bodyPr/>
                    <a:lstStyle/>
                    <a:p>
                      <a:pPr algn="ctr" fontAlgn="b"/>
                      <a:endParaRPr lang="en-US" sz="1600" b="1" i="0" u="none" strike="noStrike">
                        <a:solidFill>
                          <a:srgbClr val="000000"/>
                        </a:solidFill>
                        <a:effectLst/>
                        <a:latin typeface="Roboto" panose="020B0604020202020204" charset="0"/>
                        <a:ea typeface="Roboto" panose="020B0604020202020204" charset="0"/>
                      </a:endParaRPr>
                    </a:p>
                  </a:txBody>
                  <a:tcPr marL="45720" marR="45720" anchor="ctr">
                    <a:lnT w="12700" cap="flat" cmpd="sng" algn="ctr">
                      <a:solidFill>
                        <a:schemeClr val="tx1"/>
                      </a:solidFill>
                      <a:prstDash val="solid"/>
                      <a:round/>
                      <a:headEnd type="none" w="med" len="med"/>
                      <a:tailEnd type="none" w="med" len="med"/>
                    </a:lnT>
                    <a:solidFill>
                      <a:schemeClr val="bg1"/>
                    </a:solidFill>
                  </a:tcPr>
                </a:tc>
                <a:tc>
                  <a:txBody>
                    <a:bodyPr/>
                    <a:lstStyle/>
                    <a:p>
                      <a:pPr algn="ctr" fontAlgn="b"/>
                      <a:endParaRPr lang="en-US" sz="1600" b="1" i="0" u="none" strike="noStrike">
                        <a:solidFill>
                          <a:srgbClr val="000000"/>
                        </a:solidFill>
                        <a:effectLst/>
                        <a:latin typeface="Roboto" panose="020B0604020202020204" charset="0"/>
                        <a:ea typeface="Roboto" panose="020B0604020202020204" charset="0"/>
                      </a:endParaRPr>
                    </a:p>
                  </a:txBody>
                  <a:tcPr marL="45720" marR="45720" anchor="ct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3823277725"/>
                  </a:ext>
                </a:extLst>
              </a:tr>
            </a:tbl>
          </a:graphicData>
        </a:graphic>
      </p:graphicFrame>
      <p:sp>
        <p:nvSpPr>
          <p:cNvPr id="4" name="Ορθογώνιο 5">
            <a:extLst>
              <a:ext uri="{FF2B5EF4-FFF2-40B4-BE49-F238E27FC236}">
                <a16:creationId xmlns:a16="http://schemas.microsoft.com/office/drawing/2014/main" id="{58CC31DE-5625-CC74-8E8E-5AB845D68D66}"/>
              </a:ext>
            </a:extLst>
          </p:cNvPr>
          <p:cNvSpPr/>
          <p:nvPr/>
        </p:nvSpPr>
        <p:spPr>
          <a:xfrm>
            <a:off x="536713" y="0"/>
            <a:ext cx="2000018" cy="149087"/>
          </a:xfrm>
          <a:prstGeom prst="rect">
            <a:avLst/>
          </a:prstGeom>
          <a:solidFill>
            <a:srgbClr val="1265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9" name="Τίτλος 1">
            <a:extLst>
              <a:ext uri="{FF2B5EF4-FFF2-40B4-BE49-F238E27FC236}">
                <a16:creationId xmlns:a16="http://schemas.microsoft.com/office/drawing/2014/main" id="{6C85774E-9F35-205D-5B21-97317FBEC62A}"/>
              </a:ext>
            </a:extLst>
          </p:cNvPr>
          <p:cNvSpPr txBox="1">
            <a:spLocks/>
          </p:cNvSpPr>
          <p:nvPr/>
        </p:nvSpPr>
        <p:spPr>
          <a:xfrm>
            <a:off x="838200" y="365125"/>
            <a:ext cx="7585364" cy="900257"/>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3600">
                <a:latin typeface="Roboto" panose="020B0604020202020204" charset="0"/>
                <a:ea typeface="Roboto" panose="020B0604020202020204" charset="0"/>
              </a:rPr>
              <a:t>Παράδειγμα εικονικού ενεργειακού συμψηφισμού - Έργο 100kWp</a:t>
            </a:r>
          </a:p>
        </p:txBody>
      </p:sp>
    </p:spTree>
    <p:extLst>
      <p:ext uri="{BB962C8B-B14F-4D97-AF65-F5344CB8AC3E}">
        <p14:creationId xmlns:p14="http://schemas.microsoft.com/office/powerpoint/2010/main" val="23756819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A44519A2-1877-4473-884A-448FFAA140BF}"/>
              </a:ext>
            </a:extLst>
          </p:cNvPr>
          <p:cNvSpPr>
            <a:spLocks noGrp="1"/>
          </p:cNvSpPr>
          <p:nvPr>
            <p:ph idx="1"/>
          </p:nvPr>
        </p:nvSpPr>
        <p:spPr/>
        <p:txBody>
          <a:bodyPr vert="horz" lIns="91440" tIns="45720" rIns="91440" bIns="45720" rtlCol="0" anchor="t">
            <a:normAutofit/>
          </a:bodyPr>
          <a:lstStyle/>
          <a:p>
            <a:endParaRPr lang="el-GR"/>
          </a:p>
          <a:p>
            <a:endParaRPr lang="el-GR"/>
          </a:p>
        </p:txBody>
      </p:sp>
      <p:graphicFrame>
        <p:nvGraphicFramePr>
          <p:cNvPr id="7" name="Table 6">
            <a:extLst>
              <a:ext uri="{FF2B5EF4-FFF2-40B4-BE49-F238E27FC236}">
                <a16:creationId xmlns:a16="http://schemas.microsoft.com/office/drawing/2014/main" id="{6C38BE16-3CE7-FC28-2796-9B1FA3BFD819}"/>
              </a:ext>
            </a:extLst>
          </p:cNvPr>
          <p:cNvGraphicFramePr>
            <a:graphicFrameLocks noGrp="1"/>
          </p:cNvGraphicFramePr>
          <p:nvPr>
            <p:extLst>
              <p:ext uri="{D42A27DB-BD31-4B8C-83A1-F6EECF244321}">
                <p14:modId xmlns:p14="http://schemas.microsoft.com/office/powerpoint/2010/main" val="2943934297"/>
              </p:ext>
            </p:extLst>
          </p:nvPr>
        </p:nvGraphicFramePr>
        <p:xfrm>
          <a:off x="838200" y="1862686"/>
          <a:ext cx="10631101" cy="3708589"/>
        </p:xfrm>
        <a:graphic>
          <a:graphicData uri="http://schemas.openxmlformats.org/drawingml/2006/table">
            <a:tbl>
              <a:tblPr>
                <a:tableStyleId>{22838BEF-8BB2-4498-84A7-C5851F593DF1}</a:tableStyleId>
              </a:tblPr>
              <a:tblGrid>
                <a:gridCol w="1637145">
                  <a:extLst>
                    <a:ext uri="{9D8B030D-6E8A-4147-A177-3AD203B41FA5}">
                      <a16:colId xmlns:a16="http://schemas.microsoft.com/office/drawing/2014/main" val="1213339807"/>
                    </a:ext>
                  </a:extLst>
                </a:gridCol>
                <a:gridCol w="1551710">
                  <a:extLst>
                    <a:ext uri="{9D8B030D-6E8A-4147-A177-3AD203B41FA5}">
                      <a16:colId xmlns:a16="http://schemas.microsoft.com/office/drawing/2014/main" val="2002852033"/>
                    </a:ext>
                  </a:extLst>
                </a:gridCol>
                <a:gridCol w="1148080">
                  <a:extLst>
                    <a:ext uri="{9D8B030D-6E8A-4147-A177-3AD203B41FA5}">
                      <a16:colId xmlns:a16="http://schemas.microsoft.com/office/drawing/2014/main" val="531941495"/>
                    </a:ext>
                  </a:extLst>
                </a:gridCol>
                <a:gridCol w="1102892">
                  <a:extLst>
                    <a:ext uri="{9D8B030D-6E8A-4147-A177-3AD203B41FA5}">
                      <a16:colId xmlns:a16="http://schemas.microsoft.com/office/drawing/2014/main" val="4022377902"/>
                    </a:ext>
                  </a:extLst>
                </a:gridCol>
                <a:gridCol w="1260412">
                  <a:extLst>
                    <a:ext uri="{9D8B030D-6E8A-4147-A177-3AD203B41FA5}">
                      <a16:colId xmlns:a16="http://schemas.microsoft.com/office/drawing/2014/main" val="2645329613"/>
                    </a:ext>
                  </a:extLst>
                </a:gridCol>
                <a:gridCol w="1065868">
                  <a:extLst>
                    <a:ext uri="{9D8B030D-6E8A-4147-A177-3AD203B41FA5}">
                      <a16:colId xmlns:a16="http://schemas.microsoft.com/office/drawing/2014/main" val="1686472262"/>
                    </a:ext>
                  </a:extLst>
                </a:gridCol>
                <a:gridCol w="1432497">
                  <a:extLst>
                    <a:ext uri="{9D8B030D-6E8A-4147-A177-3AD203B41FA5}">
                      <a16:colId xmlns:a16="http://schemas.microsoft.com/office/drawing/2014/main" val="3461364838"/>
                    </a:ext>
                  </a:extLst>
                </a:gridCol>
                <a:gridCol w="1432497">
                  <a:extLst>
                    <a:ext uri="{9D8B030D-6E8A-4147-A177-3AD203B41FA5}">
                      <a16:colId xmlns:a16="http://schemas.microsoft.com/office/drawing/2014/main" val="2094707012"/>
                    </a:ext>
                  </a:extLst>
                </a:gridCol>
              </a:tblGrid>
              <a:tr h="820845">
                <a:tc>
                  <a:txBody>
                    <a:bodyPr/>
                    <a:lstStyle/>
                    <a:p>
                      <a:pPr algn="l" fontAlgn="ctr"/>
                      <a:r>
                        <a:rPr lang="el-GR" sz="1600" b="1" u="none" strike="noStrike">
                          <a:effectLst/>
                          <a:latin typeface="Roboto" panose="020B0604020202020204" charset="0"/>
                          <a:ea typeface="Roboto" panose="020B0604020202020204" charset="0"/>
                        </a:rPr>
                        <a:t>Μέλη</a:t>
                      </a:r>
                      <a:endParaRPr lang="el-GR" sz="1600" b="1" i="0" u="none" strike="noStrike">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tcPr>
                </a:tc>
                <a:tc>
                  <a:txBody>
                    <a:bodyPr/>
                    <a:lstStyle/>
                    <a:p>
                      <a:pPr algn="l" fontAlgn="ctr"/>
                      <a:r>
                        <a:rPr lang="el-GR" sz="1600" b="1" u="none" strike="noStrike">
                          <a:effectLst/>
                          <a:latin typeface="Roboto" panose="020B0604020202020204" charset="0"/>
                          <a:ea typeface="Roboto" panose="020B0604020202020204" charset="0"/>
                        </a:rPr>
                        <a:t>Ετήσια Κατανάλωση (</a:t>
                      </a:r>
                      <a:r>
                        <a:rPr lang="en-US" sz="1600" b="1" u="none" strike="noStrike">
                          <a:effectLst/>
                          <a:latin typeface="Roboto" panose="020B0604020202020204" charset="0"/>
                          <a:ea typeface="Roboto" panose="020B0604020202020204" charset="0"/>
                        </a:rPr>
                        <a:t>kWh)</a:t>
                      </a:r>
                      <a:endParaRPr lang="en-US" sz="1600" b="1" i="0" u="none" strike="noStrike">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tcPr>
                </a:tc>
                <a:tc>
                  <a:txBody>
                    <a:bodyPr/>
                    <a:lstStyle/>
                    <a:p>
                      <a:pPr algn="l" fontAlgn="ctr"/>
                      <a:r>
                        <a:rPr lang="el-GR" sz="1600" b="1" u="none" strike="noStrike">
                          <a:effectLst/>
                          <a:latin typeface="Roboto" panose="020B0604020202020204" charset="0"/>
                          <a:ea typeface="Roboto" panose="020B0604020202020204" charset="0"/>
                        </a:rPr>
                        <a:t>Ισχύς (</a:t>
                      </a:r>
                      <a:r>
                        <a:rPr lang="en-US" sz="1600" b="1" u="none" strike="noStrike">
                          <a:effectLst/>
                          <a:latin typeface="Roboto" panose="020B0604020202020204" charset="0"/>
                          <a:ea typeface="Roboto" panose="020B0604020202020204" charset="0"/>
                        </a:rPr>
                        <a:t>kWp)</a:t>
                      </a:r>
                      <a:br>
                        <a:rPr lang="el-GR" sz="1600" b="1" u="none" strike="noStrike">
                          <a:effectLst/>
                          <a:latin typeface="Roboto" panose="020B0604020202020204" charset="0"/>
                          <a:ea typeface="Roboto" panose="020B0604020202020204" charset="0"/>
                        </a:rPr>
                      </a:br>
                      <a:r>
                        <a:rPr lang="en-US" sz="1200" b="0" u="none" strike="noStrike">
                          <a:effectLst/>
                          <a:latin typeface="Roboto" panose="020B0604020202020204" charset="0"/>
                          <a:ea typeface="Roboto" panose="020B0604020202020204" charset="0"/>
                        </a:rPr>
                        <a:t>1</a:t>
                      </a:r>
                      <a:r>
                        <a:rPr lang="el-GR" sz="1200" b="0" u="none" strike="noStrike">
                          <a:effectLst/>
                          <a:latin typeface="Roboto" panose="020B0604020202020204" charset="0"/>
                          <a:ea typeface="Roboto" panose="020B0604020202020204" charset="0"/>
                        </a:rPr>
                        <a:t>.</a:t>
                      </a:r>
                      <a:r>
                        <a:rPr lang="en-US" sz="1200" b="0" u="none" strike="noStrike">
                          <a:effectLst/>
                          <a:latin typeface="Roboto" panose="020B0604020202020204" charset="0"/>
                          <a:ea typeface="Roboto" panose="020B0604020202020204" charset="0"/>
                        </a:rPr>
                        <a:t>650</a:t>
                      </a:r>
                      <a:r>
                        <a:rPr lang="el-GR" sz="1200" b="0" u="none" strike="noStrike">
                          <a:effectLst/>
                          <a:latin typeface="Roboto" panose="020B0604020202020204" charset="0"/>
                          <a:ea typeface="Roboto" panose="020B0604020202020204" charset="0"/>
                        </a:rPr>
                        <a:t> </a:t>
                      </a:r>
                      <a:r>
                        <a:rPr lang="en-US" sz="1200" b="0" u="none" strike="noStrike">
                          <a:effectLst/>
                          <a:latin typeface="Roboto" panose="020B0604020202020204" charset="0"/>
                          <a:ea typeface="Roboto" panose="020B0604020202020204" charset="0"/>
                        </a:rPr>
                        <a:t>kWh/kWp</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tcPr>
                </a:tc>
                <a:tc>
                  <a:txBody>
                    <a:bodyPr/>
                    <a:lstStyle/>
                    <a:p>
                      <a:pPr algn="l" fontAlgn="ctr"/>
                      <a:endParaRPr lang="el-GR" sz="1600" b="1" i="0" u="none" strike="noStrike">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solidFill>
                      <a:schemeClr val="bg1"/>
                    </a:solidFill>
                  </a:tcPr>
                </a:tc>
                <a:tc>
                  <a:txBody>
                    <a:bodyPr/>
                    <a:lstStyle/>
                    <a:p>
                      <a:pPr algn="l" fontAlgn="ctr"/>
                      <a:endParaRPr lang="el-GR" sz="1600" b="1" i="0" u="none" strike="noStrike">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solidFill>
                      <a:schemeClr val="bg1"/>
                    </a:solidFill>
                  </a:tcPr>
                </a:tc>
                <a:tc>
                  <a:txBody>
                    <a:bodyPr/>
                    <a:lstStyle/>
                    <a:p>
                      <a:pPr algn="l" fontAlgn="ctr"/>
                      <a:endParaRPr lang="el-GR" sz="1600" b="1" i="0" u="none" strike="noStrike">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solidFill>
                      <a:schemeClr val="bg1"/>
                    </a:solidFill>
                  </a:tcPr>
                </a:tc>
                <a:tc>
                  <a:txBody>
                    <a:bodyPr/>
                    <a:lstStyle/>
                    <a:p>
                      <a:pPr lvl="0" algn="l">
                        <a:buNone/>
                      </a:pPr>
                      <a:endParaRPr lang="en-US" sz="1400" b="0">
                        <a:latin typeface="Roboto" panose="020B0604020202020204" charset="0"/>
                        <a:ea typeface="Roboto" panose="020B0604020202020204" charset="0"/>
                      </a:endParaRPr>
                    </a:p>
                  </a:txBody>
                  <a:tcPr marL="45720" marR="45720" anchor="ctr">
                    <a:lnB w="12700">
                      <a:solidFill>
                        <a:schemeClr val="tx1"/>
                      </a:solidFill>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a:ln>
                          <a:noFill/>
                        </a:ln>
                        <a:solidFill>
                          <a:srgbClr val="FF0000"/>
                        </a:solidFill>
                        <a:effectLst/>
                        <a:uLnTx/>
                        <a:uFillTx/>
                        <a:latin typeface="Roboto" panose="020B0604020202020204" charset="0"/>
                        <a:ea typeface="Roboto" panose="020B0604020202020204" charset="0"/>
                        <a:cs typeface="+mn-cs"/>
                      </a:endParaRPr>
                    </a:p>
                  </a:txBody>
                  <a:tcPr marL="45720" marR="45720" anchor="ct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54269737"/>
                  </a:ext>
                </a:extLst>
              </a:tr>
              <a:tr h="448776">
                <a:tc>
                  <a:txBody>
                    <a:bodyPr/>
                    <a:lstStyle/>
                    <a:p>
                      <a:pPr algn="l" fontAlgn="b"/>
                      <a:r>
                        <a:rPr lang="el-GR" sz="1600" u="none" strike="noStrike">
                          <a:effectLst/>
                          <a:latin typeface="Roboto" panose="020B0604020202020204" charset="0"/>
                          <a:ea typeface="Roboto" panose="020B0604020202020204" charset="0"/>
                        </a:rPr>
                        <a:t>Μελος_1</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3</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000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2</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lvl="0" algn="ctr">
                        <a:buNone/>
                      </a:pPr>
                      <a:endParaRPr lang="en-US" sz="1600" u="none" strike="noStrike">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465567326"/>
                  </a:ext>
                </a:extLst>
              </a:tr>
              <a:tr h="448776">
                <a:tc>
                  <a:txBody>
                    <a:bodyPr/>
                    <a:lstStyle/>
                    <a:p>
                      <a:pPr algn="l" fontAlgn="b"/>
                      <a:endParaRPr lang="el-GR"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u="none" strike="noStrike">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extLst>
                  <a:ext uri="{0D108BD9-81ED-4DB2-BD59-A6C34878D82A}">
                    <a16:rowId xmlns:a16="http://schemas.microsoft.com/office/drawing/2014/main" val="4018174050"/>
                  </a:ext>
                </a:extLst>
              </a:tr>
              <a:tr h="448776">
                <a:tc>
                  <a:txBody>
                    <a:bodyPr/>
                    <a:lstStyle/>
                    <a:p>
                      <a:pPr algn="l" fontAlgn="b"/>
                      <a:endParaRPr lang="el-GR"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u="none" strike="noStrike">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u="none" strike="noStrike">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extLst>
                  <a:ext uri="{0D108BD9-81ED-4DB2-BD59-A6C34878D82A}">
                    <a16:rowId xmlns:a16="http://schemas.microsoft.com/office/drawing/2014/main" val="3608683268"/>
                  </a:ext>
                </a:extLst>
              </a:tr>
              <a:tr h="448776">
                <a:tc>
                  <a:txBody>
                    <a:bodyPr/>
                    <a:lstStyle/>
                    <a:p>
                      <a:pPr algn="l" fontAlgn="b"/>
                      <a:endParaRPr lang="el-GR"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l-GR" sz="1600" u="none" strike="noStrike">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extLst>
                  <a:ext uri="{0D108BD9-81ED-4DB2-BD59-A6C34878D82A}">
                    <a16:rowId xmlns:a16="http://schemas.microsoft.com/office/drawing/2014/main" val="702522172"/>
                  </a:ext>
                </a:extLst>
              </a:tr>
              <a:tr h="390974">
                <a:tc>
                  <a:txBody>
                    <a:bodyPr/>
                    <a:lstStyle/>
                    <a:p>
                      <a:pPr algn="l"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21693899"/>
                  </a:ext>
                </a:extLst>
              </a:tr>
              <a:tr h="577631">
                <a:tc>
                  <a:txBody>
                    <a:bodyPr/>
                    <a:lstStyle/>
                    <a:p>
                      <a:pPr algn="l" fontAlgn="b"/>
                      <a:r>
                        <a:rPr lang="el-GR" sz="1600" u="none" strike="noStrike">
                          <a:effectLst/>
                          <a:latin typeface="Roboto" panose="020B0604020202020204" charset="0"/>
                          <a:ea typeface="Roboto" panose="020B0604020202020204" charset="0"/>
                        </a:rPr>
                        <a:t>Σύνολο</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ctr">
                    <a:lnT w="12700" cap="flat" cmpd="sng" algn="ctr">
                      <a:solidFill>
                        <a:schemeClr val="tx1"/>
                      </a:solidFill>
                      <a:prstDash val="solid"/>
                      <a:round/>
                      <a:headEnd type="none" w="med" len="med"/>
                      <a:tailEnd type="none" w="med" len="med"/>
                    </a:lnT>
                  </a:tcPr>
                </a:tc>
                <a:tc>
                  <a:txBody>
                    <a:bodyPr/>
                    <a:lstStyle/>
                    <a:p>
                      <a:pPr algn="ctr" fontAlgn="b"/>
                      <a:r>
                        <a:rPr lang="en-US" sz="1600" u="none" strike="noStrike">
                          <a:effectLst/>
                          <a:latin typeface="Roboto" panose="020B0604020202020204" charset="0"/>
                          <a:ea typeface="Roboto" panose="020B0604020202020204" charset="0"/>
                        </a:rPr>
                        <a:t>150</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000 </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T w="12700" cap="flat" cmpd="sng" algn="ctr">
                      <a:solidFill>
                        <a:schemeClr val="tx1"/>
                      </a:solidFill>
                      <a:prstDash val="solid"/>
                      <a:round/>
                      <a:headEnd type="none" w="med" len="med"/>
                      <a:tailEnd type="none" w="med" len="med"/>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100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T w="12700" cap="flat" cmpd="sng" algn="ctr">
                      <a:solidFill>
                        <a:schemeClr val="tx1"/>
                      </a:solidFill>
                      <a:prstDash val="solid"/>
                      <a:round/>
                      <a:headEnd type="none" w="med" len="med"/>
                      <a:tailEnd type="none" w="med" len="med"/>
                    </a:lnT>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T w="12700" cap="flat" cmpd="sng" algn="ctr">
                      <a:solidFill>
                        <a:schemeClr val="tx1"/>
                      </a:solidFill>
                      <a:prstDash val="solid"/>
                      <a:round/>
                      <a:headEnd type="none" w="med" len="med"/>
                      <a:tailEnd type="none" w="med" len="med"/>
                    </a:lnT>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T w="12700" cap="flat" cmpd="sng" algn="ctr">
                      <a:solidFill>
                        <a:schemeClr val="tx1"/>
                      </a:solidFill>
                      <a:prstDash val="solid"/>
                      <a:round/>
                      <a:headEnd type="none" w="med" len="med"/>
                      <a:tailEnd type="none" w="med" len="med"/>
                    </a:lnT>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T w="12700" cap="flat" cmpd="sng" algn="ctr">
                      <a:solidFill>
                        <a:schemeClr val="tx1"/>
                      </a:solidFill>
                      <a:prstDash val="solid"/>
                      <a:round/>
                      <a:headEnd type="none" w="med" len="med"/>
                      <a:tailEnd type="none" w="med" len="med"/>
                    </a:lnT>
                    <a:solidFill>
                      <a:schemeClr val="bg1"/>
                    </a:solidFill>
                  </a:tcPr>
                </a:tc>
                <a:tc>
                  <a:txBody>
                    <a:bodyPr/>
                    <a:lstStyle/>
                    <a:p>
                      <a:pPr algn="ctr" fontAlgn="b"/>
                      <a:endParaRPr lang="en-US" sz="1600" b="1" i="0" u="none" strike="noStrike">
                        <a:solidFill>
                          <a:srgbClr val="000000"/>
                        </a:solidFill>
                        <a:effectLst/>
                        <a:latin typeface="Roboto" panose="020B0604020202020204" charset="0"/>
                        <a:ea typeface="Roboto" panose="020B0604020202020204" charset="0"/>
                      </a:endParaRPr>
                    </a:p>
                  </a:txBody>
                  <a:tcPr marL="45720" marR="45720" anchor="ctr">
                    <a:lnT w="12700" cap="flat" cmpd="sng" algn="ctr">
                      <a:solidFill>
                        <a:schemeClr val="tx1"/>
                      </a:solidFill>
                      <a:prstDash val="solid"/>
                      <a:round/>
                      <a:headEnd type="none" w="med" len="med"/>
                      <a:tailEnd type="none" w="med" len="med"/>
                    </a:lnT>
                    <a:solidFill>
                      <a:schemeClr val="bg1"/>
                    </a:solidFill>
                  </a:tcPr>
                </a:tc>
                <a:tc>
                  <a:txBody>
                    <a:bodyPr/>
                    <a:lstStyle/>
                    <a:p>
                      <a:pPr algn="ctr" fontAlgn="b"/>
                      <a:endParaRPr lang="en-US" sz="1600" b="1" i="0" u="none" strike="noStrike">
                        <a:solidFill>
                          <a:srgbClr val="000000"/>
                        </a:solidFill>
                        <a:effectLst/>
                        <a:latin typeface="Roboto" panose="020B0604020202020204" charset="0"/>
                        <a:ea typeface="Roboto" panose="020B0604020202020204" charset="0"/>
                      </a:endParaRPr>
                    </a:p>
                  </a:txBody>
                  <a:tcPr marL="45720" marR="45720" anchor="ct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3823277725"/>
                  </a:ext>
                </a:extLst>
              </a:tr>
            </a:tbl>
          </a:graphicData>
        </a:graphic>
      </p:graphicFrame>
      <p:sp>
        <p:nvSpPr>
          <p:cNvPr id="4" name="Ορθογώνιο 5">
            <a:extLst>
              <a:ext uri="{FF2B5EF4-FFF2-40B4-BE49-F238E27FC236}">
                <a16:creationId xmlns:a16="http://schemas.microsoft.com/office/drawing/2014/main" id="{58CC31DE-5625-CC74-8E8E-5AB845D68D66}"/>
              </a:ext>
            </a:extLst>
          </p:cNvPr>
          <p:cNvSpPr/>
          <p:nvPr/>
        </p:nvSpPr>
        <p:spPr>
          <a:xfrm>
            <a:off x="536713" y="0"/>
            <a:ext cx="2000018" cy="149087"/>
          </a:xfrm>
          <a:prstGeom prst="rect">
            <a:avLst/>
          </a:prstGeom>
          <a:solidFill>
            <a:srgbClr val="1265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9" name="Τίτλος 1">
            <a:extLst>
              <a:ext uri="{FF2B5EF4-FFF2-40B4-BE49-F238E27FC236}">
                <a16:creationId xmlns:a16="http://schemas.microsoft.com/office/drawing/2014/main" id="{6C85774E-9F35-205D-5B21-97317FBEC62A}"/>
              </a:ext>
            </a:extLst>
          </p:cNvPr>
          <p:cNvSpPr txBox="1">
            <a:spLocks/>
          </p:cNvSpPr>
          <p:nvPr/>
        </p:nvSpPr>
        <p:spPr>
          <a:xfrm>
            <a:off x="838200" y="365125"/>
            <a:ext cx="7585364" cy="900257"/>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3600">
                <a:latin typeface="Roboto" panose="020B0604020202020204" charset="0"/>
                <a:ea typeface="Roboto" panose="020B0604020202020204" charset="0"/>
              </a:rPr>
              <a:t>Παράδειγμα εικονικού ενεργειακού συμψηφισμού - Έργο 100kWp</a:t>
            </a:r>
          </a:p>
        </p:txBody>
      </p:sp>
    </p:spTree>
    <p:extLst>
      <p:ext uri="{BB962C8B-B14F-4D97-AF65-F5344CB8AC3E}">
        <p14:creationId xmlns:p14="http://schemas.microsoft.com/office/powerpoint/2010/main" val="29205400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A44519A2-1877-4473-884A-448FFAA140BF}"/>
              </a:ext>
            </a:extLst>
          </p:cNvPr>
          <p:cNvSpPr>
            <a:spLocks noGrp="1"/>
          </p:cNvSpPr>
          <p:nvPr>
            <p:ph idx="1"/>
          </p:nvPr>
        </p:nvSpPr>
        <p:spPr/>
        <p:txBody>
          <a:bodyPr vert="horz" lIns="91440" tIns="45720" rIns="91440" bIns="45720" rtlCol="0" anchor="t">
            <a:normAutofit/>
          </a:bodyPr>
          <a:lstStyle/>
          <a:p>
            <a:endParaRPr lang="el-GR"/>
          </a:p>
          <a:p>
            <a:endParaRPr lang="el-GR"/>
          </a:p>
        </p:txBody>
      </p:sp>
      <p:graphicFrame>
        <p:nvGraphicFramePr>
          <p:cNvPr id="7" name="Table 6">
            <a:extLst>
              <a:ext uri="{FF2B5EF4-FFF2-40B4-BE49-F238E27FC236}">
                <a16:creationId xmlns:a16="http://schemas.microsoft.com/office/drawing/2014/main" id="{6C38BE16-3CE7-FC28-2796-9B1FA3BFD819}"/>
              </a:ext>
            </a:extLst>
          </p:cNvPr>
          <p:cNvGraphicFramePr>
            <a:graphicFrameLocks noGrp="1"/>
          </p:cNvGraphicFramePr>
          <p:nvPr>
            <p:extLst>
              <p:ext uri="{D42A27DB-BD31-4B8C-83A1-F6EECF244321}">
                <p14:modId xmlns:p14="http://schemas.microsoft.com/office/powerpoint/2010/main" val="3560909394"/>
              </p:ext>
            </p:extLst>
          </p:nvPr>
        </p:nvGraphicFramePr>
        <p:xfrm>
          <a:off x="838200" y="1862686"/>
          <a:ext cx="10631101" cy="3708589"/>
        </p:xfrm>
        <a:graphic>
          <a:graphicData uri="http://schemas.openxmlformats.org/drawingml/2006/table">
            <a:tbl>
              <a:tblPr>
                <a:tableStyleId>{22838BEF-8BB2-4498-84A7-C5851F593DF1}</a:tableStyleId>
              </a:tblPr>
              <a:tblGrid>
                <a:gridCol w="1637145">
                  <a:extLst>
                    <a:ext uri="{9D8B030D-6E8A-4147-A177-3AD203B41FA5}">
                      <a16:colId xmlns:a16="http://schemas.microsoft.com/office/drawing/2014/main" val="1213339807"/>
                    </a:ext>
                  </a:extLst>
                </a:gridCol>
                <a:gridCol w="1551710">
                  <a:extLst>
                    <a:ext uri="{9D8B030D-6E8A-4147-A177-3AD203B41FA5}">
                      <a16:colId xmlns:a16="http://schemas.microsoft.com/office/drawing/2014/main" val="2002852033"/>
                    </a:ext>
                  </a:extLst>
                </a:gridCol>
                <a:gridCol w="1148080">
                  <a:extLst>
                    <a:ext uri="{9D8B030D-6E8A-4147-A177-3AD203B41FA5}">
                      <a16:colId xmlns:a16="http://schemas.microsoft.com/office/drawing/2014/main" val="531941495"/>
                    </a:ext>
                  </a:extLst>
                </a:gridCol>
                <a:gridCol w="1102892">
                  <a:extLst>
                    <a:ext uri="{9D8B030D-6E8A-4147-A177-3AD203B41FA5}">
                      <a16:colId xmlns:a16="http://schemas.microsoft.com/office/drawing/2014/main" val="4022377902"/>
                    </a:ext>
                  </a:extLst>
                </a:gridCol>
                <a:gridCol w="1260412">
                  <a:extLst>
                    <a:ext uri="{9D8B030D-6E8A-4147-A177-3AD203B41FA5}">
                      <a16:colId xmlns:a16="http://schemas.microsoft.com/office/drawing/2014/main" val="2645329613"/>
                    </a:ext>
                  </a:extLst>
                </a:gridCol>
                <a:gridCol w="1065868">
                  <a:extLst>
                    <a:ext uri="{9D8B030D-6E8A-4147-A177-3AD203B41FA5}">
                      <a16:colId xmlns:a16="http://schemas.microsoft.com/office/drawing/2014/main" val="1686472262"/>
                    </a:ext>
                  </a:extLst>
                </a:gridCol>
                <a:gridCol w="1432497">
                  <a:extLst>
                    <a:ext uri="{9D8B030D-6E8A-4147-A177-3AD203B41FA5}">
                      <a16:colId xmlns:a16="http://schemas.microsoft.com/office/drawing/2014/main" val="3461364838"/>
                    </a:ext>
                  </a:extLst>
                </a:gridCol>
                <a:gridCol w="1432497">
                  <a:extLst>
                    <a:ext uri="{9D8B030D-6E8A-4147-A177-3AD203B41FA5}">
                      <a16:colId xmlns:a16="http://schemas.microsoft.com/office/drawing/2014/main" val="2094707012"/>
                    </a:ext>
                  </a:extLst>
                </a:gridCol>
              </a:tblGrid>
              <a:tr h="820845">
                <a:tc>
                  <a:txBody>
                    <a:bodyPr/>
                    <a:lstStyle/>
                    <a:p>
                      <a:pPr algn="l" fontAlgn="ctr"/>
                      <a:r>
                        <a:rPr lang="el-GR" sz="1600" b="1" u="none" strike="noStrike">
                          <a:effectLst/>
                          <a:latin typeface="Roboto" panose="020B0604020202020204" charset="0"/>
                          <a:ea typeface="Roboto" panose="020B0604020202020204" charset="0"/>
                        </a:rPr>
                        <a:t>Μέλη</a:t>
                      </a:r>
                      <a:endParaRPr lang="el-GR" sz="1600" b="1" i="0" u="none" strike="noStrike">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tcPr>
                </a:tc>
                <a:tc>
                  <a:txBody>
                    <a:bodyPr/>
                    <a:lstStyle/>
                    <a:p>
                      <a:pPr algn="l" fontAlgn="ctr"/>
                      <a:r>
                        <a:rPr lang="el-GR" sz="1600" b="1" u="none" strike="noStrike">
                          <a:effectLst/>
                          <a:latin typeface="Roboto" panose="020B0604020202020204" charset="0"/>
                          <a:ea typeface="Roboto" panose="020B0604020202020204" charset="0"/>
                        </a:rPr>
                        <a:t>Ετήσια Κατανάλωση (</a:t>
                      </a:r>
                      <a:r>
                        <a:rPr lang="en-US" sz="1600" b="1" u="none" strike="noStrike">
                          <a:effectLst/>
                          <a:latin typeface="Roboto" panose="020B0604020202020204" charset="0"/>
                          <a:ea typeface="Roboto" panose="020B0604020202020204" charset="0"/>
                        </a:rPr>
                        <a:t>kWh)</a:t>
                      </a:r>
                      <a:endParaRPr lang="en-US" sz="1600" b="1" i="0" u="none" strike="noStrike">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tcPr>
                </a:tc>
                <a:tc>
                  <a:txBody>
                    <a:bodyPr/>
                    <a:lstStyle/>
                    <a:p>
                      <a:pPr algn="l" fontAlgn="ctr"/>
                      <a:r>
                        <a:rPr lang="el-GR" sz="1600" b="1" u="none" strike="noStrike">
                          <a:effectLst/>
                          <a:latin typeface="Roboto" panose="020B0604020202020204" charset="0"/>
                          <a:ea typeface="Roboto" panose="020B0604020202020204" charset="0"/>
                        </a:rPr>
                        <a:t>Ισχύς (</a:t>
                      </a:r>
                      <a:r>
                        <a:rPr lang="en-US" sz="1600" b="1" u="none" strike="noStrike" err="1">
                          <a:effectLst/>
                          <a:latin typeface="Roboto" panose="020B0604020202020204" charset="0"/>
                          <a:ea typeface="Roboto" panose="020B0604020202020204" charset="0"/>
                        </a:rPr>
                        <a:t>kWp</a:t>
                      </a:r>
                      <a:r>
                        <a:rPr lang="en-US" sz="1600" b="1" u="none" strike="noStrike">
                          <a:effectLst/>
                          <a:latin typeface="Roboto" panose="020B0604020202020204" charset="0"/>
                          <a:ea typeface="Roboto" panose="020B0604020202020204" charset="0"/>
                        </a:rPr>
                        <a:t>)</a:t>
                      </a:r>
                      <a:br>
                        <a:rPr lang="el-GR" sz="1600" b="1" u="none" strike="noStrike">
                          <a:effectLst/>
                          <a:latin typeface="Roboto" panose="020B0604020202020204" charset="0"/>
                          <a:ea typeface="Roboto" panose="020B0604020202020204" charset="0"/>
                        </a:rPr>
                      </a:br>
                      <a:r>
                        <a:rPr lang="en-US" sz="1200" b="0" u="none" strike="noStrike">
                          <a:effectLst/>
                          <a:latin typeface="Roboto" panose="020B0604020202020204" charset="0"/>
                          <a:ea typeface="Roboto" panose="020B0604020202020204" charset="0"/>
                        </a:rPr>
                        <a:t>1</a:t>
                      </a:r>
                      <a:r>
                        <a:rPr lang="el-GR" sz="1200" b="0" u="none" strike="noStrike">
                          <a:effectLst/>
                          <a:latin typeface="Roboto" panose="020B0604020202020204" charset="0"/>
                          <a:ea typeface="Roboto" panose="020B0604020202020204" charset="0"/>
                        </a:rPr>
                        <a:t>.</a:t>
                      </a:r>
                      <a:r>
                        <a:rPr lang="en-US" sz="1200" b="0" u="none" strike="noStrike">
                          <a:effectLst/>
                          <a:latin typeface="Roboto" panose="020B0604020202020204" charset="0"/>
                          <a:ea typeface="Roboto" panose="020B0604020202020204" charset="0"/>
                        </a:rPr>
                        <a:t>650</a:t>
                      </a:r>
                      <a:r>
                        <a:rPr lang="el-GR" sz="1200" b="0" u="none" strike="noStrike">
                          <a:effectLst/>
                          <a:latin typeface="Roboto" panose="020B0604020202020204" charset="0"/>
                          <a:ea typeface="Roboto" panose="020B0604020202020204" charset="0"/>
                        </a:rPr>
                        <a:t> </a:t>
                      </a:r>
                      <a:r>
                        <a:rPr lang="en-US" sz="1200" b="0" u="none" strike="noStrike">
                          <a:effectLst/>
                          <a:latin typeface="Roboto" panose="020B0604020202020204" charset="0"/>
                          <a:ea typeface="Roboto" panose="020B0604020202020204" charset="0"/>
                        </a:rPr>
                        <a:t>kWh/</a:t>
                      </a:r>
                      <a:r>
                        <a:rPr lang="en-US" sz="1200" b="0" u="none" strike="noStrike" err="1">
                          <a:effectLst/>
                          <a:latin typeface="Roboto" panose="020B0604020202020204" charset="0"/>
                          <a:ea typeface="Roboto" panose="020B0604020202020204" charset="0"/>
                        </a:rPr>
                        <a:t>kWp</a:t>
                      </a:r>
                      <a:endParaRPr lang="en-US" sz="1600" b="0" i="0" u="none" strike="noStrike" err="1">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tcPr>
                </a:tc>
                <a:tc>
                  <a:txBody>
                    <a:bodyPr/>
                    <a:lstStyle/>
                    <a:p>
                      <a:pPr algn="l" fontAlgn="ctr"/>
                      <a:r>
                        <a:rPr lang="el-GR" sz="1600" b="1" u="none" strike="noStrike">
                          <a:effectLst/>
                          <a:latin typeface="Roboto" panose="020B0604020202020204" charset="0"/>
                          <a:ea typeface="Roboto" panose="020B0604020202020204" charset="0"/>
                        </a:rPr>
                        <a:t>Ποσοστό Συμμετοχής</a:t>
                      </a:r>
                      <a:endParaRPr lang="el-GR" sz="1600" b="1" i="0" u="none" strike="noStrike">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tcPr>
                </a:tc>
                <a:tc>
                  <a:txBody>
                    <a:bodyPr/>
                    <a:lstStyle/>
                    <a:p>
                      <a:pPr algn="l" fontAlgn="ctr"/>
                      <a:r>
                        <a:rPr lang="el-GR" sz="1600" b="1" u="none" strike="noStrike">
                          <a:effectLst/>
                          <a:latin typeface="Roboto" panose="020B0604020202020204" charset="0"/>
                          <a:ea typeface="Roboto" panose="020B0604020202020204" charset="0"/>
                        </a:rPr>
                        <a:t>Συνολικές Μερίδες</a:t>
                      </a:r>
                      <a:endParaRPr lang="el-GR" sz="1600" b="1" i="0" u="none" strike="noStrike">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tcPr>
                </a:tc>
                <a:tc>
                  <a:txBody>
                    <a:bodyPr/>
                    <a:lstStyle/>
                    <a:p>
                      <a:pPr algn="l" fontAlgn="ctr"/>
                      <a:r>
                        <a:rPr lang="el-GR" sz="1600" b="1" u="none" strike="noStrike">
                          <a:effectLst/>
                          <a:latin typeface="Roboto" panose="020B0604020202020204" charset="0"/>
                          <a:ea typeface="Roboto" panose="020B0604020202020204" charset="0"/>
                        </a:rPr>
                        <a:t>Κόστος Μερίδας</a:t>
                      </a:r>
                      <a:endParaRPr lang="el-GR" sz="1600" b="1" i="0" u="none" strike="noStrike">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tcPr>
                </a:tc>
                <a:tc>
                  <a:txBody>
                    <a:bodyPr/>
                    <a:lstStyle/>
                    <a:p>
                      <a:pPr lvl="0" algn="l">
                        <a:buNone/>
                      </a:pPr>
                      <a:endParaRPr lang="en-US" sz="1400" b="0">
                        <a:latin typeface="Roboto" panose="020B0604020202020204" charset="0"/>
                        <a:ea typeface="Roboto" panose="020B0604020202020204" charset="0"/>
                      </a:endParaRPr>
                    </a:p>
                  </a:txBody>
                  <a:tcPr marL="45720" marR="45720" anchor="ctr">
                    <a:lnB w="12700">
                      <a:solidFill>
                        <a:schemeClr val="tx1"/>
                      </a:solidFill>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a:ln>
                          <a:noFill/>
                        </a:ln>
                        <a:solidFill>
                          <a:srgbClr val="FF0000"/>
                        </a:solidFill>
                        <a:effectLst/>
                        <a:uLnTx/>
                        <a:uFillTx/>
                        <a:latin typeface="Roboto" panose="020B0604020202020204" charset="0"/>
                        <a:ea typeface="Roboto" panose="020B0604020202020204" charset="0"/>
                        <a:cs typeface="+mn-cs"/>
                      </a:endParaRPr>
                    </a:p>
                  </a:txBody>
                  <a:tcPr marL="45720" marR="45720" anchor="ct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54269737"/>
                  </a:ext>
                </a:extLst>
              </a:tr>
              <a:tr h="448776">
                <a:tc>
                  <a:txBody>
                    <a:bodyPr/>
                    <a:lstStyle/>
                    <a:p>
                      <a:pPr algn="l" fontAlgn="b"/>
                      <a:r>
                        <a:rPr lang="el-GR" sz="1600" u="none" strike="noStrike">
                          <a:effectLst/>
                          <a:latin typeface="Roboto" panose="020B0604020202020204" charset="0"/>
                          <a:ea typeface="Roboto" panose="020B0604020202020204" charset="0"/>
                        </a:rPr>
                        <a:t>Μελος_1</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3</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000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2</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2</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lvl="0" algn="ctr">
                        <a:buNone/>
                      </a:pPr>
                      <a:r>
                        <a:rPr lang="en-US" sz="1600" u="none" strike="noStrike">
                          <a:effectLst/>
                          <a:latin typeface="Roboto" panose="020B0604020202020204" charset="0"/>
                          <a:ea typeface="Roboto" panose="020B0604020202020204" charset="0"/>
                        </a:rPr>
                        <a:t>20</a:t>
                      </a:r>
                    </a:p>
                  </a:txBody>
                  <a:tcPr marL="45720" marR="45720" anchor="b">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a:t>
                      </a:r>
                      <a:r>
                        <a:rPr lang="el-GR" sz="1600" u="none" strike="noStrike">
                          <a:effectLst/>
                          <a:latin typeface="Roboto" panose="020B0604020202020204" charset="0"/>
                          <a:ea typeface="Roboto" panose="020B0604020202020204" charset="0"/>
                        </a:rPr>
                        <a:t> 2.0</a:t>
                      </a:r>
                      <a:r>
                        <a:rPr lang="en-US" sz="1600" u="none" strike="noStrike">
                          <a:effectLst/>
                          <a:latin typeface="Roboto" panose="020B0604020202020204" charset="0"/>
                          <a:ea typeface="Roboto" panose="020B0604020202020204" charset="0"/>
                        </a:rPr>
                        <a:t>00 </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465567326"/>
                  </a:ext>
                </a:extLst>
              </a:tr>
              <a:tr h="448776">
                <a:tc>
                  <a:txBody>
                    <a:bodyPr/>
                    <a:lstStyle/>
                    <a:p>
                      <a:pPr algn="l" fontAlgn="b"/>
                      <a:endParaRPr lang="el-GR"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u="none" strike="noStrike">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extLst>
                  <a:ext uri="{0D108BD9-81ED-4DB2-BD59-A6C34878D82A}">
                    <a16:rowId xmlns:a16="http://schemas.microsoft.com/office/drawing/2014/main" val="4018174050"/>
                  </a:ext>
                </a:extLst>
              </a:tr>
              <a:tr h="448776">
                <a:tc>
                  <a:txBody>
                    <a:bodyPr/>
                    <a:lstStyle/>
                    <a:p>
                      <a:pPr algn="l" fontAlgn="b"/>
                      <a:endParaRPr lang="el-GR"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u="none" strike="noStrike">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u="none" strike="noStrike">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extLst>
                  <a:ext uri="{0D108BD9-81ED-4DB2-BD59-A6C34878D82A}">
                    <a16:rowId xmlns:a16="http://schemas.microsoft.com/office/drawing/2014/main" val="3608683268"/>
                  </a:ext>
                </a:extLst>
              </a:tr>
              <a:tr h="448776">
                <a:tc>
                  <a:txBody>
                    <a:bodyPr/>
                    <a:lstStyle/>
                    <a:p>
                      <a:pPr algn="l" fontAlgn="b"/>
                      <a:endParaRPr lang="el-GR"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l-GR" sz="1600" u="none" strike="noStrike">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extLst>
                  <a:ext uri="{0D108BD9-81ED-4DB2-BD59-A6C34878D82A}">
                    <a16:rowId xmlns:a16="http://schemas.microsoft.com/office/drawing/2014/main" val="702522172"/>
                  </a:ext>
                </a:extLst>
              </a:tr>
              <a:tr h="390974">
                <a:tc>
                  <a:txBody>
                    <a:bodyPr/>
                    <a:lstStyle/>
                    <a:p>
                      <a:pPr algn="l"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21693899"/>
                  </a:ext>
                </a:extLst>
              </a:tr>
              <a:tr h="577631">
                <a:tc>
                  <a:txBody>
                    <a:bodyPr/>
                    <a:lstStyle/>
                    <a:p>
                      <a:pPr algn="l" fontAlgn="b"/>
                      <a:r>
                        <a:rPr lang="el-GR" sz="1600" u="none" strike="noStrike">
                          <a:effectLst/>
                          <a:latin typeface="Roboto" panose="020B0604020202020204" charset="0"/>
                          <a:ea typeface="Roboto" panose="020B0604020202020204" charset="0"/>
                        </a:rPr>
                        <a:t>Σύνολο</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ctr">
                    <a:lnT w="12700">
                      <a:solidFill>
                        <a:schemeClr val="tx1"/>
                      </a:solidFill>
                    </a:lnT>
                  </a:tcPr>
                </a:tc>
                <a:tc>
                  <a:txBody>
                    <a:bodyPr/>
                    <a:lstStyle/>
                    <a:p>
                      <a:pPr algn="ctr" fontAlgn="b"/>
                      <a:r>
                        <a:rPr lang="en-US" sz="1600" u="none" strike="noStrike">
                          <a:effectLst/>
                          <a:latin typeface="Roboto" panose="020B0604020202020204" charset="0"/>
                          <a:ea typeface="Roboto" panose="020B0604020202020204" charset="0"/>
                        </a:rPr>
                        <a:t>150</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000 </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100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100%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1000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a:t>
                      </a:r>
                      <a:r>
                        <a:rPr lang="el-GR" sz="1600" u="none" strike="noStrike">
                          <a:effectLst/>
                          <a:latin typeface="Roboto" panose="020B0604020202020204" charset="0"/>
                          <a:ea typeface="Roboto" panose="020B0604020202020204" charset="0"/>
                        </a:rPr>
                        <a:t> 10</a:t>
                      </a:r>
                      <a:r>
                        <a:rPr lang="en-US" sz="1600" u="none" strike="noStrike">
                          <a:effectLst/>
                          <a:latin typeface="Roboto" panose="020B0604020202020204" charset="0"/>
                          <a:ea typeface="Roboto" panose="020B0604020202020204" charset="0"/>
                        </a:rPr>
                        <a:t>0</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000 </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T w="12700">
                      <a:solidFill>
                        <a:schemeClr val="tx1"/>
                      </a:solidFill>
                    </a:lnT>
                    <a:solidFill>
                      <a:schemeClr val="bg1"/>
                    </a:solidFill>
                  </a:tcPr>
                </a:tc>
                <a:tc>
                  <a:txBody>
                    <a:bodyPr/>
                    <a:lstStyle/>
                    <a:p>
                      <a:pPr algn="ctr" fontAlgn="b"/>
                      <a:endParaRPr lang="en-US" sz="1600" b="1" i="0" u="none" strike="noStrike">
                        <a:solidFill>
                          <a:srgbClr val="000000"/>
                        </a:solidFill>
                        <a:effectLst/>
                        <a:latin typeface="Roboto" panose="020B0604020202020204" charset="0"/>
                        <a:ea typeface="Roboto" panose="020B0604020202020204" charset="0"/>
                      </a:endParaRPr>
                    </a:p>
                  </a:txBody>
                  <a:tcPr marL="45720" marR="45720" anchor="ctr">
                    <a:lnT w="12700">
                      <a:solidFill>
                        <a:schemeClr val="tx1"/>
                      </a:solidFill>
                    </a:lnT>
                    <a:solidFill>
                      <a:schemeClr val="bg1"/>
                    </a:solidFill>
                  </a:tcPr>
                </a:tc>
                <a:tc>
                  <a:txBody>
                    <a:bodyPr/>
                    <a:lstStyle/>
                    <a:p>
                      <a:pPr algn="ctr" fontAlgn="b"/>
                      <a:endParaRPr lang="en-US" sz="1600" b="1" i="0" u="none" strike="noStrike">
                        <a:solidFill>
                          <a:srgbClr val="000000"/>
                        </a:solidFill>
                        <a:effectLst/>
                        <a:latin typeface="Roboto" panose="020B0604020202020204" charset="0"/>
                        <a:ea typeface="Roboto" panose="020B0604020202020204" charset="0"/>
                      </a:endParaRPr>
                    </a:p>
                  </a:txBody>
                  <a:tcPr marL="45720" marR="45720" anchor="ct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3823277725"/>
                  </a:ext>
                </a:extLst>
              </a:tr>
            </a:tbl>
          </a:graphicData>
        </a:graphic>
      </p:graphicFrame>
      <p:sp>
        <p:nvSpPr>
          <p:cNvPr id="4" name="Ορθογώνιο 5">
            <a:extLst>
              <a:ext uri="{FF2B5EF4-FFF2-40B4-BE49-F238E27FC236}">
                <a16:creationId xmlns:a16="http://schemas.microsoft.com/office/drawing/2014/main" id="{58CC31DE-5625-CC74-8E8E-5AB845D68D66}"/>
              </a:ext>
            </a:extLst>
          </p:cNvPr>
          <p:cNvSpPr/>
          <p:nvPr/>
        </p:nvSpPr>
        <p:spPr>
          <a:xfrm>
            <a:off x="536713" y="0"/>
            <a:ext cx="2000018" cy="149087"/>
          </a:xfrm>
          <a:prstGeom prst="rect">
            <a:avLst/>
          </a:prstGeom>
          <a:solidFill>
            <a:srgbClr val="1265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9" name="Τίτλος 1">
            <a:extLst>
              <a:ext uri="{FF2B5EF4-FFF2-40B4-BE49-F238E27FC236}">
                <a16:creationId xmlns:a16="http://schemas.microsoft.com/office/drawing/2014/main" id="{6C85774E-9F35-205D-5B21-97317FBEC62A}"/>
              </a:ext>
            </a:extLst>
          </p:cNvPr>
          <p:cNvSpPr txBox="1">
            <a:spLocks/>
          </p:cNvSpPr>
          <p:nvPr/>
        </p:nvSpPr>
        <p:spPr>
          <a:xfrm>
            <a:off x="838200" y="365125"/>
            <a:ext cx="7585364" cy="900257"/>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3600">
                <a:latin typeface="Roboto" panose="020B0604020202020204" charset="0"/>
                <a:ea typeface="Roboto" panose="020B0604020202020204" charset="0"/>
              </a:rPr>
              <a:t>Παράδειγμα εικονικού ενεργειακού συμψηφισμού - Έργο 100kWp</a:t>
            </a:r>
          </a:p>
        </p:txBody>
      </p:sp>
    </p:spTree>
    <p:extLst>
      <p:ext uri="{BB962C8B-B14F-4D97-AF65-F5344CB8AC3E}">
        <p14:creationId xmlns:p14="http://schemas.microsoft.com/office/powerpoint/2010/main" val="4467207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Ορθογώνιο 4"/>
          <p:cNvSpPr/>
          <p:nvPr/>
        </p:nvSpPr>
        <p:spPr>
          <a:xfrm>
            <a:off x="536713" y="0"/>
            <a:ext cx="2000018" cy="149087"/>
          </a:xfrm>
          <a:prstGeom prst="rect">
            <a:avLst/>
          </a:prstGeom>
          <a:solidFill>
            <a:srgbClr val="1265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pic>
        <p:nvPicPr>
          <p:cNvPr id="7"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82989" y="6166338"/>
            <a:ext cx="2369083" cy="497423"/>
          </a:xfrm>
          <a:prstGeom prst="rect">
            <a:avLst/>
          </a:prstGeom>
        </p:spPr>
      </p:pic>
      <p:sp>
        <p:nvSpPr>
          <p:cNvPr id="10" name="Title 1"/>
          <p:cNvSpPr txBox="1">
            <a:spLocks/>
          </p:cNvSpPr>
          <p:nvPr/>
        </p:nvSpPr>
        <p:spPr>
          <a:xfrm>
            <a:off x="530904" y="-1254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a:solidFill>
                  <a:schemeClr val="accent3">
                    <a:lumMod val="75000"/>
                  </a:schemeClr>
                </a:solidFill>
                <a:latin typeface="Roboto" pitchFamily="2" charset="0"/>
                <a:ea typeface="Roboto" pitchFamily="2" charset="0"/>
                <a:cs typeface="Calibri" panose="020F0502020204030204" pitchFamily="34" charset="0"/>
              </a:rPr>
              <a:t>Σκοπός</a:t>
            </a:r>
            <a:endParaRPr lang="en-US" sz="4000">
              <a:solidFill>
                <a:schemeClr val="accent3">
                  <a:lumMod val="75000"/>
                </a:schemeClr>
              </a:solidFill>
              <a:latin typeface="Roboto" pitchFamily="2" charset="0"/>
              <a:ea typeface="Roboto" pitchFamily="2" charset="0"/>
              <a:cs typeface="Calibri" panose="020F0502020204030204" pitchFamily="34" charset="0"/>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36731" y="2859925"/>
            <a:ext cx="6195789" cy="3880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oup 1">
            <a:extLst>
              <a:ext uri="{FF2B5EF4-FFF2-40B4-BE49-F238E27FC236}">
                <a16:creationId xmlns:a16="http://schemas.microsoft.com/office/drawing/2014/main" id="{B24DEBB7-FC83-6E87-7737-BEAF80B5D0E8}"/>
              </a:ext>
            </a:extLst>
          </p:cNvPr>
          <p:cNvGrpSpPr/>
          <p:nvPr/>
        </p:nvGrpSpPr>
        <p:grpSpPr>
          <a:xfrm>
            <a:off x="530904" y="1001720"/>
            <a:ext cx="11421168" cy="1858205"/>
            <a:chOff x="0" y="0"/>
            <a:chExt cx="11421168" cy="1398127"/>
          </a:xfrm>
        </p:grpSpPr>
        <p:sp>
          <p:nvSpPr>
            <p:cNvPr id="3" name="Rectangle: Rounded Corners 2">
              <a:extLst>
                <a:ext uri="{FF2B5EF4-FFF2-40B4-BE49-F238E27FC236}">
                  <a16:creationId xmlns:a16="http://schemas.microsoft.com/office/drawing/2014/main" id="{88D7FD54-EF22-AD30-2D7E-6500234AE4F2}"/>
                </a:ext>
              </a:extLst>
            </p:cNvPr>
            <p:cNvSpPr/>
            <p:nvPr/>
          </p:nvSpPr>
          <p:spPr>
            <a:xfrm>
              <a:off x="0" y="0"/>
              <a:ext cx="11421168" cy="1398127"/>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l-GR" sz="2400">
                <a:latin typeface="Roboto" panose="02000000000000000000" pitchFamily="2" charset="0"/>
                <a:ea typeface="Roboto" panose="02000000000000000000" pitchFamily="2" charset="0"/>
                <a:cs typeface="Roboto" panose="02000000000000000000" pitchFamily="2" charset="0"/>
              </a:endParaRPr>
            </a:p>
          </p:txBody>
        </p:sp>
        <p:sp>
          <p:nvSpPr>
            <p:cNvPr id="4" name="Rectangle: Rounded Corners 4">
              <a:extLst>
                <a:ext uri="{FF2B5EF4-FFF2-40B4-BE49-F238E27FC236}">
                  <a16:creationId xmlns:a16="http://schemas.microsoft.com/office/drawing/2014/main" id="{1FBD932E-AF16-E32D-D61E-0F8914FFE666}"/>
                </a:ext>
              </a:extLst>
            </p:cNvPr>
            <p:cNvSpPr txBox="1"/>
            <p:nvPr/>
          </p:nvSpPr>
          <p:spPr>
            <a:xfrm>
              <a:off x="68251" y="68251"/>
              <a:ext cx="11284666" cy="126162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l-GR" sz="1600" kern="1200">
                  <a:latin typeface="Roboto" panose="02000000000000000000" pitchFamily="2" charset="0"/>
                  <a:ea typeface="Roboto" panose="02000000000000000000" pitchFamily="2" charset="0"/>
                  <a:cs typeface="Roboto" panose="02000000000000000000" pitchFamily="2" charset="0"/>
                </a:rPr>
                <a:t>Οι ΚΑΕ και ΕΚΠ είναι αστικοί συνεταιρισμοί με αποκλειστικούς σκοπούς ΟΧΙ το οικονομικό κέρδος, αλλά το:</a:t>
              </a:r>
            </a:p>
            <a:p>
              <a:pPr marL="0" lvl="0" indent="0" algn="l" defTabSz="488950">
                <a:lnSpc>
                  <a:spcPct val="90000"/>
                </a:lnSpc>
                <a:spcBef>
                  <a:spcPct val="0"/>
                </a:spcBef>
                <a:spcAft>
                  <a:spcPct val="35000"/>
                </a:spcAft>
                <a:buNone/>
              </a:pPr>
              <a:r>
                <a:rPr lang="el-GR" sz="1600" kern="1200">
                  <a:latin typeface="Roboto" panose="02000000000000000000" pitchFamily="2" charset="0"/>
                  <a:ea typeface="Roboto" panose="02000000000000000000" pitchFamily="2" charset="0"/>
                  <a:cs typeface="Roboto" panose="02000000000000000000" pitchFamily="2" charset="0"/>
                </a:rPr>
                <a:t>- Περιβαλλοντικό</a:t>
              </a:r>
            </a:p>
            <a:p>
              <a:pPr marL="0" lvl="0" indent="0" algn="l" defTabSz="488950">
                <a:lnSpc>
                  <a:spcPct val="90000"/>
                </a:lnSpc>
                <a:spcBef>
                  <a:spcPct val="0"/>
                </a:spcBef>
                <a:spcAft>
                  <a:spcPct val="35000"/>
                </a:spcAft>
                <a:buNone/>
              </a:pPr>
              <a:r>
                <a:rPr lang="el-GR" sz="1600" kern="1200">
                  <a:latin typeface="Roboto" panose="02000000000000000000" pitchFamily="2" charset="0"/>
                  <a:ea typeface="Roboto" panose="02000000000000000000" pitchFamily="2" charset="0"/>
                  <a:cs typeface="Roboto" panose="02000000000000000000" pitchFamily="2" charset="0"/>
                </a:rPr>
                <a:t>- Οικονομικό</a:t>
              </a:r>
            </a:p>
            <a:p>
              <a:pPr marL="0" lvl="0" indent="0" algn="l" defTabSz="488950">
                <a:lnSpc>
                  <a:spcPct val="90000"/>
                </a:lnSpc>
                <a:spcBef>
                  <a:spcPct val="0"/>
                </a:spcBef>
                <a:spcAft>
                  <a:spcPct val="35000"/>
                </a:spcAft>
                <a:buNone/>
              </a:pPr>
              <a:r>
                <a:rPr lang="el-GR" sz="1600" kern="1200">
                  <a:latin typeface="Roboto" panose="02000000000000000000" pitchFamily="2" charset="0"/>
                  <a:ea typeface="Roboto" panose="02000000000000000000" pitchFamily="2" charset="0"/>
                  <a:cs typeface="Roboto" panose="02000000000000000000" pitchFamily="2" charset="0"/>
                </a:rPr>
                <a:t>- και Κοινωνικό όφελος</a:t>
              </a:r>
            </a:p>
            <a:p>
              <a:pPr marL="0" lvl="0" indent="0" algn="l" defTabSz="488950">
                <a:lnSpc>
                  <a:spcPct val="90000"/>
                </a:lnSpc>
                <a:spcBef>
                  <a:spcPct val="0"/>
                </a:spcBef>
                <a:spcAft>
                  <a:spcPct val="35000"/>
                </a:spcAft>
                <a:buNone/>
              </a:pPr>
              <a:r>
                <a:rPr lang="el-GR" sz="1600" kern="1200">
                  <a:latin typeface="Roboto" panose="02000000000000000000" pitchFamily="2" charset="0"/>
                  <a:ea typeface="Roboto" panose="02000000000000000000" pitchFamily="2" charset="0"/>
                  <a:cs typeface="Roboto" panose="02000000000000000000" pitchFamily="2" charset="0"/>
                </a:rPr>
                <a:t>για τα μέλη και την περιοχή. </a:t>
              </a:r>
            </a:p>
            <a:p>
              <a:pPr marL="0" lvl="0" indent="0" algn="l" defTabSz="488950">
                <a:lnSpc>
                  <a:spcPct val="90000"/>
                </a:lnSpc>
                <a:spcBef>
                  <a:spcPct val="0"/>
                </a:spcBef>
                <a:spcAft>
                  <a:spcPct val="35000"/>
                </a:spcAft>
                <a:buNone/>
              </a:pPr>
              <a:endParaRPr lang="el-GR" sz="1400" kern="1200">
                <a:latin typeface="Roboto" panose="02000000000000000000" pitchFamily="2" charset="0"/>
                <a:ea typeface="Roboto" panose="02000000000000000000" pitchFamily="2" charset="0"/>
                <a:cs typeface="Roboto" panose="02000000000000000000" pitchFamily="2" charset="0"/>
              </a:endParaRPr>
            </a:p>
          </p:txBody>
        </p:sp>
      </p:grpSp>
    </p:spTree>
    <p:extLst>
      <p:ext uri="{BB962C8B-B14F-4D97-AF65-F5344CB8AC3E}">
        <p14:creationId xmlns:p14="http://schemas.microsoft.com/office/powerpoint/2010/main" val="19742709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A44519A2-1877-4473-884A-448FFAA140BF}"/>
              </a:ext>
            </a:extLst>
          </p:cNvPr>
          <p:cNvSpPr>
            <a:spLocks noGrp="1"/>
          </p:cNvSpPr>
          <p:nvPr>
            <p:ph idx="1"/>
          </p:nvPr>
        </p:nvSpPr>
        <p:spPr/>
        <p:txBody>
          <a:bodyPr vert="horz" lIns="91440" tIns="45720" rIns="91440" bIns="45720" rtlCol="0" anchor="t">
            <a:normAutofit/>
          </a:bodyPr>
          <a:lstStyle/>
          <a:p>
            <a:endParaRPr lang="el-GR"/>
          </a:p>
          <a:p>
            <a:endParaRPr lang="el-GR"/>
          </a:p>
        </p:txBody>
      </p:sp>
      <p:graphicFrame>
        <p:nvGraphicFramePr>
          <p:cNvPr id="7" name="Table 6">
            <a:extLst>
              <a:ext uri="{FF2B5EF4-FFF2-40B4-BE49-F238E27FC236}">
                <a16:creationId xmlns:a16="http://schemas.microsoft.com/office/drawing/2014/main" id="{6C38BE16-3CE7-FC28-2796-9B1FA3BFD819}"/>
              </a:ext>
            </a:extLst>
          </p:cNvPr>
          <p:cNvGraphicFramePr>
            <a:graphicFrameLocks noGrp="1"/>
          </p:cNvGraphicFramePr>
          <p:nvPr>
            <p:extLst>
              <p:ext uri="{D42A27DB-BD31-4B8C-83A1-F6EECF244321}">
                <p14:modId xmlns:p14="http://schemas.microsoft.com/office/powerpoint/2010/main" val="4080359856"/>
              </p:ext>
            </p:extLst>
          </p:nvPr>
        </p:nvGraphicFramePr>
        <p:xfrm>
          <a:off x="838200" y="1862686"/>
          <a:ext cx="10631101" cy="3769549"/>
        </p:xfrm>
        <a:graphic>
          <a:graphicData uri="http://schemas.openxmlformats.org/drawingml/2006/table">
            <a:tbl>
              <a:tblPr>
                <a:tableStyleId>{22838BEF-8BB2-4498-84A7-C5851F593DF1}</a:tableStyleId>
              </a:tblPr>
              <a:tblGrid>
                <a:gridCol w="1637145">
                  <a:extLst>
                    <a:ext uri="{9D8B030D-6E8A-4147-A177-3AD203B41FA5}">
                      <a16:colId xmlns:a16="http://schemas.microsoft.com/office/drawing/2014/main" val="1213339807"/>
                    </a:ext>
                  </a:extLst>
                </a:gridCol>
                <a:gridCol w="1551710">
                  <a:extLst>
                    <a:ext uri="{9D8B030D-6E8A-4147-A177-3AD203B41FA5}">
                      <a16:colId xmlns:a16="http://schemas.microsoft.com/office/drawing/2014/main" val="2002852033"/>
                    </a:ext>
                  </a:extLst>
                </a:gridCol>
                <a:gridCol w="1148080">
                  <a:extLst>
                    <a:ext uri="{9D8B030D-6E8A-4147-A177-3AD203B41FA5}">
                      <a16:colId xmlns:a16="http://schemas.microsoft.com/office/drawing/2014/main" val="531941495"/>
                    </a:ext>
                  </a:extLst>
                </a:gridCol>
                <a:gridCol w="1102892">
                  <a:extLst>
                    <a:ext uri="{9D8B030D-6E8A-4147-A177-3AD203B41FA5}">
                      <a16:colId xmlns:a16="http://schemas.microsoft.com/office/drawing/2014/main" val="4022377902"/>
                    </a:ext>
                  </a:extLst>
                </a:gridCol>
                <a:gridCol w="1260412">
                  <a:extLst>
                    <a:ext uri="{9D8B030D-6E8A-4147-A177-3AD203B41FA5}">
                      <a16:colId xmlns:a16="http://schemas.microsoft.com/office/drawing/2014/main" val="2645329613"/>
                    </a:ext>
                  </a:extLst>
                </a:gridCol>
                <a:gridCol w="1065868">
                  <a:extLst>
                    <a:ext uri="{9D8B030D-6E8A-4147-A177-3AD203B41FA5}">
                      <a16:colId xmlns:a16="http://schemas.microsoft.com/office/drawing/2014/main" val="1686472262"/>
                    </a:ext>
                  </a:extLst>
                </a:gridCol>
                <a:gridCol w="1432497">
                  <a:extLst>
                    <a:ext uri="{9D8B030D-6E8A-4147-A177-3AD203B41FA5}">
                      <a16:colId xmlns:a16="http://schemas.microsoft.com/office/drawing/2014/main" val="3461364838"/>
                    </a:ext>
                  </a:extLst>
                </a:gridCol>
                <a:gridCol w="1432497">
                  <a:extLst>
                    <a:ext uri="{9D8B030D-6E8A-4147-A177-3AD203B41FA5}">
                      <a16:colId xmlns:a16="http://schemas.microsoft.com/office/drawing/2014/main" val="2094707012"/>
                    </a:ext>
                  </a:extLst>
                </a:gridCol>
              </a:tblGrid>
              <a:tr h="820844">
                <a:tc>
                  <a:txBody>
                    <a:bodyPr/>
                    <a:lstStyle/>
                    <a:p>
                      <a:pPr algn="l" fontAlgn="ctr"/>
                      <a:r>
                        <a:rPr lang="el-GR" sz="1600" b="1" u="none" strike="noStrike">
                          <a:effectLst/>
                          <a:latin typeface="Roboto" panose="020B0604020202020204" charset="0"/>
                          <a:ea typeface="Roboto" panose="020B0604020202020204" charset="0"/>
                        </a:rPr>
                        <a:t>Μέλη</a:t>
                      </a:r>
                      <a:endParaRPr lang="el-GR" sz="1600" b="1" i="0" u="none" strike="noStrike">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tcPr>
                </a:tc>
                <a:tc>
                  <a:txBody>
                    <a:bodyPr/>
                    <a:lstStyle/>
                    <a:p>
                      <a:pPr algn="l" fontAlgn="ctr"/>
                      <a:r>
                        <a:rPr lang="el-GR" sz="1600" b="1" u="none" strike="noStrike">
                          <a:effectLst/>
                          <a:latin typeface="Roboto" panose="020B0604020202020204" charset="0"/>
                          <a:ea typeface="Roboto" panose="020B0604020202020204" charset="0"/>
                        </a:rPr>
                        <a:t>Ετήσια Κατανάλωση (</a:t>
                      </a:r>
                      <a:r>
                        <a:rPr lang="en-US" sz="1600" b="1" u="none" strike="noStrike">
                          <a:effectLst/>
                          <a:latin typeface="Roboto" panose="020B0604020202020204" charset="0"/>
                          <a:ea typeface="Roboto" panose="020B0604020202020204" charset="0"/>
                        </a:rPr>
                        <a:t>kWh)</a:t>
                      </a:r>
                      <a:endParaRPr lang="en-US" sz="1600" b="1" i="0" u="none" strike="noStrike">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tcPr>
                </a:tc>
                <a:tc>
                  <a:txBody>
                    <a:bodyPr/>
                    <a:lstStyle/>
                    <a:p>
                      <a:pPr algn="l" fontAlgn="ctr"/>
                      <a:r>
                        <a:rPr lang="el-GR" sz="1600" b="1" u="none" strike="noStrike">
                          <a:effectLst/>
                          <a:latin typeface="Roboto" panose="020B0604020202020204" charset="0"/>
                          <a:ea typeface="Roboto" panose="020B0604020202020204" charset="0"/>
                        </a:rPr>
                        <a:t>Ισχύς (</a:t>
                      </a:r>
                      <a:r>
                        <a:rPr lang="en-US" sz="1600" b="1" u="none" strike="noStrike" err="1">
                          <a:effectLst/>
                          <a:latin typeface="Roboto" panose="020B0604020202020204" charset="0"/>
                          <a:ea typeface="Roboto" panose="020B0604020202020204" charset="0"/>
                        </a:rPr>
                        <a:t>kWp</a:t>
                      </a:r>
                      <a:r>
                        <a:rPr lang="en-US" sz="1600" b="1" u="none" strike="noStrike">
                          <a:effectLst/>
                          <a:latin typeface="Roboto" panose="020B0604020202020204" charset="0"/>
                          <a:ea typeface="Roboto" panose="020B0604020202020204" charset="0"/>
                        </a:rPr>
                        <a:t>)</a:t>
                      </a:r>
                      <a:br>
                        <a:rPr lang="el-GR" sz="1600" b="1" u="none" strike="noStrike">
                          <a:effectLst/>
                          <a:latin typeface="Roboto" panose="020B0604020202020204" charset="0"/>
                          <a:ea typeface="Roboto" panose="020B0604020202020204" charset="0"/>
                        </a:rPr>
                      </a:br>
                      <a:r>
                        <a:rPr lang="en-US" sz="1200" b="0" u="none" strike="noStrike">
                          <a:effectLst/>
                          <a:latin typeface="Roboto" panose="020B0604020202020204" charset="0"/>
                          <a:ea typeface="Roboto" panose="020B0604020202020204" charset="0"/>
                        </a:rPr>
                        <a:t>1</a:t>
                      </a:r>
                      <a:r>
                        <a:rPr lang="el-GR" sz="1200" b="0" u="none" strike="noStrike">
                          <a:effectLst/>
                          <a:latin typeface="Roboto" panose="020B0604020202020204" charset="0"/>
                          <a:ea typeface="Roboto" panose="020B0604020202020204" charset="0"/>
                        </a:rPr>
                        <a:t>.</a:t>
                      </a:r>
                      <a:r>
                        <a:rPr lang="en-US" sz="1200" b="0" u="none" strike="noStrike">
                          <a:effectLst/>
                          <a:latin typeface="Roboto" panose="020B0604020202020204" charset="0"/>
                          <a:ea typeface="Roboto" panose="020B0604020202020204" charset="0"/>
                        </a:rPr>
                        <a:t>650</a:t>
                      </a:r>
                      <a:r>
                        <a:rPr lang="el-GR" sz="1200" b="0" u="none" strike="noStrike">
                          <a:effectLst/>
                          <a:latin typeface="Roboto" panose="020B0604020202020204" charset="0"/>
                          <a:ea typeface="Roboto" panose="020B0604020202020204" charset="0"/>
                        </a:rPr>
                        <a:t> </a:t>
                      </a:r>
                      <a:r>
                        <a:rPr lang="en-US" sz="1200" b="0" u="none" strike="noStrike">
                          <a:effectLst/>
                          <a:latin typeface="Roboto" panose="020B0604020202020204" charset="0"/>
                          <a:ea typeface="Roboto" panose="020B0604020202020204" charset="0"/>
                        </a:rPr>
                        <a:t>kWh/</a:t>
                      </a:r>
                      <a:r>
                        <a:rPr lang="en-US" sz="1200" b="0" u="none" strike="noStrike" err="1">
                          <a:effectLst/>
                          <a:latin typeface="Roboto" panose="020B0604020202020204" charset="0"/>
                          <a:ea typeface="Roboto" panose="020B0604020202020204" charset="0"/>
                        </a:rPr>
                        <a:t>kWp</a:t>
                      </a:r>
                      <a:endParaRPr lang="en-US" sz="1600" b="0" i="0" u="none" strike="noStrike" err="1">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tcPr>
                </a:tc>
                <a:tc>
                  <a:txBody>
                    <a:bodyPr/>
                    <a:lstStyle/>
                    <a:p>
                      <a:pPr algn="l" fontAlgn="ctr"/>
                      <a:r>
                        <a:rPr lang="el-GR" sz="1600" b="1" u="none" strike="noStrike">
                          <a:effectLst/>
                          <a:latin typeface="Roboto" panose="020B0604020202020204" charset="0"/>
                          <a:ea typeface="Roboto" panose="020B0604020202020204" charset="0"/>
                        </a:rPr>
                        <a:t>Ποσοστό Συμμετοχής</a:t>
                      </a:r>
                      <a:endParaRPr lang="el-GR" sz="1600" b="1" i="0" u="none" strike="noStrike">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tcPr>
                </a:tc>
                <a:tc>
                  <a:txBody>
                    <a:bodyPr/>
                    <a:lstStyle/>
                    <a:p>
                      <a:pPr algn="l" fontAlgn="ctr"/>
                      <a:r>
                        <a:rPr lang="el-GR" sz="1600" b="1" u="none" strike="noStrike">
                          <a:effectLst/>
                          <a:latin typeface="Roboto" panose="020B0604020202020204" charset="0"/>
                          <a:ea typeface="Roboto" panose="020B0604020202020204" charset="0"/>
                        </a:rPr>
                        <a:t>Συνολικές Μερίδες</a:t>
                      </a:r>
                      <a:endParaRPr lang="el-GR" sz="1600" b="1" i="0" u="none" strike="noStrike">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tcPr>
                </a:tc>
                <a:tc>
                  <a:txBody>
                    <a:bodyPr/>
                    <a:lstStyle/>
                    <a:p>
                      <a:pPr algn="l" fontAlgn="ctr"/>
                      <a:r>
                        <a:rPr lang="el-GR" sz="1600" b="1" u="none" strike="noStrike">
                          <a:effectLst/>
                          <a:latin typeface="Roboto" panose="020B0604020202020204" charset="0"/>
                          <a:ea typeface="Roboto" panose="020B0604020202020204" charset="0"/>
                        </a:rPr>
                        <a:t>Κόστος Μερίδας</a:t>
                      </a:r>
                      <a:endParaRPr lang="el-GR" sz="1600" b="1" i="0" u="none" strike="noStrike">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tcPr>
                </a:tc>
                <a:tc>
                  <a:txBody>
                    <a:bodyPr/>
                    <a:lstStyle/>
                    <a:p>
                      <a:pPr lvl="0" algn="l">
                        <a:buNone/>
                      </a:pPr>
                      <a:r>
                        <a:rPr lang="el-GR" sz="1600" b="1" i="0" u="none" strike="noStrike" noProof="0">
                          <a:effectLst/>
                          <a:latin typeface="Roboto" panose="020B0604020202020204" charset="0"/>
                          <a:ea typeface="Roboto" panose="020B0604020202020204" charset="0"/>
                        </a:rPr>
                        <a:t>Ετήσιο όφελος</a:t>
                      </a:r>
                    </a:p>
                    <a:p>
                      <a:pPr lvl="0" algn="ctr">
                        <a:buNone/>
                      </a:pPr>
                      <a:r>
                        <a:rPr lang="el-GR" sz="1400" b="0" i="0" u="none" strike="noStrike" noProof="0">
                          <a:effectLst/>
                          <a:latin typeface="Roboto" panose="020B0604020202020204" charset="0"/>
                          <a:ea typeface="Roboto" panose="020B0604020202020204" charset="0"/>
                        </a:rPr>
                        <a:t>€ 0.111 /</a:t>
                      </a:r>
                      <a:r>
                        <a:rPr lang="el-GR" sz="1400" b="0" i="0" u="none" strike="noStrike" noProof="0" err="1">
                          <a:effectLst/>
                          <a:latin typeface="Roboto" panose="020B0604020202020204" charset="0"/>
                          <a:ea typeface="Roboto" panose="020B0604020202020204" charset="0"/>
                        </a:rPr>
                        <a:t>kWh</a:t>
                      </a:r>
                      <a:r>
                        <a:rPr lang="el-GR" sz="1400" b="0" i="0" u="none" strike="noStrike" noProof="0">
                          <a:effectLst/>
                          <a:latin typeface="Roboto" panose="020B0604020202020204" charset="0"/>
                          <a:ea typeface="Roboto" panose="020B0604020202020204" charset="0"/>
                        </a:rPr>
                        <a:t> </a:t>
                      </a:r>
                      <a:br>
                        <a:rPr lang="el-GR" sz="1400" b="0" i="0" u="none" strike="noStrike" noProof="0">
                          <a:effectLst/>
                          <a:latin typeface="Roboto" panose="020B0604020202020204" charset="0"/>
                          <a:ea typeface="Roboto" panose="020B0604020202020204" charset="0"/>
                        </a:rPr>
                      </a:br>
                      <a:r>
                        <a:rPr lang="el-GR" sz="1400" b="0" i="0" u="none" strike="noStrike" noProof="0">
                          <a:effectLst/>
                          <a:latin typeface="Roboto" panose="020B0604020202020204" charset="0"/>
                          <a:ea typeface="Roboto" panose="020B0604020202020204" charset="0"/>
                        </a:rPr>
                        <a:t>(προ κρίσης)</a:t>
                      </a:r>
                      <a:endParaRPr lang="en-US" sz="1400" b="0">
                        <a:latin typeface="Roboto" panose="020B0604020202020204" charset="0"/>
                        <a:ea typeface="Roboto" panose="020B0604020202020204" charset="0"/>
                      </a:endParaRPr>
                    </a:p>
                  </a:txBody>
                  <a:tcPr marL="45720" marR="45720" anchor="ctr">
                    <a:lnB w="12700">
                      <a:solidFill>
                        <a:schemeClr val="tx1"/>
                      </a:solidFill>
                    </a:lnB>
                    <a:solidFill>
                      <a:schemeClr val="accent5">
                        <a:lumMod val="60000"/>
                        <a:lumOff val="4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l-GR" sz="1600" b="1" i="0" u="none" strike="noStrike" kern="1200" cap="none" spc="0" normalizeH="0" baseline="0" noProof="0">
                          <a:ln>
                            <a:noFill/>
                          </a:ln>
                          <a:effectLst/>
                          <a:uLnTx/>
                          <a:uFillTx/>
                          <a:latin typeface="Roboto" panose="020B0604020202020204" charset="0"/>
                          <a:ea typeface="Roboto" panose="020B0604020202020204" charset="0"/>
                          <a:cs typeface="+mn-cs"/>
                        </a:rPr>
                        <a:t>Ετήσιο όφελος </a:t>
                      </a:r>
                      <a:br>
                        <a:rPr kumimoji="0" lang="el-GR" sz="1600" b="1" i="0" u="none" strike="noStrike" kern="1200" cap="none" spc="0" normalizeH="0" baseline="0" noProof="0">
                          <a:ln>
                            <a:noFill/>
                          </a:ln>
                          <a:solidFill>
                            <a:srgbClr val="000000"/>
                          </a:solidFill>
                          <a:effectLst/>
                          <a:uLnTx/>
                          <a:uFillTx/>
                          <a:latin typeface="Roboto" panose="020B0604020202020204" charset="0"/>
                          <a:ea typeface="Roboto" panose="020B0604020202020204" charset="0"/>
                          <a:cs typeface="+mn-cs"/>
                        </a:rPr>
                      </a:br>
                      <a:r>
                        <a:rPr kumimoji="0" lang="el-GR" sz="1400" b="1" i="0" u="none" strike="noStrike" kern="1200" cap="none" spc="0" normalizeH="0" baseline="0" noProof="0">
                          <a:ln>
                            <a:noFill/>
                          </a:ln>
                          <a:solidFill>
                            <a:srgbClr val="FF0000"/>
                          </a:solidFill>
                          <a:effectLst/>
                          <a:uLnTx/>
                          <a:uFillTx/>
                          <a:latin typeface="Roboto" panose="020B0604020202020204" charset="0"/>
                          <a:ea typeface="Roboto" panose="020B0604020202020204" charset="0"/>
                          <a:cs typeface="+mn-cs"/>
                        </a:rPr>
                        <a:t>€ 0.285 /</a:t>
                      </a:r>
                      <a:r>
                        <a:rPr kumimoji="0" lang="el-GR" sz="1400" b="1" i="0" u="none" strike="noStrike" kern="1200" cap="none" spc="0" normalizeH="0" baseline="0" noProof="0" err="1">
                          <a:ln>
                            <a:noFill/>
                          </a:ln>
                          <a:solidFill>
                            <a:srgbClr val="FF0000"/>
                          </a:solidFill>
                          <a:effectLst/>
                          <a:uLnTx/>
                          <a:uFillTx/>
                          <a:latin typeface="Roboto" panose="020B0604020202020204" charset="0"/>
                          <a:ea typeface="Roboto" panose="020B0604020202020204" charset="0"/>
                          <a:cs typeface="+mn-cs"/>
                        </a:rPr>
                        <a:t>kWh</a:t>
                      </a:r>
                      <a:r>
                        <a:rPr kumimoji="0" lang="el-GR" sz="1400" b="1" i="0" u="none" strike="noStrike" kern="1200" cap="none" spc="0" normalizeH="0" baseline="0" noProof="0">
                          <a:ln>
                            <a:noFill/>
                          </a:ln>
                          <a:solidFill>
                            <a:srgbClr val="FF0000"/>
                          </a:solidFill>
                          <a:effectLst/>
                          <a:uLnTx/>
                          <a:uFillTx/>
                          <a:latin typeface="Roboto" panose="020B0604020202020204" charset="0"/>
                          <a:ea typeface="Roboto" panose="020B0604020202020204" charset="0"/>
                          <a:cs typeface="+mn-cs"/>
                        </a:rPr>
                        <a:t> (σήμερα)</a:t>
                      </a:r>
                      <a:endParaRPr kumimoji="0" lang="en-US" sz="1400" b="1" i="0" u="none" strike="noStrike" kern="1200" cap="none" spc="0" normalizeH="0" baseline="0" noProof="0">
                        <a:ln>
                          <a:noFill/>
                        </a:ln>
                        <a:solidFill>
                          <a:srgbClr val="FF0000"/>
                        </a:solidFill>
                        <a:effectLst/>
                        <a:uLnTx/>
                        <a:uFillTx/>
                        <a:latin typeface="Roboto" panose="020B0604020202020204" charset="0"/>
                        <a:ea typeface="Roboto" panose="020B0604020202020204" charset="0"/>
                        <a:cs typeface="+mn-cs"/>
                      </a:endParaRPr>
                    </a:p>
                  </a:txBody>
                  <a:tcPr marL="45720" marR="45720" anchor="ctr">
                    <a:lnB w="12700" cap="flat" cmpd="sng" algn="ctr">
                      <a:solidFill>
                        <a:schemeClr val="tx1"/>
                      </a:solidFill>
                      <a:prstDash val="solid"/>
                      <a:round/>
                      <a:headEnd type="none" w="med" len="med"/>
                      <a:tailEnd type="none" w="med" len="med"/>
                    </a:lnB>
                    <a:solidFill>
                      <a:schemeClr val="accent5">
                        <a:lumMod val="60000"/>
                        <a:lumOff val="40000"/>
                      </a:schemeClr>
                    </a:solidFill>
                  </a:tcPr>
                </a:tc>
                <a:extLst>
                  <a:ext uri="{0D108BD9-81ED-4DB2-BD59-A6C34878D82A}">
                    <a16:rowId xmlns:a16="http://schemas.microsoft.com/office/drawing/2014/main" val="1154269737"/>
                  </a:ext>
                </a:extLst>
              </a:tr>
              <a:tr h="448776">
                <a:tc>
                  <a:txBody>
                    <a:bodyPr/>
                    <a:lstStyle/>
                    <a:p>
                      <a:pPr algn="l" fontAlgn="b"/>
                      <a:r>
                        <a:rPr lang="el-GR" sz="1600" u="none" strike="noStrike">
                          <a:effectLst/>
                          <a:latin typeface="Roboto" panose="020B0604020202020204" charset="0"/>
                          <a:ea typeface="Roboto" panose="020B0604020202020204" charset="0"/>
                        </a:rPr>
                        <a:t>Μελος_1</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3</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000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2</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2</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lvl="0" algn="ctr">
                        <a:buNone/>
                      </a:pPr>
                      <a:r>
                        <a:rPr lang="en-US" sz="1600" u="none" strike="noStrike">
                          <a:effectLst/>
                          <a:latin typeface="Roboto" panose="020B0604020202020204" charset="0"/>
                          <a:ea typeface="Roboto" panose="020B0604020202020204" charset="0"/>
                        </a:rPr>
                        <a:t>20</a:t>
                      </a:r>
                    </a:p>
                  </a:txBody>
                  <a:tcPr marL="45720" marR="45720" anchor="b">
                    <a:lnT w="12700">
                      <a:solidFill>
                        <a:schemeClr val="tx1"/>
                      </a:solidFill>
                    </a:lnT>
                    <a:solidFill>
                      <a:schemeClr val="bg1"/>
                    </a:solidFill>
                  </a:tcPr>
                </a:tc>
                <a:tc>
                  <a:txBody>
                    <a:bodyPr/>
                    <a:lstStyle/>
                    <a:p>
                      <a:pPr lvl="0" algn="ctr">
                        <a:buNone/>
                      </a:pPr>
                      <a:r>
                        <a:rPr lang="en-US" sz="1600" u="none" strike="noStrike">
                          <a:effectLst/>
                          <a:latin typeface="Roboto" panose="020B0604020202020204" charset="0"/>
                          <a:ea typeface="Roboto" panose="020B0604020202020204" charset="0"/>
                        </a:rPr>
                        <a:t>€</a:t>
                      </a:r>
                      <a:r>
                        <a:rPr lang="el-GR" sz="1600" u="none" strike="noStrike">
                          <a:effectLst/>
                          <a:latin typeface="Roboto" panose="020B0604020202020204" charset="0"/>
                          <a:ea typeface="Roboto" panose="020B0604020202020204" charset="0"/>
                        </a:rPr>
                        <a:t> 2.0</a:t>
                      </a:r>
                      <a:r>
                        <a:rPr lang="en-US" sz="1600" u="none" strike="noStrike">
                          <a:effectLst/>
                          <a:latin typeface="Roboto" panose="020B0604020202020204" charset="0"/>
                          <a:ea typeface="Roboto" panose="020B0604020202020204" charset="0"/>
                        </a:rPr>
                        <a:t>00 </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a:t>
                      </a:r>
                      <a:r>
                        <a:rPr lang="el-GR" sz="1600" u="none" strike="noStrike">
                          <a:effectLst/>
                          <a:latin typeface="Roboto" panose="020B0604020202020204" charset="0"/>
                          <a:ea typeface="Roboto" panose="020B0604020202020204" charset="0"/>
                        </a:rPr>
                        <a:t> </a:t>
                      </a:r>
                      <a:r>
                        <a:rPr lang="en-US" sz="1600" u="none" strike="noStrike">
                          <a:effectLst/>
                          <a:latin typeface="Roboto" panose="020B0604020202020204" charset="0"/>
                          <a:ea typeface="Roboto" panose="020B0604020202020204" charset="0"/>
                        </a:rPr>
                        <a:t>333 </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tcPr>
                </a:tc>
                <a:tc>
                  <a:txBody>
                    <a:bodyPr/>
                    <a:lstStyle/>
                    <a:p>
                      <a:pPr algn="ctr" fontAlgn="b"/>
                      <a:r>
                        <a:rPr lang="en-US" sz="1600" u="none" strike="noStrike">
                          <a:effectLst/>
                          <a:latin typeface="Roboto" panose="020B0604020202020204" charset="0"/>
                          <a:ea typeface="Roboto" panose="020B0604020202020204" charset="0"/>
                        </a:rPr>
                        <a:t>€</a:t>
                      </a:r>
                      <a:r>
                        <a:rPr lang="el-GR" sz="1600" u="none" strike="noStrike">
                          <a:effectLst/>
                          <a:latin typeface="Roboto" panose="020B0604020202020204" charset="0"/>
                          <a:ea typeface="Roboto" panose="020B0604020202020204" charset="0"/>
                        </a:rPr>
                        <a:t> 855</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65567326"/>
                  </a:ext>
                </a:extLst>
              </a:tr>
              <a:tr h="448776">
                <a:tc>
                  <a:txBody>
                    <a:bodyPr/>
                    <a:lstStyle/>
                    <a:p>
                      <a:pPr algn="l" fontAlgn="b"/>
                      <a:endParaRPr lang="el-GR"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u="none" strike="noStrike">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extLst>
                  <a:ext uri="{0D108BD9-81ED-4DB2-BD59-A6C34878D82A}">
                    <a16:rowId xmlns:a16="http://schemas.microsoft.com/office/drawing/2014/main" val="4018174050"/>
                  </a:ext>
                </a:extLst>
              </a:tr>
              <a:tr h="448776">
                <a:tc>
                  <a:txBody>
                    <a:bodyPr/>
                    <a:lstStyle/>
                    <a:p>
                      <a:pPr algn="l" fontAlgn="b"/>
                      <a:endParaRPr lang="el-GR"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u="none" strike="noStrike">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u="none" strike="noStrike">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extLst>
                  <a:ext uri="{0D108BD9-81ED-4DB2-BD59-A6C34878D82A}">
                    <a16:rowId xmlns:a16="http://schemas.microsoft.com/office/drawing/2014/main" val="3608683268"/>
                  </a:ext>
                </a:extLst>
              </a:tr>
              <a:tr h="448776">
                <a:tc>
                  <a:txBody>
                    <a:bodyPr/>
                    <a:lstStyle/>
                    <a:p>
                      <a:pPr algn="l" fontAlgn="b"/>
                      <a:endParaRPr lang="el-GR"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l-GR" sz="1600" u="none" strike="noStrike">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extLst>
                  <a:ext uri="{0D108BD9-81ED-4DB2-BD59-A6C34878D82A}">
                    <a16:rowId xmlns:a16="http://schemas.microsoft.com/office/drawing/2014/main" val="702522172"/>
                  </a:ext>
                </a:extLst>
              </a:tr>
              <a:tr h="390974">
                <a:tc>
                  <a:txBody>
                    <a:bodyPr/>
                    <a:lstStyle/>
                    <a:p>
                      <a:pPr algn="l"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21693899"/>
                  </a:ext>
                </a:extLst>
              </a:tr>
              <a:tr h="577631">
                <a:tc>
                  <a:txBody>
                    <a:bodyPr/>
                    <a:lstStyle/>
                    <a:p>
                      <a:pPr algn="l" fontAlgn="b"/>
                      <a:r>
                        <a:rPr lang="el-GR" sz="1600" u="none" strike="noStrike">
                          <a:effectLst/>
                          <a:latin typeface="Roboto" panose="020B0604020202020204" charset="0"/>
                          <a:ea typeface="Roboto" panose="020B0604020202020204" charset="0"/>
                        </a:rPr>
                        <a:t>Σύνολο</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ctr">
                    <a:lnT w="12700">
                      <a:solidFill>
                        <a:schemeClr val="tx1"/>
                      </a:solidFill>
                    </a:lnT>
                  </a:tcPr>
                </a:tc>
                <a:tc>
                  <a:txBody>
                    <a:bodyPr/>
                    <a:lstStyle/>
                    <a:p>
                      <a:pPr algn="ctr" fontAlgn="b"/>
                      <a:r>
                        <a:rPr lang="en-US" sz="1600" u="none" strike="noStrike">
                          <a:effectLst/>
                          <a:latin typeface="Roboto" panose="020B0604020202020204" charset="0"/>
                          <a:ea typeface="Roboto" panose="020B0604020202020204" charset="0"/>
                        </a:rPr>
                        <a:t>150</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000 </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100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100%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T w="12700">
                      <a:solidFill>
                        <a:schemeClr val="tx1"/>
                      </a:solidFill>
                    </a:lnT>
                    <a:solidFill>
                      <a:schemeClr val="bg1"/>
                    </a:solidFill>
                  </a:tcPr>
                </a:tc>
                <a:tc>
                  <a:txBody>
                    <a:bodyPr/>
                    <a:lstStyle/>
                    <a:p>
                      <a:pPr lvl="0" algn="ctr">
                        <a:buNone/>
                      </a:pPr>
                      <a:r>
                        <a:rPr lang="en-US" sz="1600" u="none" strike="noStrike">
                          <a:effectLst/>
                          <a:latin typeface="Roboto" panose="020B0604020202020204" charset="0"/>
                          <a:ea typeface="Roboto" panose="020B0604020202020204" charset="0"/>
                        </a:rPr>
                        <a:t>1000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T w="12700">
                      <a:solidFill>
                        <a:schemeClr val="tx1"/>
                      </a:solidFill>
                    </a:lnT>
                    <a:solidFill>
                      <a:schemeClr val="bg1"/>
                    </a:solidFill>
                  </a:tcPr>
                </a:tc>
                <a:tc>
                  <a:txBody>
                    <a:bodyPr/>
                    <a:lstStyle/>
                    <a:p>
                      <a:pPr lvl="0" algn="ctr">
                        <a:buNone/>
                      </a:pPr>
                      <a:r>
                        <a:rPr lang="en-US" sz="1600" u="none" strike="noStrike">
                          <a:effectLst/>
                          <a:latin typeface="Roboto" panose="020B0604020202020204" charset="0"/>
                          <a:ea typeface="Roboto" panose="020B0604020202020204" charset="0"/>
                        </a:rPr>
                        <a:t>€</a:t>
                      </a:r>
                      <a:r>
                        <a:rPr lang="el-GR" sz="1600" u="none" strike="noStrike">
                          <a:effectLst/>
                          <a:latin typeface="Roboto" panose="020B0604020202020204" charset="0"/>
                          <a:ea typeface="Roboto" panose="020B0604020202020204" charset="0"/>
                        </a:rPr>
                        <a:t> 10</a:t>
                      </a:r>
                      <a:r>
                        <a:rPr lang="en-US" sz="1600" u="none" strike="noStrike">
                          <a:effectLst/>
                          <a:latin typeface="Roboto" panose="020B0604020202020204" charset="0"/>
                          <a:ea typeface="Roboto" panose="020B0604020202020204" charset="0"/>
                        </a:rPr>
                        <a:t>0</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000 </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T w="12700">
                      <a:solidFill>
                        <a:schemeClr val="tx1"/>
                      </a:solidFill>
                    </a:lnT>
                    <a:solidFill>
                      <a:schemeClr val="bg1"/>
                    </a:solidFill>
                  </a:tcPr>
                </a:tc>
                <a:tc>
                  <a:txBody>
                    <a:bodyPr/>
                    <a:lstStyle/>
                    <a:p>
                      <a:pPr algn="ctr" fontAlgn="b"/>
                      <a:endParaRPr lang="en-US" sz="1600" b="1" i="0" u="none" strike="noStrike">
                        <a:solidFill>
                          <a:srgbClr val="000000"/>
                        </a:solidFill>
                        <a:effectLst/>
                        <a:latin typeface="Roboto" panose="020B0604020202020204" charset="0"/>
                        <a:ea typeface="Roboto" panose="020B0604020202020204" charset="0"/>
                      </a:endParaRPr>
                    </a:p>
                  </a:txBody>
                  <a:tcPr marL="45720" marR="45720" anchor="ctr">
                    <a:lnT w="12700">
                      <a:solidFill>
                        <a:schemeClr val="tx1"/>
                      </a:solidFill>
                    </a:lnT>
                    <a:solidFill>
                      <a:schemeClr val="bg1"/>
                    </a:solidFill>
                  </a:tcPr>
                </a:tc>
                <a:tc>
                  <a:txBody>
                    <a:bodyPr/>
                    <a:lstStyle/>
                    <a:p>
                      <a:pPr algn="ctr" fontAlgn="b"/>
                      <a:endParaRPr lang="en-US" sz="1600" b="1" i="0" u="none" strike="noStrike">
                        <a:solidFill>
                          <a:srgbClr val="000000"/>
                        </a:solidFill>
                        <a:effectLst/>
                        <a:latin typeface="Roboto" panose="020B0604020202020204" charset="0"/>
                        <a:ea typeface="Roboto" panose="020B0604020202020204" charset="0"/>
                      </a:endParaRPr>
                    </a:p>
                  </a:txBody>
                  <a:tcPr marL="45720" marR="45720" anchor="ct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3823277725"/>
                  </a:ext>
                </a:extLst>
              </a:tr>
            </a:tbl>
          </a:graphicData>
        </a:graphic>
      </p:graphicFrame>
      <p:sp>
        <p:nvSpPr>
          <p:cNvPr id="4" name="Ορθογώνιο 5">
            <a:extLst>
              <a:ext uri="{FF2B5EF4-FFF2-40B4-BE49-F238E27FC236}">
                <a16:creationId xmlns:a16="http://schemas.microsoft.com/office/drawing/2014/main" id="{58CC31DE-5625-CC74-8E8E-5AB845D68D66}"/>
              </a:ext>
            </a:extLst>
          </p:cNvPr>
          <p:cNvSpPr/>
          <p:nvPr/>
        </p:nvSpPr>
        <p:spPr>
          <a:xfrm>
            <a:off x="536713" y="0"/>
            <a:ext cx="2000018" cy="149087"/>
          </a:xfrm>
          <a:prstGeom prst="rect">
            <a:avLst/>
          </a:prstGeom>
          <a:solidFill>
            <a:srgbClr val="1265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9" name="Τίτλος 1">
            <a:extLst>
              <a:ext uri="{FF2B5EF4-FFF2-40B4-BE49-F238E27FC236}">
                <a16:creationId xmlns:a16="http://schemas.microsoft.com/office/drawing/2014/main" id="{6C85774E-9F35-205D-5B21-97317FBEC62A}"/>
              </a:ext>
            </a:extLst>
          </p:cNvPr>
          <p:cNvSpPr txBox="1">
            <a:spLocks/>
          </p:cNvSpPr>
          <p:nvPr/>
        </p:nvSpPr>
        <p:spPr>
          <a:xfrm>
            <a:off x="838200" y="365125"/>
            <a:ext cx="7585364" cy="900257"/>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3600">
                <a:latin typeface="Roboto" panose="020B0604020202020204" charset="0"/>
                <a:ea typeface="Roboto" panose="020B0604020202020204" charset="0"/>
              </a:rPr>
              <a:t>Παράδειγμα εικονικού ενεργειακού συμψηφισμού - Έργο 100kWp</a:t>
            </a:r>
          </a:p>
        </p:txBody>
      </p:sp>
    </p:spTree>
    <p:extLst>
      <p:ext uri="{BB962C8B-B14F-4D97-AF65-F5344CB8AC3E}">
        <p14:creationId xmlns:p14="http://schemas.microsoft.com/office/powerpoint/2010/main" val="39486260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A44519A2-1877-4473-884A-448FFAA140BF}"/>
              </a:ext>
            </a:extLst>
          </p:cNvPr>
          <p:cNvSpPr>
            <a:spLocks noGrp="1"/>
          </p:cNvSpPr>
          <p:nvPr>
            <p:ph idx="1"/>
          </p:nvPr>
        </p:nvSpPr>
        <p:spPr/>
        <p:txBody>
          <a:bodyPr vert="horz" lIns="91440" tIns="45720" rIns="91440" bIns="45720" rtlCol="0" anchor="t">
            <a:normAutofit/>
          </a:bodyPr>
          <a:lstStyle/>
          <a:p>
            <a:endParaRPr lang="el-GR"/>
          </a:p>
          <a:p>
            <a:endParaRPr lang="el-GR"/>
          </a:p>
        </p:txBody>
      </p:sp>
      <p:graphicFrame>
        <p:nvGraphicFramePr>
          <p:cNvPr id="7" name="Table 6">
            <a:extLst>
              <a:ext uri="{FF2B5EF4-FFF2-40B4-BE49-F238E27FC236}">
                <a16:creationId xmlns:a16="http://schemas.microsoft.com/office/drawing/2014/main" id="{6C38BE16-3CE7-FC28-2796-9B1FA3BFD819}"/>
              </a:ext>
            </a:extLst>
          </p:cNvPr>
          <p:cNvGraphicFramePr>
            <a:graphicFrameLocks noGrp="1"/>
          </p:cNvGraphicFramePr>
          <p:nvPr>
            <p:extLst>
              <p:ext uri="{D42A27DB-BD31-4B8C-83A1-F6EECF244321}">
                <p14:modId xmlns:p14="http://schemas.microsoft.com/office/powerpoint/2010/main" val="2104067713"/>
              </p:ext>
            </p:extLst>
          </p:nvPr>
        </p:nvGraphicFramePr>
        <p:xfrm>
          <a:off x="838200" y="1862686"/>
          <a:ext cx="10631101" cy="3769549"/>
        </p:xfrm>
        <a:graphic>
          <a:graphicData uri="http://schemas.openxmlformats.org/drawingml/2006/table">
            <a:tbl>
              <a:tblPr>
                <a:tableStyleId>{22838BEF-8BB2-4498-84A7-C5851F593DF1}</a:tableStyleId>
              </a:tblPr>
              <a:tblGrid>
                <a:gridCol w="1637145">
                  <a:extLst>
                    <a:ext uri="{9D8B030D-6E8A-4147-A177-3AD203B41FA5}">
                      <a16:colId xmlns:a16="http://schemas.microsoft.com/office/drawing/2014/main" val="1213339807"/>
                    </a:ext>
                  </a:extLst>
                </a:gridCol>
                <a:gridCol w="1551710">
                  <a:extLst>
                    <a:ext uri="{9D8B030D-6E8A-4147-A177-3AD203B41FA5}">
                      <a16:colId xmlns:a16="http://schemas.microsoft.com/office/drawing/2014/main" val="2002852033"/>
                    </a:ext>
                  </a:extLst>
                </a:gridCol>
                <a:gridCol w="1148080">
                  <a:extLst>
                    <a:ext uri="{9D8B030D-6E8A-4147-A177-3AD203B41FA5}">
                      <a16:colId xmlns:a16="http://schemas.microsoft.com/office/drawing/2014/main" val="531941495"/>
                    </a:ext>
                  </a:extLst>
                </a:gridCol>
                <a:gridCol w="1102892">
                  <a:extLst>
                    <a:ext uri="{9D8B030D-6E8A-4147-A177-3AD203B41FA5}">
                      <a16:colId xmlns:a16="http://schemas.microsoft.com/office/drawing/2014/main" val="4022377902"/>
                    </a:ext>
                  </a:extLst>
                </a:gridCol>
                <a:gridCol w="1260412">
                  <a:extLst>
                    <a:ext uri="{9D8B030D-6E8A-4147-A177-3AD203B41FA5}">
                      <a16:colId xmlns:a16="http://schemas.microsoft.com/office/drawing/2014/main" val="2645329613"/>
                    </a:ext>
                  </a:extLst>
                </a:gridCol>
                <a:gridCol w="1065868">
                  <a:extLst>
                    <a:ext uri="{9D8B030D-6E8A-4147-A177-3AD203B41FA5}">
                      <a16:colId xmlns:a16="http://schemas.microsoft.com/office/drawing/2014/main" val="1686472262"/>
                    </a:ext>
                  </a:extLst>
                </a:gridCol>
                <a:gridCol w="1432497">
                  <a:extLst>
                    <a:ext uri="{9D8B030D-6E8A-4147-A177-3AD203B41FA5}">
                      <a16:colId xmlns:a16="http://schemas.microsoft.com/office/drawing/2014/main" val="3461364838"/>
                    </a:ext>
                  </a:extLst>
                </a:gridCol>
                <a:gridCol w="1432497">
                  <a:extLst>
                    <a:ext uri="{9D8B030D-6E8A-4147-A177-3AD203B41FA5}">
                      <a16:colId xmlns:a16="http://schemas.microsoft.com/office/drawing/2014/main" val="2094707012"/>
                    </a:ext>
                  </a:extLst>
                </a:gridCol>
              </a:tblGrid>
              <a:tr h="820845">
                <a:tc>
                  <a:txBody>
                    <a:bodyPr/>
                    <a:lstStyle/>
                    <a:p>
                      <a:pPr algn="l" fontAlgn="ctr"/>
                      <a:r>
                        <a:rPr lang="el-GR" sz="1600" b="1" u="none" strike="noStrike">
                          <a:effectLst/>
                          <a:latin typeface="Roboto" panose="020B0604020202020204" charset="0"/>
                          <a:ea typeface="Roboto" panose="020B0604020202020204" charset="0"/>
                        </a:rPr>
                        <a:t>Μέλη</a:t>
                      </a:r>
                      <a:endParaRPr lang="el-GR" sz="1600" b="1" i="0" u="none" strike="noStrike">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tcPr>
                </a:tc>
                <a:tc>
                  <a:txBody>
                    <a:bodyPr/>
                    <a:lstStyle/>
                    <a:p>
                      <a:pPr algn="l" fontAlgn="ctr"/>
                      <a:r>
                        <a:rPr lang="el-GR" sz="1600" b="1" u="none" strike="noStrike">
                          <a:effectLst/>
                          <a:latin typeface="Roboto" panose="020B0604020202020204" charset="0"/>
                          <a:ea typeface="Roboto" panose="020B0604020202020204" charset="0"/>
                        </a:rPr>
                        <a:t>Ετήσια Κατανάλωση (</a:t>
                      </a:r>
                      <a:r>
                        <a:rPr lang="en-US" sz="1600" b="1" u="none" strike="noStrike">
                          <a:effectLst/>
                          <a:latin typeface="Roboto" panose="020B0604020202020204" charset="0"/>
                          <a:ea typeface="Roboto" panose="020B0604020202020204" charset="0"/>
                        </a:rPr>
                        <a:t>kWh)</a:t>
                      </a:r>
                      <a:endParaRPr lang="en-US" sz="1600" b="1" i="0" u="none" strike="noStrike">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tcPr>
                </a:tc>
                <a:tc>
                  <a:txBody>
                    <a:bodyPr/>
                    <a:lstStyle/>
                    <a:p>
                      <a:pPr algn="l" fontAlgn="ctr"/>
                      <a:r>
                        <a:rPr lang="el-GR" sz="1600" b="1" u="none" strike="noStrike">
                          <a:effectLst/>
                          <a:latin typeface="Roboto" panose="020B0604020202020204" charset="0"/>
                          <a:ea typeface="Roboto" panose="020B0604020202020204" charset="0"/>
                        </a:rPr>
                        <a:t>Ισχύς (</a:t>
                      </a:r>
                      <a:r>
                        <a:rPr lang="en-US" sz="1600" b="1" u="none" strike="noStrike" err="1">
                          <a:effectLst/>
                          <a:latin typeface="Roboto" panose="020B0604020202020204" charset="0"/>
                          <a:ea typeface="Roboto" panose="020B0604020202020204" charset="0"/>
                        </a:rPr>
                        <a:t>kWp</a:t>
                      </a:r>
                      <a:r>
                        <a:rPr lang="en-US" sz="1600" b="1" u="none" strike="noStrike">
                          <a:effectLst/>
                          <a:latin typeface="Roboto" panose="020B0604020202020204" charset="0"/>
                          <a:ea typeface="Roboto" panose="020B0604020202020204" charset="0"/>
                        </a:rPr>
                        <a:t>)</a:t>
                      </a:r>
                      <a:br>
                        <a:rPr lang="el-GR" sz="1600" b="1" u="none" strike="noStrike">
                          <a:effectLst/>
                          <a:latin typeface="Roboto" panose="020B0604020202020204" charset="0"/>
                          <a:ea typeface="Roboto" panose="020B0604020202020204" charset="0"/>
                        </a:rPr>
                      </a:br>
                      <a:r>
                        <a:rPr lang="en-US" sz="1200" b="0" u="none" strike="noStrike">
                          <a:effectLst/>
                          <a:latin typeface="Roboto" panose="020B0604020202020204" charset="0"/>
                          <a:ea typeface="Roboto" panose="020B0604020202020204" charset="0"/>
                        </a:rPr>
                        <a:t>1</a:t>
                      </a:r>
                      <a:r>
                        <a:rPr lang="el-GR" sz="1200" b="0" u="none" strike="noStrike">
                          <a:effectLst/>
                          <a:latin typeface="Roboto" panose="020B0604020202020204" charset="0"/>
                          <a:ea typeface="Roboto" panose="020B0604020202020204" charset="0"/>
                        </a:rPr>
                        <a:t>.</a:t>
                      </a:r>
                      <a:r>
                        <a:rPr lang="en-US" sz="1200" b="0" u="none" strike="noStrike">
                          <a:effectLst/>
                          <a:latin typeface="Roboto" panose="020B0604020202020204" charset="0"/>
                          <a:ea typeface="Roboto" panose="020B0604020202020204" charset="0"/>
                        </a:rPr>
                        <a:t>650</a:t>
                      </a:r>
                      <a:r>
                        <a:rPr lang="el-GR" sz="1200" b="0" u="none" strike="noStrike">
                          <a:effectLst/>
                          <a:latin typeface="Roboto" panose="020B0604020202020204" charset="0"/>
                          <a:ea typeface="Roboto" panose="020B0604020202020204" charset="0"/>
                        </a:rPr>
                        <a:t> </a:t>
                      </a:r>
                      <a:r>
                        <a:rPr lang="en-US" sz="1200" b="0" u="none" strike="noStrike">
                          <a:effectLst/>
                          <a:latin typeface="Roboto" panose="020B0604020202020204" charset="0"/>
                          <a:ea typeface="Roboto" panose="020B0604020202020204" charset="0"/>
                        </a:rPr>
                        <a:t>kWh/</a:t>
                      </a:r>
                      <a:r>
                        <a:rPr lang="en-US" sz="1200" b="0" u="none" strike="noStrike" err="1">
                          <a:effectLst/>
                          <a:latin typeface="Roboto" panose="020B0604020202020204" charset="0"/>
                          <a:ea typeface="Roboto" panose="020B0604020202020204" charset="0"/>
                        </a:rPr>
                        <a:t>kWp</a:t>
                      </a:r>
                      <a:endParaRPr lang="en-US" sz="1600" b="0" i="0" u="none" strike="noStrike" err="1">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tcPr>
                </a:tc>
                <a:tc>
                  <a:txBody>
                    <a:bodyPr/>
                    <a:lstStyle/>
                    <a:p>
                      <a:pPr algn="l" fontAlgn="ctr"/>
                      <a:r>
                        <a:rPr lang="el-GR" sz="1600" b="1" u="none" strike="noStrike">
                          <a:effectLst/>
                          <a:latin typeface="Roboto" panose="020B0604020202020204" charset="0"/>
                          <a:ea typeface="Roboto" panose="020B0604020202020204" charset="0"/>
                        </a:rPr>
                        <a:t>Ποσοστό Συμμετοχής</a:t>
                      </a:r>
                      <a:endParaRPr lang="el-GR" sz="1600" b="1" i="0" u="none" strike="noStrike">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tcPr>
                </a:tc>
                <a:tc>
                  <a:txBody>
                    <a:bodyPr/>
                    <a:lstStyle/>
                    <a:p>
                      <a:pPr algn="l" fontAlgn="ctr"/>
                      <a:r>
                        <a:rPr lang="el-GR" sz="1600" b="1" u="none" strike="noStrike">
                          <a:effectLst/>
                          <a:latin typeface="Roboto" panose="020B0604020202020204" charset="0"/>
                          <a:ea typeface="Roboto" panose="020B0604020202020204" charset="0"/>
                        </a:rPr>
                        <a:t>Συνολικές Μερίδες</a:t>
                      </a:r>
                      <a:endParaRPr lang="el-GR" sz="1600" b="1" i="0" u="none" strike="noStrike">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tcPr>
                </a:tc>
                <a:tc>
                  <a:txBody>
                    <a:bodyPr/>
                    <a:lstStyle/>
                    <a:p>
                      <a:pPr algn="l" fontAlgn="ctr"/>
                      <a:r>
                        <a:rPr lang="el-GR" sz="1600" b="1" u="none" strike="noStrike">
                          <a:effectLst/>
                          <a:latin typeface="Roboto" panose="020B0604020202020204" charset="0"/>
                          <a:ea typeface="Roboto" panose="020B0604020202020204" charset="0"/>
                        </a:rPr>
                        <a:t>Κόστος Μερίδας</a:t>
                      </a:r>
                      <a:endParaRPr lang="el-GR" sz="1600" b="1" i="0" u="none" strike="noStrike">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tcPr>
                </a:tc>
                <a:tc>
                  <a:txBody>
                    <a:bodyPr/>
                    <a:lstStyle/>
                    <a:p>
                      <a:pPr lvl="0" algn="l">
                        <a:buNone/>
                      </a:pPr>
                      <a:r>
                        <a:rPr lang="el-GR" sz="1600" b="1" i="0" u="none" strike="noStrike" noProof="0">
                          <a:effectLst/>
                          <a:latin typeface="Roboto" panose="020B0604020202020204" charset="0"/>
                          <a:ea typeface="Roboto" panose="020B0604020202020204" charset="0"/>
                        </a:rPr>
                        <a:t>Ετήσιο όφελος</a:t>
                      </a:r>
                    </a:p>
                    <a:p>
                      <a:pPr lvl="0" algn="ctr">
                        <a:buNone/>
                      </a:pPr>
                      <a:r>
                        <a:rPr lang="el-GR" sz="1400" b="0" i="0" u="none" strike="noStrike" noProof="0">
                          <a:effectLst/>
                          <a:latin typeface="Roboto" panose="020B0604020202020204" charset="0"/>
                          <a:ea typeface="Roboto" panose="020B0604020202020204" charset="0"/>
                        </a:rPr>
                        <a:t>€ 0.111 /</a:t>
                      </a:r>
                      <a:r>
                        <a:rPr lang="el-GR" sz="1400" b="0" i="0" u="none" strike="noStrike" noProof="0" err="1">
                          <a:effectLst/>
                          <a:latin typeface="Roboto" panose="020B0604020202020204" charset="0"/>
                          <a:ea typeface="Roboto" panose="020B0604020202020204" charset="0"/>
                        </a:rPr>
                        <a:t>kWh</a:t>
                      </a:r>
                      <a:r>
                        <a:rPr lang="el-GR" sz="1400" b="0" i="0" u="none" strike="noStrike" noProof="0">
                          <a:effectLst/>
                          <a:latin typeface="Roboto" panose="020B0604020202020204" charset="0"/>
                          <a:ea typeface="Roboto" panose="020B0604020202020204" charset="0"/>
                        </a:rPr>
                        <a:t> </a:t>
                      </a:r>
                      <a:br>
                        <a:rPr lang="el-GR" sz="1400" b="0" i="0" u="none" strike="noStrike" noProof="0">
                          <a:effectLst/>
                          <a:latin typeface="Roboto" panose="020B0604020202020204" charset="0"/>
                          <a:ea typeface="Roboto" panose="020B0604020202020204" charset="0"/>
                        </a:rPr>
                      </a:br>
                      <a:r>
                        <a:rPr lang="el-GR" sz="1400" b="0" i="0" u="none" strike="noStrike" noProof="0">
                          <a:effectLst/>
                          <a:latin typeface="Roboto" panose="020B0604020202020204" charset="0"/>
                          <a:ea typeface="Roboto" panose="020B0604020202020204" charset="0"/>
                        </a:rPr>
                        <a:t>(προ κρίσης)</a:t>
                      </a:r>
                      <a:endParaRPr lang="en-US" sz="1400" b="0">
                        <a:latin typeface="Roboto" panose="020B0604020202020204" charset="0"/>
                        <a:ea typeface="Roboto" panose="020B0604020202020204" charset="0"/>
                      </a:endParaRPr>
                    </a:p>
                  </a:txBody>
                  <a:tcPr marL="45720" marR="45720" anchor="ctr">
                    <a:lnB w="12700">
                      <a:solidFill>
                        <a:schemeClr val="tx1"/>
                      </a:solidFill>
                    </a:lnB>
                    <a:solidFill>
                      <a:schemeClr val="accent5">
                        <a:lumMod val="60000"/>
                        <a:lumOff val="4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l-GR" sz="1600" b="1" i="0" u="none" strike="noStrike" kern="1200" cap="none" spc="0" normalizeH="0" baseline="0" noProof="0">
                          <a:ln>
                            <a:noFill/>
                          </a:ln>
                          <a:effectLst/>
                          <a:uLnTx/>
                          <a:uFillTx/>
                          <a:latin typeface="Roboto" panose="020B0604020202020204" charset="0"/>
                          <a:ea typeface="Roboto" panose="020B0604020202020204" charset="0"/>
                          <a:cs typeface="+mn-cs"/>
                        </a:rPr>
                        <a:t>Ετήσιο όφελος </a:t>
                      </a:r>
                      <a:br>
                        <a:rPr kumimoji="0" lang="el-GR" sz="1600" b="1" i="0" u="none" strike="noStrike" kern="1200" cap="none" spc="0" normalizeH="0" baseline="0" noProof="0">
                          <a:ln>
                            <a:noFill/>
                          </a:ln>
                          <a:solidFill>
                            <a:srgbClr val="000000"/>
                          </a:solidFill>
                          <a:effectLst/>
                          <a:uLnTx/>
                          <a:uFillTx/>
                          <a:latin typeface="Roboto" panose="020B0604020202020204" charset="0"/>
                          <a:ea typeface="Roboto" panose="020B0604020202020204" charset="0"/>
                          <a:cs typeface="+mn-cs"/>
                        </a:rPr>
                      </a:br>
                      <a:r>
                        <a:rPr kumimoji="0" lang="el-GR" sz="1400" b="1" i="0" u="none" strike="noStrike" kern="1200" cap="none" spc="0" normalizeH="0" baseline="0" noProof="0">
                          <a:ln>
                            <a:noFill/>
                          </a:ln>
                          <a:solidFill>
                            <a:srgbClr val="FF0000"/>
                          </a:solidFill>
                          <a:effectLst/>
                          <a:uLnTx/>
                          <a:uFillTx/>
                          <a:latin typeface="Roboto" panose="020B0604020202020204" charset="0"/>
                          <a:ea typeface="Roboto" panose="020B0604020202020204" charset="0"/>
                          <a:cs typeface="+mn-cs"/>
                        </a:rPr>
                        <a:t>€ 0.285 /</a:t>
                      </a:r>
                      <a:r>
                        <a:rPr kumimoji="0" lang="el-GR" sz="1400" b="1" i="0" u="none" strike="noStrike" kern="1200" cap="none" spc="0" normalizeH="0" baseline="0" noProof="0" err="1">
                          <a:ln>
                            <a:noFill/>
                          </a:ln>
                          <a:solidFill>
                            <a:srgbClr val="FF0000"/>
                          </a:solidFill>
                          <a:effectLst/>
                          <a:uLnTx/>
                          <a:uFillTx/>
                          <a:latin typeface="Roboto" panose="020B0604020202020204" charset="0"/>
                          <a:ea typeface="Roboto" panose="020B0604020202020204" charset="0"/>
                          <a:cs typeface="+mn-cs"/>
                        </a:rPr>
                        <a:t>kWh</a:t>
                      </a:r>
                      <a:r>
                        <a:rPr kumimoji="0" lang="el-GR" sz="1400" b="1" i="0" u="none" strike="noStrike" kern="1200" cap="none" spc="0" normalizeH="0" baseline="0" noProof="0">
                          <a:ln>
                            <a:noFill/>
                          </a:ln>
                          <a:solidFill>
                            <a:srgbClr val="FF0000"/>
                          </a:solidFill>
                          <a:effectLst/>
                          <a:uLnTx/>
                          <a:uFillTx/>
                          <a:latin typeface="Roboto" panose="020B0604020202020204" charset="0"/>
                          <a:ea typeface="Roboto" panose="020B0604020202020204" charset="0"/>
                          <a:cs typeface="+mn-cs"/>
                        </a:rPr>
                        <a:t> (σήμερα)</a:t>
                      </a:r>
                      <a:endParaRPr kumimoji="0" lang="en-US" sz="1400" b="1" i="0" u="none" strike="noStrike" kern="1200" cap="none" spc="0" normalizeH="0" baseline="0" noProof="0">
                        <a:ln>
                          <a:noFill/>
                        </a:ln>
                        <a:solidFill>
                          <a:srgbClr val="FF0000"/>
                        </a:solidFill>
                        <a:effectLst/>
                        <a:uLnTx/>
                        <a:uFillTx/>
                        <a:latin typeface="Roboto" panose="020B0604020202020204" charset="0"/>
                        <a:ea typeface="Roboto" panose="020B0604020202020204" charset="0"/>
                        <a:cs typeface="+mn-cs"/>
                      </a:endParaRPr>
                    </a:p>
                  </a:txBody>
                  <a:tcPr marL="45720" marR="45720" anchor="ctr">
                    <a:lnB w="12700" cap="flat" cmpd="sng" algn="ctr">
                      <a:solidFill>
                        <a:schemeClr val="tx1"/>
                      </a:solidFill>
                      <a:prstDash val="solid"/>
                      <a:round/>
                      <a:headEnd type="none" w="med" len="med"/>
                      <a:tailEnd type="none" w="med" len="med"/>
                    </a:lnB>
                    <a:solidFill>
                      <a:schemeClr val="accent5">
                        <a:lumMod val="60000"/>
                        <a:lumOff val="40000"/>
                      </a:schemeClr>
                    </a:solidFill>
                  </a:tcPr>
                </a:tc>
                <a:extLst>
                  <a:ext uri="{0D108BD9-81ED-4DB2-BD59-A6C34878D82A}">
                    <a16:rowId xmlns:a16="http://schemas.microsoft.com/office/drawing/2014/main" val="1154269737"/>
                  </a:ext>
                </a:extLst>
              </a:tr>
              <a:tr h="448776">
                <a:tc>
                  <a:txBody>
                    <a:bodyPr/>
                    <a:lstStyle/>
                    <a:p>
                      <a:pPr algn="l" fontAlgn="b"/>
                      <a:r>
                        <a:rPr lang="el-GR" sz="1600" u="none" strike="noStrike">
                          <a:effectLst/>
                          <a:latin typeface="Roboto" panose="020B0604020202020204" charset="0"/>
                          <a:ea typeface="Roboto" panose="020B0604020202020204" charset="0"/>
                        </a:rPr>
                        <a:t>Μελος_1</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3</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000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2</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2</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lvl="0" algn="ctr">
                        <a:buNone/>
                      </a:pPr>
                      <a:r>
                        <a:rPr lang="en-US" sz="1600" u="none" strike="noStrike">
                          <a:effectLst/>
                          <a:latin typeface="Roboto" panose="020B0604020202020204" charset="0"/>
                          <a:ea typeface="Roboto" panose="020B0604020202020204" charset="0"/>
                        </a:rPr>
                        <a:t>20</a:t>
                      </a:r>
                    </a:p>
                  </a:txBody>
                  <a:tcPr marL="45720" marR="45720" anchor="b">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a:t>
                      </a:r>
                      <a:r>
                        <a:rPr lang="el-GR" sz="1600" u="none" strike="noStrike">
                          <a:effectLst/>
                          <a:latin typeface="Roboto" panose="020B0604020202020204" charset="0"/>
                          <a:ea typeface="Roboto" panose="020B0604020202020204" charset="0"/>
                        </a:rPr>
                        <a:t> </a:t>
                      </a:r>
                      <a:r>
                        <a:rPr lang="en-US" sz="1600" u="none" strike="noStrike">
                          <a:effectLst/>
                          <a:latin typeface="Roboto" panose="020B0604020202020204" charset="0"/>
                          <a:ea typeface="Roboto" panose="020B0604020202020204" charset="0"/>
                        </a:rPr>
                        <a:t>2</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000 </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a:t>
                      </a:r>
                      <a:r>
                        <a:rPr lang="el-GR" sz="1600" u="none" strike="noStrike">
                          <a:effectLst/>
                          <a:latin typeface="Roboto" panose="020B0604020202020204" charset="0"/>
                          <a:ea typeface="Roboto" panose="020B0604020202020204" charset="0"/>
                        </a:rPr>
                        <a:t> </a:t>
                      </a:r>
                      <a:r>
                        <a:rPr lang="en-US" sz="1600" u="none" strike="noStrike">
                          <a:effectLst/>
                          <a:latin typeface="Roboto" panose="020B0604020202020204" charset="0"/>
                          <a:ea typeface="Roboto" panose="020B0604020202020204" charset="0"/>
                        </a:rPr>
                        <a:t>333 </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tcPr>
                </a:tc>
                <a:tc>
                  <a:txBody>
                    <a:bodyPr/>
                    <a:lstStyle/>
                    <a:p>
                      <a:pPr algn="ctr" fontAlgn="b"/>
                      <a:r>
                        <a:rPr lang="en-US" sz="1600" u="none" strike="noStrike">
                          <a:effectLst/>
                          <a:latin typeface="Roboto" panose="020B0604020202020204" charset="0"/>
                          <a:ea typeface="Roboto" panose="020B0604020202020204" charset="0"/>
                        </a:rPr>
                        <a:t>€</a:t>
                      </a:r>
                      <a:r>
                        <a:rPr lang="el-GR" sz="1600" u="none" strike="noStrike">
                          <a:effectLst/>
                          <a:latin typeface="Roboto" panose="020B0604020202020204" charset="0"/>
                          <a:ea typeface="Roboto" panose="020B0604020202020204" charset="0"/>
                        </a:rPr>
                        <a:t> 855</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65567326"/>
                  </a:ext>
                </a:extLst>
              </a:tr>
              <a:tr h="448776">
                <a:tc>
                  <a:txBody>
                    <a:bodyPr/>
                    <a:lstStyle/>
                    <a:p>
                      <a:pPr algn="l" fontAlgn="b"/>
                      <a:r>
                        <a:rPr lang="el-GR" sz="1600" u="none" strike="noStrike">
                          <a:effectLst/>
                          <a:latin typeface="Roboto" panose="020B0604020202020204" charset="0"/>
                          <a:ea typeface="Roboto" panose="020B0604020202020204" charset="0"/>
                        </a:rPr>
                        <a:t>Μελος_2</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7</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000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4</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7</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4</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7%</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47</a:t>
                      </a:r>
                    </a:p>
                  </a:txBody>
                  <a:tcPr marL="45720" marR="45720" anchor="b">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a:t>
                      </a:r>
                      <a:r>
                        <a:rPr lang="el-GR" sz="1600" u="none" strike="noStrike">
                          <a:effectLst/>
                          <a:latin typeface="Roboto" panose="020B0604020202020204" charset="0"/>
                          <a:ea typeface="Roboto" panose="020B0604020202020204" charset="0"/>
                        </a:rPr>
                        <a:t> </a:t>
                      </a:r>
                      <a:r>
                        <a:rPr lang="en-US" sz="1600" u="none" strike="noStrike">
                          <a:effectLst/>
                          <a:latin typeface="Roboto" panose="020B0604020202020204" charset="0"/>
                          <a:ea typeface="Roboto" panose="020B0604020202020204" charset="0"/>
                        </a:rPr>
                        <a:t>4,700 </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a:t>
                      </a:r>
                      <a:r>
                        <a:rPr lang="el-GR" sz="1600" u="none" strike="noStrike">
                          <a:effectLst/>
                          <a:latin typeface="Roboto" panose="020B0604020202020204" charset="0"/>
                          <a:ea typeface="Roboto" panose="020B0604020202020204" charset="0"/>
                        </a:rPr>
                        <a:t> </a:t>
                      </a:r>
                      <a:r>
                        <a:rPr lang="en-US" sz="1600" u="none" strike="noStrike">
                          <a:effectLst/>
                          <a:latin typeface="Roboto" panose="020B0604020202020204" charset="0"/>
                          <a:ea typeface="Roboto" panose="020B0604020202020204" charset="0"/>
                        </a:rPr>
                        <a:t>777 </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tc>
                <a:tc>
                  <a:txBody>
                    <a:bodyPr/>
                    <a:lstStyle/>
                    <a:p>
                      <a:pPr algn="ctr" fontAlgn="b"/>
                      <a:r>
                        <a:rPr lang="en-US" sz="1600" u="none" strike="noStrike">
                          <a:effectLst/>
                          <a:latin typeface="Roboto" panose="020B0604020202020204" charset="0"/>
                          <a:ea typeface="Roboto" panose="020B0604020202020204" charset="0"/>
                        </a:rPr>
                        <a:t>€</a:t>
                      </a:r>
                      <a:r>
                        <a:rPr lang="el-GR" sz="1600" u="none" strike="noStrike">
                          <a:effectLst/>
                          <a:latin typeface="Roboto" panose="020B0604020202020204" charset="0"/>
                          <a:ea typeface="Roboto" panose="020B0604020202020204" charset="0"/>
                        </a:rPr>
                        <a:t> 1.995</a:t>
                      </a:r>
                      <a:r>
                        <a:rPr lang="en-US" sz="1600" u="none" strike="noStrike">
                          <a:effectLst/>
                          <a:latin typeface="Roboto" panose="020B0604020202020204" charset="0"/>
                          <a:ea typeface="Roboto" panose="020B0604020202020204" charset="0"/>
                        </a:rPr>
                        <a:t> </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tc>
                <a:extLst>
                  <a:ext uri="{0D108BD9-81ED-4DB2-BD59-A6C34878D82A}">
                    <a16:rowId xmlns:a16="http://schemas.microsoft.com/office/drawing/2014/main" val="4018174050"/>
                  </a:ext>
                </a:extLst>
              </a:tr>
              <a:tr h="448776">
                <a:tc>
                  <a:txBody>
                    <a:bodyPr/>
                    <a:lstStyle/>
                    <a:p>
                      <a:pPr algn="l" fontAlgn="b"/>
                      <a:endParaRPr lang="el-GR"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u="none" strike="noStrike">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u="none" strike="noStrike">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extLst>
                  <a:ext uri="{0D108BD9-81ED-4DB2-BD59-A6C34878D82A}">
                    <a16:rowId xmlns:a16="http://schemas.microsoft.com/office/drawing/2014/main" val="3608683268"/>
                  </a:ext>
                </a:extLst>
              </a:tr>
              <a:tr h="448776">
                <a:tc>
                  <a:txBody>
                    <a:bodyPr/>
                    <a:lstStyle/>
                    <a:p>
                      <a:pPr algn="l" fontAlgn="b"/>
                      <a:endParaRPr lang="el-GR"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l-GR" sz="1600" u="none" strike="noStrike">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extLst>
                  <a:ext uri="{0D108BD9-81ED-4DB2-BD59-A6C34878D82A}">
                    <a16:rowId xmlns:a16="http://schemas.microsoft.com/office/drawing/2014/main" val="702522172"/>
                  </a:ext>
                </a:extLst>
              </a:tr>
              <a:tr h="390974">
                <a:tc>
                  <a:txBody>
                    <a:bodyPr/>
                    <a:lstStyle/>
                    <a:p>
                      <a:pPr algn="l"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21693899"/>
                  </a:ext>
                </a:extLst>
              </a:tr>
              <a:tr h="577631">
                <a:tc>
                  <a:txBody>
                    <a:bodyPr/>
                    <a:lstStyle/>
                    <a:p>
                      <a:pPr algn="l" fontAlgn="b"/>
                      <a:r>
                        <a:rPr lang="el-GR" sz="1600" u="none" strike="noStrike">
                          <a:effectLst/>
                          <a:latin typeface="Roboto" panose="020B0604020202020204" charset="0"/>
                          <a:ea typeface="Roboto" panose="020B0604020202020204" charset="0"/>
                        </a:rPr>
                        <a:t>Σύνολο</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ctr">
                    <a:lnT w="12700">
                      <a:solidFill>
                        <a:schemeClr val="tx1"/>
                      </a:solidFill>
                    </a:lnT>
                  </a:tcPr>
                </a:tc>
                <a:tc>
                  <a:txBody>
                    <a:bodyPr/>
                    <a:lstStyle/>
                    <a:p>
                      <a:pPr algn="ctr" fontAlgn="b"/>
                      <a:r>
                        <a:rPr lang="en-US" sz="1600" u="none" strike="noStrike">
                          <a:effectLst/>
                          <a:latin typeface="Roboto" panose="020B0604020202020204" charset="0"/>
                          <a:ea typeface="Roboto" panose="020B0604020202020204" charset="0"/>
                        </a:rPr>
                        <a:t>150</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000 </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100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100%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1000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a:t>
                      </a:r>
                      <a:r>
                        <a:rPr lang="el-GR" sz="1600" u="none" strike="noStrike">
                          <a:effectLst/>
                          <a:latin typeface="Roboto" panose="020B0604020202020204" charset="0"/>
                          <a:ea typeface="Roboto" panose="020B0604020202020204" charset="0"/>
                        </a:rPr>
                        <a:t> </a:t>
                      </a:r>
                      <a:r>
                        <a:rPr lang="en-US" sz="1600" u="none" strike="noStrike">
                          <a:effectLst/>
                          <a:latin typeface="Roboto" panose="020B0604020202020204" charset="0"/>
                          <a:ea typeface="Roboto" panose="020B0604020202020204" charset="0"/>
                        </a:rPr>
                        <a:t>100</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000 </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T w="12700">
                      <a:solidFill>
                        <a:schemeClr val="tx1"/>
                      </a:solidFill>
                    </a:lnT>
                    <a:solidFill>
                      <a:schemeClr val="bg1"/>
                    </a:solidFill>
                  </a:tcPr>
                </a:tc>
                <a:tc>
                  <a:txBody>
                    <a:bodyPr/>
                    <a:lstStyle/>
                    <a:p>
                      <a:pPr algn="ctr" fontAlgn="b"/>
                      <a:endParaRPr lang="en-US" sz="1600" b="1" i="0" u="none" strike="noStrike">
                        <a:solidFill>
                          <a:srgbClr val="000000"/>
                        </a:solidFill>
                        <a:effectLst/>
                        <a:latin typeface="Roboto" panose="020B0604020202020204" charset="0"/>
                        <a:ea typeface="Roboto" panose="020B0604020202020204" charset="0"/>
                      </a:endParaRPr>
                    </a:p>
                  </a:txBody>
                  <a:tcPr marL="45720" marR="45720" anchor="ctr">
                    <a:lnT w="12700">
                      <a:solidFill>
                        <a:schemeClr val="tx1"/>
                      </a:solidFill>
                    </a:lnT>
                    <a:solidFill>
                      <a:schemeClr val="bg1"/>
                    </a:solidFill>
                  </a:tcPr>
                </a:tc>
                <a:tc>
                  <a:txBody>
                    <a:bodyPr/>
                    <a:lstStyle/>
                    <a:p>
                      <a:pPr algn="ctr" fontAlgn="b"/>
                      <a:endParaRPr lang="en-US" sz="1600" b="1" i="0" u="none" strike="noStrike">
                        <a:solidFill>
                          <a:srgbClr val="000000"/>
                        </a:solidFill>
                        <a:effectLst/>
                        <a:latin typeface="Roboto" panose="020B0604020202020204" charset="0"/>
                        <a:ea typeface="Roboto" panose="020B0604020202020204" charset="0"/>
                      </a:endParaRPr>
                    </a:p>
                  </a:txBody>
                  <a:tcPr marL="45720" marR="45720" anchor="ct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3823277725"/>
                  </a:ext>
                </a:extLst>
              </a:tr>
            </a:tbl>
          </a:graphicData>
        </a:graphic>
      </p:graphicFrame>
      <p:sp>
        <p:nvSpPr>
          <p:cNvPr id="4" name="Ορθογώνιο 5">
            <a:extLst>
              <a:ext uri="{FF2B5EF4-FFF2-40B4-BE49-F238E27FC236}">
                <a16:creationId xmlns:a16="http://schemas.microsoft.com/office/drawing/2014/main" id="{58CC31DE-5625-CC74-8E8E-5AB845D68D66}"/>
              </a:ext>
            </a:extLst>
          </p:cNvPr>
          <p:cNvSpPr/>
          <p:nvPr/>
        </p:nvSpPr>
        <p:spPr>
          <a:xfrm>
            <a:off x="536713" y="0"/>
            <a:ext cx="2000018" cy="149087"/>
          </a:xfrm>
          <a:prstGeom prst="rect">
            <a:avLst/>
          </a:prstGeom>
          <a:solidFill>
            <a:srgbClr val="1265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9" name="Τίτλος 1">
            <a:extLst>
              <a:ext uri="{FF2B5EF4-FFF2-40B4-BE49-F238E27FC236}">
                <a16:creationId xmlns:a16="http://schemas.microsoft.com/office/drawing/2014/main" id="{6C85774E-9F35-205D-5B21-97317FBEC62A}"/>
              </a:ext>
            </a:extLst>
          </p:cNvPr>
          <p:cNvSpPr txBox="1">
            <a:spLocks/>
          </p:cNvSpPr>
          <p:nvPr/>
        </p:nvSpPr>
        <p:spPr>
          <a:xfrm>
            <a:off x="838200" y="365125"/>
            <a:ext cx="7585364" cy="900257"/>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3600">
                <a:latin typeface="Roboto" panose="020B0604020202020204" charset="0"/>
                <a:ea typeface="Roboto" panose="020B0604020202020204" charset="0"/>
              </a:rPr>
              <a:t>Παράδειγμα εικονικού ενεργειακού συμψηφισμού - Έργο 100kWp</a:t>
            </a:r>
          </a:p>
        </p:txBody>
      </p:sp>
    </p:spTree>
    <p:extLst>
      <p:ext uri="{BB962C8B-B14F-4D97-AF65-F5344CB8AC3E}">
        <p14:creationId xmlns:p14="http://schemas.microsoft.com/office/powerpoint/2010/main" val="37968088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A44519A2-1877-4473-884A-448FFAA140BF}"/>
              </a:ext>
            </a:extLst>
          </p:cNvPr>
          <p:cNvSpPr>
            <a:spLocks noGrp="1"/>
          </p:cNvSpPr>
          <p:nvPr>
            <p:ph idx="1"/>
          </p:nvPr>
        </p:nvSpPr>
        <p:spPr/>
        <p:txBody>
          <a:bodyPr vert="horz" lIns="91440" tIns="45720" rIns="91440" bIns="45720" rtlCol="0" anchor="t">
            <a:normAutofit/>
          </a:bodyPr>
          <a:lstStyle/>
          <a:p>
            <a:endParaRPr lang="el-GR"/>
          </a:p>
          <a:p>
            <a:endParaRPr lang="el-GR"/>
          </a:p>
        </p:txBody>
      </p:sp>
      <p:graphicFrame>
        <p:nvGraphicFramePr>
          <p:cNvPr id="7" name="Table 6">
            <a:extLst>
              <a:ext uri="{FF2B5EF4-FFF2-40B4-BE49-F238E27FC236}">
                <a16:creationId xmlns:a16="http://schemas.microsoft.com/office/drawing/2014/main" id="{6C38BE16-3CE7-FC28-2796-9B1FA3BFD819}"/>
              </a:ext>
            </a:extLst>
          </p:cNvPr>
          <p:cNvGraphicFramePr>
            <a:graphicFrameLocks noGrp="1"/>
          </p:cNvGraphicFramePr>
          <p:nvPr>
            <p:extLst>
              <p:ext uri="{D42A27DB-BD31-4B8C-83A1-F6EECF244321}">
                <p14:modId xmlns:p14="http://schemas.microsoft.com/office/powerpoint/2010/main" val="3169965754"/>
              </p:ext>
            </p:extLst>
          </p:nvPr>
        </p:nvGraphicFramePr>
        <p:xfrm>
          <a:off x="838200" y="1862686"/>
          <a:ext cx="10631101" cy="3769549"/>
        </p:xfrm>
        <a:graphic>
          <a:graphicData uri="http://schemas.openxmlformats.org/drawingml/2006/table">
            <a:tbl>
              <a:tblPr>
                <a:tableStyleId>{22838BEF-8BB2-4498-84A7-C5851F593DF1}</a:tableStyleId>
              </a:tblPr>
              <a:tblGrid>
                <a:gridCol w="1637145">
                  <a:extLst>
                    <a:ext uri="{9D8B030D-6E8A-4147-A177-3AD203B41FA5}">
                      <a16:colId xmlns:a16="http://schemas.microsoft.com/office/drawing/2014/main" val="1213339807"/>
                    </a:ext>
                  </a:extLst>
                </a:gridCol>
                <a:gridCol w="1551710">
                  <a:extLst>
                    <a:ext uri="{9D8B030D-6E8A-4147-A177-3AD203B41FA5}">
                      <a16:colId xmlns:a16="http://schemas.microsoft.com/office/drawing/2014/main" val="2002852033"/>
                    </a:ext>
                  </a:extLst>
                </a:gridCol>
                <a:gridCol w="1148080">
                  <a:extLst>
                    <a:ext uri="{9D8B030D-6E8A-4147-A177-3AD203B41FA5}">
                      <a16:colId xmlns:a16="http://schemas.microsoft.com/office/drawing/2014/main" val="531941495"/>
                    </a:ext>
                  </a:extLst>
                </a:gridCol>
                <a:gridCol w="1102892">
                  <a:extLst>
                    <a:ext uri="{9D8B030D-6E8A-4147-A177-3AD203B41FA5}">
                      <a16:colId xmlns:a16="http://schemas.microsoft.com/office/drawing/2014/main" val="4022377902"/>
                    </a:ext>
                  </a:extLst>
                </a:gridCol>
                <a:gridCol w="1260412">
                  <a:extLst>
                    <a:ext uri="{9D8B030D-6E8A-4147-A177-3AD203B41FA5}">
                      <a16:colId xmlns:a16="http://schemas.microsoft.com/office/drawing/2014/main" val="2645329613"/>
                    </a:ext>
                  </a:extLst>
                </a:gridCol>
                <a:gridCol w="1065868">
                  <a:extLst>
                    <a:ext uri="{9D8B030D-6E8A-4147-A177-3AD203B41FA5}">
                      <a16:colId xmlns:a16="http://schemas.microsoft.com/office/drawing/2014/main" val="1686472262"/>
                    </a:ext>
                  </a:extLst>
                </a:gridCol>
                <a:gridCol w="1432497">
                  <a:extLst>
                    <a:ext uri="{9D8B030D-6E8A-4147-A177-3AD203B41FA5}">
                      <a16:colId xmlns:a16="http://schemas.microsoft.com/office/drawing/2014/main" val="3461364838"/>
                    </a:ext>
                  </a:extLst>
                </a:gridCol>
                <a:gridCol w="1432497">
                  <a:extLst>
                    <a:ext uri="{9D8B030D-6E8A-4147-A177-3AD203B41FA5}">
                      <a16:colId xmlns:a16="http://schemas.microsoft.com/office/drawing/2014/main" val="2094707012"/>
                    </a:ext>
                  </a:extLst>
                </a:gridCol>
              </a:tblGrid>
              <a:tr h="820845">
                <a:tc>
                  <a:txBody>
                    <a:bodyPr/>
                    <a:lstStyle/>
                    <a:p>
                      <a:pPr algn="l" fontAlgn="ctr"/>
                      <a:r>
                        <a:rPr lang="el-GR" sz="1600" b="1" u="none" strike="noStrike">
                          <a:effectLst/>
                          <a:latin typeface="Roboto" panose="020B0604020202020204" charset="0"/>
                          <a:ea typeface="Roboto" panose="020B0604020202020204" charset="0"/>
                        </a:rPr>
                        <a:t>Μέλη</a:t>
                      </a:r>
                      <a:endParaRPr lang="el-GR" sz="1600" b="1" i="0" u="none" strike="noStrike">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tcPr>
                </a:tc>
                <a:tc>
                  <a:txBody>
                    <a:bodyPr/>
                    <a:lstStyle/>
                    <a:p>
                      <a:pPr algn="l" fontAlgn="ctr"/>
                      <a:r>
                        <a:rPr lang="el-GR" sz="1600" b="1" u="none" strike="noStrike">
                          <a:effectLst/>
                          <a:latin typeface="Roboto" panose="020B0604020202020204" charset="0"/>
                          <a:ea typeface="Roboto" panose="020B0604020202020204" charset="0"/>
                        </a:rPr>
                        <a:t>Ετήσια Κατανάλωση (</a:t>
                      </a:r>
                      <a:r>
                        <a:rPr lang="en-US" sz="1600" b="1" u="none" strike="noStrike">
                          <a:effectLst/>
                          <a:latin typeface="Roboto" panose="020B0604020202020204" charset="0"/>
                          <a:ea typeface="Roboto" panose="020B0604020202020204" charset="0"/>
                        </a:rPr>
                        <a:t>kWh)</a:t>
                      </a:r>
                      <a:endParaRPr lang="en-US" sz="1600" b="1" i="0" u="none" strike="noStrike">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tcPr>
                </a:tc>
                <a:tc>
                  <a:txBody>
                    <a:bodyPr/>
                    <a:lstStyle/>
                    <a:p>
                      <a:pPr algn="l" fontAlgn="ctr"/>
                      <a:r>
                        <a:rPr lang="el-GR" sz="1600" b="1" u="none" strike="noStrike">
                          <a:effectLst/>
                          <a:latin typeface="Roboto" panose="020B0604020202020204" charset="0"/>
                          <a:ea typeface="Roboto" panose="020B0604020202020204" charset="0"/>
                        </a:rPr>
                        <a:t>Ισχύς (</a:t>
                      </a:r>
                      <a:r>
                        <a:rPr lang="en-US" sz="1600" b="1" u="none" strike="noStrike" err="1">
                          <a:effectLst/>
                          <a:latin typeface="Roboto" panose="020B0604020202020204" charset="0"/>
                          <a:ea typeface="Roboto" panose="020B0604020202020204" charset="0"/>
                        </a:rPr>
                        <a:t>kWp</a:t>
                      </a:r>
                      <a:r>
                        <a:rPr lang="en-US" sz="1600" b="1" u="none" strike="noStrike">
                          <a:effectLst/>
                          <a:latin typeface="Roboto" panose="020B0604020202020204" charset="0"/>
                          <a:ea typeface="Roboto" panose="020B0604020202020204" charset="0"/>
                        </a:rPr>
                        <a:t>)</a:t>
                      </a:r>
                      <a:br>
                        <a:rPr lang="el-GR" sz="1600" b="1" u="none" strike="noStrike">
                          <a:effectLst/>
                          <a:latin typeface="Roboto" panose="020B0604020202020204" charset="0"/>
                          <a:ea typeface="Roboto" panose="020B0604020202020204" charset="0"/>
                        </a:rPr>
                      </a:br>
                      <a:r>
                        <a:rPr lang="en-US" sz="1200" b="0" u="none" strike="noStrike">
                          <a:effectLst/>
                          <a:latin typeface="Roboto" panose="020B0604020202020204" charset="0"/>
                          <a:ea typeface="Roboto" panose="020B0604020202020204" charset="0"/>
                        </a:rPr>
                        <a:t>1</a:t>
                      </a:r>
                      <a:r>
                        <a:rPr lang="el-GR" sz="1200" b="0" u="none" strike="noStrike">
                          <a:effectLst/>
                          <a:latin typeface="Roboto" panose="020B0604020202020204" charset="0"/>
                          <a:ea typeface="Roboto" panose="020B0604020202020204" charset="0"/>
                        </a:rPr>
                        <a:t>.</a:t>
                      </a:r>
                      <a:r>
                        <a:rPr lang="en-US" sz="1200" b="0" u="none" strike="noStrike">
                          <a:effectLst/>
                          <a:latin typeface="Roboto" panose="020B0604020202020204" charset="0"/>
                          <a:ea typeface="Roboto" panose="020B0604020202020204" charset="0"/>
                        </a:rPr>
                        <a:t>650</a:t>
                      </a:r>
                      <a:r>
                        <a:rPr lang="el-GR" sz="1200" b="0" u="none" strike="noStrike">
                          <a:effectLst/>
                          <a:latin typeface="Roboto" panose="020B0604020202020204" charset="0"/>
                          <a:ea typeface="Roboto" panose="020B0604020202020204" charset="0"/>
                        </a:rPr>
                        <a:t> </a:t>
                      </a:r>
                      <a:r>
                        <a:rPr lang="en-US" sz="1200" b="0" u="none" strike="noStrike">
                          <a:effectLst/>
                          <a:latin typeface="Roboto" panose="020B0604020202020204" charset="0"/>
                          <a:ea typeface="Roboto" panose="020B0604020202020204" charset="0"/>
                        </a:rPr>
                        <a:t>kWh/</a:t>
                      </a:r>
                      <a:r>
                        <a:rPr lang="en-US" sz="1200" b="0" u="none" strike="noStrike" err="1">
                          <a:effectLst/>
                          <a:latin typeface="Roboto" panose="020B0604020202020204" charset="0"/>
                          <a:ea typeface="Roboto" panose="020B0604020202020204" charset="0"/>
                        </a:rPr>
                        <a:t>kWp</a:t>
                      </a:r>
                      <a:endParaRPr lang="en-US" sz="1600" b="0" i="0" u="none" strike="noStrike" err="1">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tcPr>
                </a:tc>
                <a:tc>
                  <a:txBody>
                    <a:bodyPr/>
                    <a:lstStyle/>
                    <a:p>
                      <a:pPr algn="l" fontAlgn="ctr"/>
                      <a:r>
                        <a:rPr lang="el-GR" sz="1600" b="1" u="none" strike="noStrike">
                          <a:effectLst/>
                          <a:latin typeface="Roboto" panose="020B0604020202020204" charset="0"/>
                          <a:ea typeface="Roboto" panose="020B0604020202020204" charset="0"/>
                        </a:rPr>
                        <a:t>Ποσοστό Συμμετοχής</a:t>
                      </a:r>
                      <a:endParaRPr lang="el-GR" sz="1600" b="1" i="0" u="none" strike="noStrike">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tcPr>
                </a:tc>
                <a:tc>
                  <a:txBody>
                    <a:bodyPr/>
                    <a:lstStyle/>
                    <a:p>
                      <a:pPr algn="l" fontAlgn="ctr"/>
                      <a:r>
                        <a:rPr lang="el-GR" sz="1600" b="1" u="none" strike="noStrike">
                          <a:effectLst/>
                          <a:latin typeface="Roboto" panose="020B0604020202020204" charset="0"/>
                          <a:ea typeface="Roboto" panose="020B0604020202020204" charset="0"/>
                        </a:rPr>
                        <a:t>Συνολικές Μερίδες</a:t>
                      </a:r>
                      <a:endParaRPr lang="el-GR" sz="1600" b="1" i="0" u="none" strike="noStrike">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tcPr>
                </a:tc>
                <a:tc>
                  <a:txBody>
                    <a:bodyPr/>
                    <a:lstStyle/>
                    <a:p>
                      <a:pPr algn="l" fontAlgn="ctr"/>
                      <a:r>
                        <a:rPr lang="el-GR" sz="1600" b="1" u="none" strike="noStrike">
                          <a:effectLst/>
                          <a:latin typeface="Roboto" panose="020B0604020202020204" charset="0"/>
                          <a:ea typeface="Roboto" panose="020B0604020202020204" charset="0"/>
                        </a:rPr>
                        <a:t>Κόστος Μερίδας</a:t>
                      </a:r>
                      <a:endParaRPr lang="el-GR" sz="1600" b="1" i="0" u="none" strike="noStrike">
                        <a:solidFill>
                          <a:srgbClr val="000000"/>
                        </a:solidFill>
                        <a:effectLst/>
                        <a:latin typeface="Roboto" panose="020B0604020202020204" charset="0"/>
                        <a:ea typeface="Roboto" panose="020B0604020202020204" charset="0"/>
                      </a:endParaRPr>
                    </a:p>
                  </a:txBody>
                  <a:tcPr marL="45720" marR="45720" anchor="ctr">
                    <a:lnB w="12700">
                      <a:solidFill>
                        <a:schemeClr val="tx1"/>
                      </a:solidFill>
                    </a:lnB>
                  </a:tcPr>
                </a:tc>
                <a:tc>
                  <a:txBody>
                    <a:bodyPr/>
                    <a:lstStyle/>
                    <a:p>
                      <a:pPr lvl="0" algn="l">
                        <a:buNone/>
                      </a:pPr>
                      <a:r>
                        <a:rPr lang="el-GR" sz="1600" b="1" i="0" u="none" strike="noStrike" noProof="0">
                          <a:effectLst/>
                          <a:latin typeface="Roboto" panose="020B0604020202020204" charset="0"/>
                          <a:ea typeface="Roboto" panose="020B0604020202020204" charset="0"/>
                        </a:rPr>
                        <a:t>Ετήσιο όφελος</a:t>
                      </a:r>
                    </a:p>
                    <a:p>
                      <a:pPr lvl="0" algn="ctr">
                        <a:buNone/>
                      </a:pPr>
                      <a:r>
                        <a:rPr lang="el-GR" sz="1400" b="0" i="0" u="none" strike="noStrike" noProof="0">
                          <a:effectLst/>
                          <a:latin typeface="Roboto" panose="020B0604020202020204" charset="0"/>
                          <a:ea typeface="Roboto" panose="020B0604020202020204" charset="0"/>
                        </a:rPr>
                        <a:t>€ 0.111 /</a:t>
                      </a:r>
                      <a:r>
                        <a:rPr lang="el-GR" sz="1400" b="0" i="0" u="none" strike="noStrike" noProof="0" err="1">
                          <a:effectLst/>
                          <a:latin typeface="Roboto" panose="020B0604020202020204" charset="0"/>
                          <a:ea typeface="Roboto" panose="020B0604020202020204" charset="0"/>
                        </a:rPr>
                        <a:t>kWh</a:t>
                      </a:r>
                      <a:r>
                        <a:rPr lang="el-GR" sz="1400" b="0" i="0" u="none" strike="noStrike" noProof="0">
                          <a:effectLst/>
                          <a:latin typeface="Roboto" panose="020B0604020202020204" charset="0"/>
                          <a:ea typeface="Roboto" panose="020B0604020202020204" charset="0"/>
                        </a:rPr>
                        <a:t> </a:t>
                      </a:r>
                      <a:br>
                        <a:rPr lang="el-GR" sz="1400" b="0" i="0" u="none" strike="noStrike" noProof="0">
                          <a:effectLst/>
                          <a:latin typeface="Roboto" panose="020B0604020202020204" charset="0"/>
                          <a:ea typeface="Roboto" panose="020B0604020202020204" charset="0"/>
                        </a:rPr>
                      </a:br>
                      <a:r>
                        <a:rPr lang="el-GR" sz="1400" b="0" i="0" u="none" strike="noStrike" noProof="0">
                          <a:effectLst/>
                          <a:latin typeface="Roboto" panose="020B0604020202020204" charset="0"/>
                          <a:ea typeface="Roboto" panose="020B0604020202020204" charset="0"/>
                        </a:rPr>
                        <a:t>(προ κρίσης)</a:t>
                      </a:r>
                      <a:endParaRPr lang="en-US" sz="1400" b="0">
                        <a:latin typeface="Roboto" panose="020B0604020202020204" charset="0"/>
                        <a:ea typeface="Roboto" panose="020B0604020202020204" charset="0"/>
                      </a:endParaRPr>
                    </a:p>
                  </a:txBody>
                  <a:tcPr marL="45720" marR="45720" anchor="ctr">
                    <a:lnB w="12700">
                      <a:solidFill>
                        <a:schemeClr val="tx1"/>
                      </a:solidFill>
                    </a:lnB>
                    <a:solidFill>
                      <a:schemeClr val="accent5">
                        <a:lumMod val="60000"/>
                        <a:lumOff val="4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l-GR" sz="1600" b="1" i="0" u="none" strike="noStrike" kern="1200" cap="none" spc="0" normalizeH="0" baseline="0" noProof="0">
                          <a:ln>
                            <a:noFill/>
                          </a:ln>
                          <a:effectLst/>
                          <a:uLnTx/>
                          <a:uFillTx/>
                          <a:latin typeface="Roboto" panose="020B0604020202020204" charset="0"/>
                          <a:ea typeface="Roboto" panose="020B0604020202020204" charset="0"/>
                          <a:cs typeface="+mn-cs"/>
                        </a:rPr>
                        <a:t>Ετήσιο όφελος </a:t>
                      </a:r>
                      <a:br>
                        <a:rPr kumimoji="0" lang="el-GR" sz="1600" b="1" i="0" u="none" strike="noStrike" kern="1200" cap="none" spc="0" normalizeH="0" baseline="0" noProof="0">
                          <a:ln>
                            <a:noFill/>
                          </a:ln>
                          <a:solidFill>
                            <a:srgbClr val="000000"/>
                          </a:solidFill>
                          <a:effectLst/>
                          <a:uLnTx/>
                          <a:uFillTx/>
                          <a:latin typeface="Roboto" panose="020B0604020202020204" charset="0"/>
                          <a:ea typeface="Roboto" panose="020B0604020202020204" charset="0"/>
                          <a:cs typeface="+mn-cs"/>
                        </a:rPr>
                      </a:br>
                      <a:r>
                        <a:rPr kumimoji="0" lang="el-GR" sz="1400" b="1" i="0" u="none" strike="noStrike" kern="1200" cap="none" spc="0" normalizeH="0" baseline="0" noProof="0">
                          <a:ln>
                            <a:noFill/>
                          </a:ln>
                          <a:solidFill>
                            <a:srgbClr val="FF0000"/>
                          </a:solidFill>
                          <a:effectLst/>
                          <a:uLnTx/>
                          <a:uFillTx/>
                          <a:latin typeface="Roboto" panose="020B0604020202020204" charset="0"/>
                          <a:ea typeface="Roboto" panose="020B0604020202020204" charset="0"/>
                          <a:cs typeface="+mn-cs"/>
                        </a:rPr>
                        <a:t>€ 0.285 /</a:t>
                      </a:r>
                      <a:r>
                        <a:rPr kumimoji="0" lang="el-GR" sz="1400" b="1" i="0" u="none" strike="noStrike" kern="1200" cap="none" spc="0" normalizeH="0" baseline="0" noProof="0" err="1">
                          <a:ln>
                            <a:noFill/>
                          </a:ln>
                          <a:solidFill>
                            <a:srgbClr val="FF0000"/>
                          </a:solidFill>
                          <a:effectLst/>
                          <a:uLnTx/>
                          <a:uFillTx/>
                          <a:latin typeface="Roboto" panose="020B0604020202020204" charset="0"/>
                          <a:ea typeface="Roboto" panose="020B0604020202020204" charset="0"/>
                          <a:cs typeface="+mn-cs"/>
                        </a:rPr>
                        <a:t>kWh</a:t>
                      </a:r>
                      <a:r>
                        <a:rPr kumimoji="0" lang="el-GR" sz="1400" b="1" i="0" u="none" strike="noStrike" kern="1200" cap="none" spc="0" normalizeH="0" baseline="0" noProof="0">
                          <a:ln>
                            <a:noFill/>
                          </a:ln>
                          <a:solidFill>
                            <a:srgbClr val="FF0000"/>
                          </a:solidFill>
                          <a:effectLst/>
                          <a:uLnTx/>
                          <a:uFillTx/>
                          <a:latin typeface="Roboto" panose="020B0604020202020204" charset="0"/>
                          <a:ea typeface="Roboto" panose="020B0604020202020204" charset="0"/>
                          <a:cs typeface="+mn-cs"/>
                        </a:rPr>
                        <a:t> (σήμερα)</a:t>
                      </a:r>
                      <a:endParaRPr kumimoji="0" lang="en-US" sz="1400" b="1" i="0" u="none" strike="noStrike" kern="1200" cap="none" spc="0" normalizeH="0" baseline="0" noProof="0">
                        <a:ln>
                          <a:noFill/>
                        </a:ln>
                        <a:solidFill>
                          <a:srgbClr val="FF0000"/>
                        </a:solidFill>
                        <a:effectLst/>
                        <a:uLnTx/>
                        <a:uFillTx/>
                        <a:latin typeface="Roboto" panose="020B0604020202020204" charset="0"/>
                        <a:ea typeface="Roboto" panose="020B0604020202020204" charset="0"/>
                        <a:cs typeface="+mn-cs"/>
                      </a:endParaRPr>
                    </a:p>
                  </a:txBody>
                  <a:tcPr marL="45720" marR="45720" anchor="ctr">
                    <a:lnB w="12700" cap="flat" cmpd="sng" algn="ctr">
                      <a:solidFill>
                        <a:schemeClr val="tx1"/>
                      </a:solidFill>
                      <a:prstDash val="solid"/>
                      <a:round/>
                      <a:headEnd type="none" w="med" len="med"/>
                      <a:tailEnd type="none" w="med" len="med"/>
                    </a:lnB>
                    <a:solidFill>
                      <a:schemeClr val="accent5">
                        <a:lumMod val="60000"/>
                        <a:lumOff val="40000"/>
                      </a:schemeClr>
                    </a:solidFill>
                  </a:tcPr>
                </a:tc>
                <a:extLst>
                  <a:ext uri="{0D108BD9-81ED-4DB2-BD59-A6C34878D82A}">
                    <a16:rowId xmlns:a16="http://schemas.microsoft.com/office/drawing/2014/main" val="1154269737"/>
                  </a:ext>
                </a:extLst>
              </a:tr>
              <a:tr h="448776">
                <a:tc>
                  <a:txBody>
                    <a:bodyPr/>
                    <a:lstStyle/>
                    <a:p>
                      <a:pPr algn="l" fontAlgn="b"/>
                      <a:r>
                        <a:rPr lang="el-GR" sz="1600" u="none" strike="noStrike">
                          <a:effectLst/>
                          <a:latin typeface="Roboto" panose="020B0604020202020204" charset="0"/>
                          <a:ea typeface="Roboto" panose="020B0604020202020204" charset="0"/>
                        </a:rPr>
                        <a:t>Μελος_1</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3</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000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2</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2</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lvl="0" algn="ctr">
                        <a:buNone/>
                      </a:pPr>
                      <a:r>
                        <a:rPr lang="en-US" sz="1600" u="none" strike="noStrike">
                          <a:effectLst/>
                          <a:latin typeface="Roboto" panose="020B0604020202020204" charset="0"/>
                          <a:ea typeface="Roboto" panose="020B0604020202020204" charset="0"/>
                        </a:rPr>
                        <a:t>20</a:t>
                      </a:r>
                      <a:endParaRPr lang="en-US">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a:t>
                      </a:r>
                      <a:r>
                        <a:rPr lang="el-GR" sz="1600" u="none" strike="noStrike">
                          <a:effectLst/>
                          <a:latin typeface="Roboto" panose="020B0604020202020204" charset="0"/>
                          <a:ea typeface="Roboto" panose="020B0604020202020204" charset="0"/>
                        </a:rPr>
                        <a:t> </a:t>
                      </a:r>
                      <a:r>
                        <a:rPr lang="en-US" sz="1600" u="none" strike="noStrike">
                          <a:effectLst/>
                          <a:latin typeface="Roboto" panose="020B0604020202020204" charset="0"/>
                          <a:ea typeface="Roboto" panose="020B0604020202020204" charset="0"/>
                        </a:rPr>
                        <a:t>2.200 </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a:t>
                      </a:r>
                      <a:r>
                        <a:rPr lang="el-GR" sz="1600" u="none" strike="noStrike">
                          <a:effectLst/>
                          <a:latin typeface="Roboto" panose="020B0604020202020204" charset="0"/>
                          <a:ea typeface="Roboto" panose="020B0604020202020204" charset="0"/>
                        </a:rPr>
                        <a:t> </a:t>
                      </a:r>
                      <a:r>
                        <a:rPr lang="en-US" sz="1600" u="none" strike="noStrike">
                          <a:effectLst/>
                          <a:latin typeface="Roboto" panose="020B0604020202020204" charset="0"/>
                          <a:ea typeface="Roboto" panose="020B0604020202020204" charset="0"/>
                        </a:rPr>
                        <a:t>333 </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a:solidFill>
                        <a:schemeClr val="tx1"/>
                      </a:solidFill>
                    </a:lnT>
                  </a:tcPr>
                </a:tc>
                <a:tc>
                  <a:txBody>
                    <a:bodyPr/>
                    <a:lstStyle/>
                    <a:p>
                      <a:pPr algn="ctr" fontAlgn="b"/>
                      <a:r>
                        <a:rPr lang="en-US" sz="1600" u="none" strike="noStrike">
                          <a:effectLst/>
                          <a:latin typeface="Roboto" panose="020B0604020202020204" charset="0"/>
                          <a:ea typeface="Roboto" panose="020B0604020202020204" charset="0"/>
                        </a:rPr>
                        <a:t>€</a:t>
                      </a:r>
                      <a:r>
                        <a:rPr lang="el-GR" sz="1600" u="none" strike="noStrike">
                          <a:effectLst/>
                          <a:latin typeface="Roboto" panose="020B0604020202020204" charset="0"/>
                          <a:ea typeface="Roboto" panose="020B0604020202020204" charset="0"/>
                        </a:rPr>
                        <a:t> 855</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65567326"/>
                  </a:ext>
                </a:extLst>
              </a:tr>
              <a:tr h="448776">
                <a:tc>
                  <a:txBody>
                    <a:bodyPr/>
                    <a:lstStyle/>
                    <a:p>
                      <a:pPr algn="l" fontAlgn="b"/>
                      <a:r>
                        <a:rPr lang="el-GR" sz="1600" u="none" strike="noStrike">
                          <a:effectLst/>
                          <a:latin typeface="Roboto" panose="020B0604020202020204" charset="0"/>
                          <a:ea typeface="Roboto" panose="020B0604020202020204" charset="0"/>
                        </a:rPr>
                        <a:t>Μελος_2</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7</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000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4</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7</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4</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7%</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47</a:t>
                      </a:r>
                      <a:endParaRPr lang="en-US">
                        <a:latin typeface="Roboto" panose="020B0604020202020204" charset="0"/>
                        <a:ea typeface="Roboto" panose="020B0604020202020204" charset="0"/>
                      </a:endParaRPr>
                    </a:p>
                  </a:txBody>
                  <a:tcPr marL="45720" marR="45720" anchor="b">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a:t>
                      </a:r>
                      <a:r>
                        <a:rPr lang="el-GR" sz="1600" u="none" strike="noStrike">
                          <a:effectLst/>
                          <a:latin typeface="Roboto" panose="020B0604020202020204" charset="0"/>
                          <a:ea typeface="Roboto" panose="020B0604020202020204" charset="0"/>
                        </a:rPr>
                        <a:t> 4.7</a:t>
                      </a:r>
                      <a:r>
                        <a:rPr lang="en-US" sz="1600" u="none" strike="noStrike">
                          <a:effectLst/>
                          <a:latin typeface="Roboto" panose="020B0604020202020204" charset="0"/>
                          <a:ea typeface="Roboto" panose="020B0604020202020204" charset="0"/>
                        </a:rPr>
                        <a:t>00 </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a:t>
                      </a:r>
                      <a:r>
                        <a:rPr lang="el-GR" sz="1600" u="none" strike="noStrike">
                          <a:effectLst/>
                          <a:latin typeface="Roboto" panose="020B0604020202020204" charset="0"/>
                          <a:ea typeface="Roboto" panose="020B0604020202020204" charset="0"/>
                        </a:rPr>
                        <a:t> </a:t>
                      </a:r>
                      <a:r>
                        <a:rPr lang="en-US" sz="1600" u="none" strike="noStrike">
                          <a:effectLst/>
                          <a:latin typeface="Roboto" panose="020B0604020202020204" charset="0"/>
                          <a:ea typeface="Roboto" panose="020B0604020202020204" charset="0"/>
                        </a:rPr>
                        <a:t>777 </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tc>
                <a:tc>
                  <a:txBody>
                    <a:bodyPr/>
                    <a:lstStyle/>
                    <a:p>
                      <a:pPr algn="ctr" fontAlgn="b"/>
                      <a:r>
                        <a:rPr lang="en-US" sz="1600" u="none" strike="noStrike">
                          <a:effectLst/>
                          <a:latin typeface="Roboto" panose="020B0604020202020204" charset="0"/>
                          <a:ea typeface="Roboto" panose="020B0604020202020204" charset="0"/>
                        </a:rPr>
                        <a:t>€</a:t>
                      </a:r>
                      <a:r>
                        <a:rPr lang="el-GR" sz="1600" u="none" strike="noStrike">
                          <a:effectLst/>
                          <a:latin typeface="Roboto" panose="020B0604020202020204" charset="0"/>
                          <a:ea typeface="Roboto" panose="020B0604020202020204" charset="0"/>
                        </a:rPr>
                        <a:t> 1.995</a:t>
                      </a:r>
                      <a:r>
                        <a:rPr lang="en-US" sz="1600" u="none" strike="noStrike">
                          <a:effectLst/>
                          <a:latin typeface="Roboto" panose="020B0604020202020204" charset="0"/>
                          <a:ea typeface="Roboto" panose="020B0604020202020204" charset="0"/>
                        </a:rPr>
                        <a:t> </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tc>
                <a:extLst>
                  <a:ext uri="{0D108BD9-81ED-4DB2-BD59-A6C34878D82A}">
                    <a16:rowId xmlns:a16="http://schemas.microsoft.com/office/drawing/2014/main" val="4018174050"/>
                  </a:ext>
                </a:extLst>
              </a:tr>
              <a:tr h="448776">
                <a:tc>
                  <a:txBody>
                    <a:bodyPr/>
                    <a:lstStyle/>
                    <a:p>
                      <a:pPr algn="l" fontAlgn="b"/>
                      <a:r>
                        <a:rPr lang="el-GR" sz="1600" u="none" strike="noStrike">
                          <a:effectLst/>
                          <a:latin typeface="Roboto" panose="020B0604020202020204" charset="0"/>
                          <a:ea typeface="Roboto" panose="020B0604020202020204" charset="0"/>
                        </a:rPr>
                        <a:t>Μελος_3</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2</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800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1</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9</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1</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9%</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19</a:t>
                      </a:r>
                      <a:endParaRPr lang="en-US">
                        <a:latin typeface="Roboto" panose="020B0604020202020204" charset="0"/>
                        <a:ea typeface="Roboto" panose="020B0604020202020204" charset="0"/>
                      </a:endParaRPr>
                    </a:p>
                  </a:txBody>
                  <a:tcPr marL="45720" marR="45720" anchor="b">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a:t>
                      </a:r>
                      <a:r>
                        <a:rPr lang="el-GR" sz="1600" u="none" strike="noStrike">
                          <a:effectLst/>
                          <a:latin typeface="Roboto" panose="020B0604020202020204" charset="0"/>
                          <a:ea typeface="Roboto" panose="020B0604020202020204" charset="0"/>
                        </a:rPr>
                        <a:t> </a:t>
                      </a:r>
                      <a:r>
                        <a:rPr lang="en-US" sz="1600" u="none" strike="noStrike">
                          <a:effectLst/>
                          <a:latin typeface="Roboto" panose="020B0604020202020204" charset="0"/>
                          <a:ea typeface="Roboto" panose="020B0604020202020204" charset="0"/>
                        </a:rPr>
                        <a:t>1.9</a:t>
                      </a:r>
                      <a:r>
                        <a:rPr lang="el-GR" sz="1600" u="none" strike="noStrike">
                          <a:effectLst/>
                          <a:latin typeface="Roboto" panose="020B0604020202020204" charset="0"/>
                          <a:ea typeface="Roboto" panose="020B0604020202020204" charset="0"/>
                        </a:rPr>
                        <a:t>00</a:t>
                      </a:r>
                      <a:endParaRPr lang="en-US" sz="1600" u="none" strike="noStrike">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a:t>
                      </a:r>
                      <a:r>
                        <a:rPr lang="el-GR" sz="1600" u="none" strike="noStrike">
                          <a:effectLst/>
                          <a:latin typeface="Roboto" panose="020B0604020202020204" charset="0"/>
                          <a:ea typeface="Roboto" panose="020B0604020202020204" charset="0"/>
                        </a:rPr>
                        <a:t> </a:t>
                      </a:r>
                      <a:r>
                        <a:rPr lang="en-US" sz="1600" u="none" strike="noStrike">
                          <a:effectLst/>
                          <a:latin typeface="Roboto" panose="020B0604020202020204" charset="0"/>
                          <a:ea typeface="Roboto" panose="020B0604020202020204" charset="0"/>
                        </a:rPr>
                        <a:t>311 </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tc>
                <a:tc>
                  <a:txBody>
                    <a:bodyPr/>
                    <a:lstStyle/>
                    <a:p>
                      <a:pPr algn="ctr" fontAlgn="b"/>
                      <a:r>
                        <a:rPr lang="en-US" sz="1600" u="none" strike="noStrike">
                          <a:effectLst/>
                          <a:latin typeface="Roboto" panose="020B0604020202020204" charset="0"/>
                          <a:ea typeface="Roboto" panose="020B0604020202020204" charset="0"/>
                        </a:rPr>
                        <a:t>€</a:t>
                      </a:r>
                      <a:r>
                        <a:rPr lang="el-GR" sz="1600" u="none" strike="noStrike">
                          <a:effectLst/>
                          <a:latin typeface="Roboto" panose="020B0604020202020204" charset="0"/>
                          <a:ea typeface="Roboto" panose="020B0604020202020204" charset="0"/>
                        </a:rPr>
                        <a:t> 798</a:t>
                      </a:r>
                      <a:r>
                        <a:rPr lang="en-US" sz="1600" u="none" strike="noStrike">
                          <a:effectLst/>
                          <a:latin typeface="Roboto" panose="020B0604020202020204" charset="0"/>
                          <a:ea typeface="Roboto" panose="020B0604020202020204" charset="0"/>
                        </a:rPr>
                        <a:t> </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tc>
                <a:extLst>
                  <a:ext uri="{0D108BD9-81ED-4DB2-BD59-A6C34878D82A}">
                    <a16:rowId xmlns:a16="http://schemas.microsoft.com/office/drawing/2014/main" val="3608683268"/>
                  </a:ext>
                </a:extLst>
              </a:tr>
              <a:tr h="448776">
                <a:tc>
                  <a:txBody>
                    <a:bodyPr/>
                    <a:lstStyle/>
                    <a:p>
                      <a:pPr algn="l" fontAlgn="b"/>
                      <a:r>
                        <a:rPr lang="el-GR" sz="1600" u="none" strike="noStrike">
                          <a:effectLst/>
                          <a:latin typeface="Roboto" panose="020B0604020202020204" charset="0"/>
                          <a:ea typeface="Roboto" panose="020B0604020202020204" charset="0"/>
                        </a:rPr>
                        <a:t>Μελος_4</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4</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500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3</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3</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30</a:t>
                      </a:r>
                    </a:p>
                  </a:txBody>
                  <a:tcPr marL="45720" marR="45720" anchor="b">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€ 3.000 </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€ 500 </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tc>
                <a:tc>
                  <a:txBody>
                    <a:bodyPr/>
                    <a:lstStyle/>
                    <a:p>
                      <a:pPr algn="ctr" fontAlgn="b"/>
                      <a:r>
                        <a:rPr lang="en-US" sz="1600" u="none" strike="noStrike">
                          <a:effectLst/>
                          <a:latin typeface="Roboto" panose="020B0604020202020204" charset="0"/>
                          <a:ea typeface="Roboto" panose="020B0604020202020204" charset="0"/>
                        </a:rPr>
                        <a:t>€ </a:t>
                      </a:r>
                      <a:r>
                        <a:rPr lang="el-GR" sz="1600" u="none" strike="noStrike">
                          <a:effectLst/>
                          <a:latin typeface="Roboto" panose="020B0604020202020204" charset="0"/>
                          <a:ea typeface="Roboto" panose="020B0604020202020204" charset="0"/>
                        </a:rPr>
                        <a:t>1.283</a:t>
                      </a:r>
                      <a:r>
                        <a:rPr lang="en-US" sz="1600" u="none" strike="noStrike">
                          <a:effectLst/>
                          <a:latin typeface="Roboto" panose="020B0604020202020204" charset="0"/>
                          <a:ea typeface="Roboto" panose="020B0604020202020204" charset="0"/>
                        </a:rPr>
                        <a:t> </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tc>
                <a:extLst>
                  <a:ext uri="{0D108BD9-81ED-4DB2-BD59-A6C34878D82A}">
                    <a16:rowId xmlns:a16="http://schemas.microsoft.com/office/drawing/2014/main" val="702522172"/>
                  </a:ext>
                </a:extLst>
              </a:tr>
              <a:tr h="390974">
                <a:tc>
                  <a:txBody>
                    <a:bodyPr/>
                    <a:lstStyle/>
                    <a:p>
                      <a:pPr algn="l" fontAlgn="b"/>
                      <a:r>
                        <a:rPr lang="en-US" sz="1600" u="none" strike="noStrike">
                          <a:effectLst/>
                          <a:latin typeface="Roboto" panose="020B0604020202020204" charset="0"/>
                          <a:ea typeface="Roboto" panose="020B0604020202020204" charset="0"/>
                        </a:rPr>
                        <a:t>…</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a:solidFill>
                        <a:schemeClr val="tx1"/>
                      </a:solidFill>
                    </a:lnB>
                  </a:tcPr>
                </a:tc>
                <a:tc>
                  <a:txBody>
                    <a:bodyPr/>
                    <a:lstStyle/>
                    <a:p>
                      <a:pPr algn="ctr" fontAlgn="b"/>
                      <a:r>
                        <a:rPr lang="en-US" sz="1600" u="none" strike="noStrike">
                          <a:effectLst/>
                          <a:latin typeface="Roboto" panose="020B0604020202020204" charset="0"/>
                          <a:ea typeface="Roboto" panose="020B0604020202020204" charset="0"/>
                        </a:rPr>
                        <a:t>…</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b">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21693899"/>
                  </a:ext>
                </a:extLst>
              </a:tr>
              <a:tr h="577631">
                <a:tc>
                  <a:txBody>
                    <a:bodyPr/>
                    <a:lstStyle/>
                    <a:p>
                      <a:pPr algn="l" fontAlgn="b"/>
                      <a:r>
                        <a:rPr lang="el-GR" sz="1600" u="none" strike="noStrike">
                          <a:effectLst/>
                          <a:latin typeface="Roboto" panose="020B0604020202020204" charset="0"/>
                          <a:ea typeface="Roboto" panose="020B0604020202020204" charset="0"/>
                        </a:rPr>
                        <a:t>Σύνολο</a:t>
                      </a:r>
                      <a:endParaRPr lang="el-GR" sz="1600" b="0" i="0" u="none" strike="noStrike">
                        <a:solidFill>
                          <a:srgbClr val="000000"/>
                        </a:solidFill>
                        <a:effectLst/>
                        <a:latin typeface="Roboto" panose="020B0604020202020204" charset="0"/>
                        <a:ea typeface="Roboto" panose="020B0604020202020204" charset="0"/>
                      </a:endParaRPr>
                    </a:p>
                  </a:txBody>
                  <a:tcPr marL="45720" marR="45720" anchor="ctr">
                    <a:lnT w="12700">
                      <a:solidFill>
                        <a:schemeClr val="tx1"/>
                      </a:solidFill>
                    </a:lnT>
                  </a:tcPr>
                </a:tc>
                <a:tc>
                  <a:txBody>
                    <a:bodyPr/>
                    <a:lstStyle/>
                    <a:p>
                      <a:pPr algn="ctr" fontAlgn="b"/>
                      <a:r>
                        <a:rPr lang="en-US" sz="1600" u="none" strike="noStrike">
                          <a:effectLst/>
                          <a:latin typeface="Roboto" panose="020B0604020202020204" charset="0"/>
                          <a:ea typeface="Roboto" panose="020B0604020202020204" charset="0"/>
                        </a:rPr>
                        <a:t>150</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000 </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100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100%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800</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T w="12700">
                      <a:solidFill>
                        <a:schemeClr val="tx1"/>
                      </a:solidFill>
                    </a:lnT>
                    <a:solidFill>
                      <a:schemeClr val="bg1"/>
                    </a:solidFill>
                  </a:tcPr>
                </a:tc>
                <a:tc>
                  <a:txBody>
                    <a:bodyPr/>
                    <a:lstStyle/>
                    <a:p>
                      <a:pPr algn="ctr" fontAlgn="b"/>
                      <a:r>
                        <a:rPr lang="en-US" sz="1600" u="none" strike="noStrike">
                          <a:effectLst/>
                          <a:latin typeface="Roboto" panose="020B0604020202020204" charset="0"/>
                          <a:ea typeface="Roboto" panose="020B0604020202020204" charset="0"/>
                        </a:rPr>
                        <a:t>€</a:t>
                      </a:r>
                      <a:r>
                        <a:rPr lang="el-GR" sz="1600" u="none" strike="noStrike">
                          <a:effectLst/>
                          <a:latin typeface="Roboto" panose="020B0604020202020204" charset="0"/>
                          <a:ea typeface="Roboto" panose="020B0604020202020204" charset="0"/>
                        </a:rPr>
                        <a:t> 10</a:t>
                      </a:r>
                      <a:r>
                        <a:rPr lang="en-US" sz="1600" u="none" strike="noStrike">
                          <a:effectLst/>
                          <a:latin typeface="Roboto" panose="020B0604020202020204" charset="0"/>
                          <a:ea typeface="Roboto" panose="020B0604020202020204" charset="0"/>
                        </a:rPr>
                        <a:t>0</a:t>
                      </a:r>
                      <a:r>
                        <a:rPr lang="el-GR" sz="1600" u="none" strike="noStrike">
                          <a:effectLst/>
                          <a:latin typeface="Roboto" panose="020B0604020202020204" charset="0"/>
                          <a:ea typeface="Roboto" panose="020B0604020202020204" charset="0"/>
                        </a:rPr>
                        <a:t>.</a:t>
                      </a:r>
                      <a:r>
                        <a:rPr lang="en-US" sz="1600" u="none" strike="noStrike">
                          <a:effectLst/>
                          <a:latin typeface="Roboto" panose="020B0604020202020204" charset="0"/>
                          <a:ea typeface="Roboto" panose="020B0604020202020204" charset="0"/>
                        </a:rPr>
                        <a:t>000 </a:t>
                      </a:r>
                      <a:endParaRPr lang="en-US" sz="1600" b="0" i="0" u="none" strike="noStrike">
                        <a:solidFill>
                          <a:srgbClr val="000000"/>
                        </a:solidFill>
                        <a:effectLst/>
                        <a:latin typeface="Roboto" panose="020B0604020202020204" charset="0"/>
                        <a:ea typeface="Roboto" panose="020B0604020202020204" charset="0"/>
                      </a:endParaRPr>
                    </a:p>
                  </a:txBody>
                  <a:tcPr marL="45720" marR="45720" anchor="ctr">
                    <a:lnT w="12700">
                      <a:solidFill>
                        <a:schemeClr val="tx1"/>
                      </a:solidFill>
                    </a:lnT>
                    <a:solidFill>
                      <a:schemeClr val="bg1"/>
                    </a:solidFill>
                  </a:tcPr>
                </a:tc>
                <a:tc>
                  <a:txBody>
                    <a:bodyPr/>
                    <a:lstStyle/>
                    <a:p>
                      <a:pPr algn="ctr" fontAlgn="b"/>
                      <a:r>
                        <a:rPr lang="en-US" sz="1600" b="1" u="none" strike="noStrike">
                          <a:effectLst/>
                          <a:latin typeface="Roboto" panose="020B0604020202020204" charset="0"/>
                          <a:ea typeface="Roboto" panose="020B0604020202020204" charset="0"/>
                        </a:rPr>
                        <a:t>€ 16</a:t>
                      </a:r>
                      <a:r>
                        <a:rPr lang="el-GR" sz="1600" b="1" u="none" strike="noStrike">
                          <a:effectLst/>
                          <a:latin typeface="Roboto" panose="020B0604020202020204" charset="0"/>
                          <a:ea typeface="Roboto" panose="020B0604020202020204" charset="0"/>
                        </a:rPr>
                        <a:t>.65</a:t>
                      </a:r>
                      <a:r>
                        <a:rPr lang="en-US" sz="1600" b="1" u="none" strike="noStrike">
                          <a:effectLst/>
                          <a:latin typeface="Roboto" panose="020B0604020202020204" charset="0"/>
                          <a:ea typeface="Roboto" panose="020B0604020202020204" charset="0"/>
                        </a:rPr>
                        <a:t>0 </a:t>
                      </a:r>
                      <a:endParaRPr lang="en-US" sz="1600" b="1" i="0" u="none" strike="noStrike">
                        <a:solidFill>
                          <a:srgbClr val="000000"/>
                        </a:solidFill>
                        <a:effectLst/>
                        <a:latin typeface="Roboto" panose="020B0604020202020204" charset="0"/>
                        <a:ea typeface="Roboto" panose="020B0604020202020204" charset="0"/>
                      </a:endParaRPr>
                    </a:p>
                  </a:txBody>
                  <a:tcPr marL="45720" marR="45720" anchor="ctr">
                    <a:lnT w="12700">
                      <a:solidFill>
                        <a:schemeClr val="tx1"/>
                      </a:solidFill>
                    </a:lnT>
                    <a:solidFill>
                      <a:srgbClr val="FFC000"/>
                    </a:solidFill>
                  </a:tcPr>
                </a:tc>
                <a:tc>
                  <a:txBody>
                    <a:bodyPr/>
                    <a:lstStyle/>
                    <a:p>
                      <a:pPr algn="ctr" fontAlgn="b"/>
                      <a:r>
                        <a:rPr lang="en-US" sz="1600" b="1" u="none" strike="noStrike">
                          <a:effectLst/>
                          <a:latin typeface="Roboto" panose="020B0604020202020204" charset="0"/>
                          <a:ea typeface="Roboto" panose="020B0604020202020204" charset="0"/>
                        </a:rPr>
                        <a:t>€ </a:t>
                      </a:r>
                      <a:r>
                        <a:rPr lang="el-GR" sz="1600" b="1" u="none" strike="noStrike">
                          <a:effectLst/>
                          <a:latin typeface="Roboto" panose="020B0604020202020204" charset="0"/>
                          <a:ea typeface="Roboto" panose="020B0604020202020204" charset="0"/>
                        </a:rPr>
                        <a:t>42.75</a:t>
                      </a:r>
                      <a:r>
                        <a:rPr lang="en-US" sz="1600" b="1" u="none" strike="noStrike">
                          <a:effectLst/>
                          <a:latin typeface="Roboto" panose="020B0604020202020204" charset="0"/>
                          <a:ea typeface="Roboto" panose="020B0604020202020204" charset="0"/>
                        </a:rPr>
                        <a:t>0 </a:t>
                      </a:r>
                      <a:endParaRPr lang="en-US" sz="1600" b="1" i="0" u="none" strike="noStrike">
                        <a:solidFill>
                          <a:srgbClr val="000000"/>
                        </a:solidFill>
                        <a:effectLst/>
                        <a:latin typeface="Roboto" panose="020B0604020202020204" charset="0"/>
                        <a:ea typeface="Roboto" panose="020B0604020202020204" charset="0"/>
                      </a:endParaRPr>
                    </a:p>
                  </a:txBody>
                  <a:tcPr marL="45720" marR="45720" anchor="ctr">
                    <a:lnT w="12700" cap="flat" cmpd="sng" algn="ctr">
                      <a:solidFill>
                        <a:schemeClr val="tx1"/>
                      </a:solidFill>
                      <a:prstDash val="solid"/>
                      <a:round/>
                      <a:headEnd type="none" w="med" len="med"/>
                      <a:tailEnd type="none" w="med" len="med"/>
                    </a:lnT>
                    <a:solidFill>
                      <a:srgbClr val="FFC000"/>
                    </a:solidFill>
                  </a:tcPr>
                </a:tc>
                <a:extLst>
                  <a:ext uri="{0D108BD9-81ED-4DB2-BD59-A6C34878D82A}">
                    <a16:rowId xmlns:a16="http://schemas.microsoft.com/office/drawing/2014/main" val="3823277725"/>
                  </a:ext>
                </a:extLst>
              </a:tr>
            </a:tbl>
          </a:graphicData>
        </a:graphic>
      </p:graphicFrame>
      <p:sp>
        <p:nvSpPr>
          <p:cNvPr id="4" name="Ορθογώνιο 5">
            <a:extLst>
              <a:ext uri="{FF2B5EF4-FFF2-40B4-BE49-F238E27FC236}">
                <a16:creationId xmlns:a16="http://schemas.microsoft.com/office/drawing/2014/main" id="{58CC31DE-5625-CC74-8E8E-5AB845D68D66}"/>
              </a:ext>
            </a:extLst>
          </p:cNvPr>
          <p:cNvSpPr/>
          <p:nvPr/>
        </p:nvSpPr>
        <p:spPr>
          <a:xfrm>
            <a:off x="536713" y="0"/>
            <a:ext cx="2000018" cy="149087"/>
          </a:xfrm>
          <a:prstGeom prst="rect">
            <a:avLst/>
          </a:prstGeom>
          <a:solidFill>
            <a:srgbClr val="1265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9" name="Τίτλος 1">
            <a:extLst>
              <a:ext uri="{FF2B5EF4-FFF2-40B4-BE49-F238E27FC236}">
                <a16:creationId xmlns:a16="http://schemas.microsoft.com/office/drawing/2014/main" id="{6C85774E-9F35-205D-5B21-97317FBEC62A}"/>
              </a:ext>
            </a:extLst>
          </p:cNvPr>
          <p:cNvSpPr txBox="1">
            <a:spLocks/>
          </p:cNvSpPr>
          <p:nvPr/>
        </p:nvSpPr>
        <p:spPr>
          <a:xfrm>
            <a:off x="838200" y="365125"/>
            <a:ext cx="7585364" cy="900257"/>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3600">
                <a:latin typeface="Roboto" panose="020B0604020202020204" charset="0"/>
                <a:ea typeface="Roboto" panose="020B0604020202020204" charset="0"/>
              </a:rPr>
              <a:t>Παράδειγμα εικονικού ενεργειακού συμψηφισμού - Έργο 100kWp</a:t>
            </a:r>
          </a:p>
        </p:txBody>
      </p:sp>
    </p:spTree>
    <p:extLst>
      <p:ext uri="{BB962C8B-B14F-4D97-AF65-F5344CB8AC3E}">
        <p14:creationId xmlns:p14="http://schemas.microsoft.com/office/powerpoint/2010/main" val="6683129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15939BF-8F39-43FB-AAD4-DEDC2EC8DF7B}"/>
              </a:ext>
            </a:extLst>
          </p:cNvPr>
          <p:cNvSpPr/>
          <p:nvPr/>
        </p:nvSpPr>
        <p:spPr>
          <a:xfrm>
            <a:off x="0" y="1"/>
            <a:ext cx="12192000" cy="6857999"/>
          </a:xfrm>
          <a:prstGeom prst="rect">
            <a:avLst/>
          </a:prstGeom>
          <a:solidFill>
            <a:srgbClr val="137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rgbClr val="13778E"/>
              </a:solidFill>
            </a:endParaRPr>
          </a:p>
        </p:txBody>
      </p:sp>
      <p:sp>
        <p:nvSpPr>
          <p:cNvPr id="4" name="Τίτλος 3">
            <a:extLst>
              <a:ext uri="{FF2B5EF4-FFF2-40B4-BE49-F238E27FC236}">
                <a16:creationId xmlns:a16="http://schemas.microsoft.com/office/drawing/2014/main" id="{60742580-6C3E-4F2D-B830-96EA4B71594F}"/>
              </a:ext>
            </a:extLst>
          </p:cNvPr>
          <p:cNvSpPr>
            <a:spLocks noGrp="1"/>
          </p:cNvSpPr>
          <p:nvPr>
            <p:ph type="title"/>
          </p:nvPr>
        </p:nvSpPr>
        <p:spPr/>
        <p:txBody>
          <a:bodyPr/>
          <a:lstStyle/>
          <a:p>
            <a:r>
              <a:rPr lang="el-GR" b="1">
                <a:solidFill>
                  <a:schemeClr val="bg1"/>
                </a:solidFill>
                <a:latin typeface="Century Gothic"/>
                <a:cs typeface="Arial"/>
              </a:rPr>
              <a:t>Φ/Β Εγκατάσταση επί δημοτικών κτηρίων</a:t>
            </a:r>
          </a:p>
        </p:txBody>
      </p:sp>
      <p:pic>
        <p:nvPicPr>
          <p:cNvPr id="7" name="Picture 6">
            <a:extLst>
              <a:ext uri="{FF2B5EF4-FFF2-40B4-BE49-F238E27FC236}">
                <a16:creationId xmlns:a16="http://schemas.microsoft.com/office/drawing/2014/main" id="{839D06D2-4257-42DA-B9C4-EA9C8EA5AA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072191" y="6177377"/>
            <a:ext cx="1049462" cy="565209"/>
          </a:xfrm>
          <a:prstGeom prst="rect">
            <a:avLst/>
          </a:prstGeom>
        </p:spPr>
      </p:pic>
    </p:spTree>
    <p:extLst>
      <p:ext uri="{BB962C8B-B14F-4D97-AF65-F5344CB8AC3E}">
        <p14:creationId xmlns:p14="http://schemas.microsoft.com/office/powerpoint/2010/main" val="375930818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9663C321-C98E-4959-B930-75D13FC3FCB4}"/>
              </a:ext>
            </a:extLst>
          </p:cNvPr>
          <p:cNvSpPr txBox="1">
            <a:spLocks/>
          </p:cNvSpPr>
          <p:nvPr/>
        </p:nvSpPr>
        <p:spPr>
          <a:xfrm>
            <a:off x="599336" y="240612"/>
            <a:ext cx="10515600" cy="90808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3600" b="1">
                <a:solidFill>
                  <a:srgbClr val="159699"/>
                </a:solidFill>
                <a:latin typeface="PF Bague Sans Pro Black" panose="02000503000000020003" pitchFamily="50" charset="0"/>
              </a:rPr>
              <a:t>Παράδειγμα</a:t>
            </a:r>
            <a:r>
              <a:rPr lang="en-US" sz="3600" b="1">
                <a:solidFill>
                  <a:srgbClr val="159699"/>
                </a:solidFill>
                <a:latin typeface="PF Bague Sans Pro Black" panose="02000503000000020003" pitchFamily="50" charset="0"/>
              </a:rPr>
              <a:t>: </a:t>
            </a:r>
            <a:r>
              <a:rPr lang="el-GR" sz="3600" b="1">
                <a:solidFill>
                  <a:srgbClr val="159699"/>
                </a:solidFill>
                <a:latin typeface="PF Bague Sans Pro Black" panose="02000503000000020003" pitchFamily="50" charset="0"/>
              </a:rPr>
              <a:t>Βρεφονηπιακός σταθμός - Τήλος</a:t>
            </a:r>
          </a:p>
        </p:txBody>
      </p:sp>
      <p:sp>
        <p:nvSpPr>
          <p:cNvPr id="11" name="Rectangle 3">
            <a:extLst>
              <a:ext uri="{FF2B5EF4-FFF2-40B4-BE49-F238E27FC236}">
                <a16:creationId xmlns:a16="http://schemas.microsoft.com/office/drawing/2014/main" id="{F4364EE5-B06B-41FA-8ACC-A09D7F44D96E}"/>
              </a:ext>
            </a:extLst>
          </p:cNvPr>
          <p:cNvSpPr/>
          <p:nvPr/>
        </p:nvSpPr>
        <p:spPr>
          <a:xfrm>
            <a:off x="943610" y="-19111"/>
            <a:ext cx="2009104" cy="103031"/>
          </a:xfrm>
          <a:prstGeom prst="rect">
            <a:avLst/>
          </a:prstGeom>
          <a:solidFill>
            <a:srgbClr val="137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7">
            <a:extLst>
              <a:ext uri="{FF2B5EF4-FFF2-40B4-BE49-F238E27FC236}">
                <a16:creationId xmlns:a16="http://schemas.microsoft.com/office/drawing/2014/main" id="{82E04E24-FEA7-E23C-FE1F-DA726958E11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79797" y="6117462"/>
            <a:ext cx="1919016" cy="645738"/>
          </a:xfrm>
          <a:prstGeom prst="rect">
            <a:avLst/>
          </a:prstGeom>
        </p:spPr>
      </p:pic>
      <p:pic>
        <p:nvPicPr>
          <p:cNvPr id="6" name="Picture 5" descr="Map&#10;&#10;Description automatically generated">
            <a:extLst>
              <a:ext uri="{FF2B5EF4-FFF2-40B4-BE49-F238E27FC236}">
                <a16:creationId xmlns:a16="http://schemas.microsoft.com/office/drawing/2014/main" id="{D2F35D45-984C-1A21-B0A2-9CDCAB8A40A2}"/>
              </a:ext>
            </a:extLst>
          </p:cNvPr>
          <p:cNvPicPr>
            <a:picLocks noChangeAspect="1"/>
          </p:cNvPicPr>
          <p:nvPr/>
        </p:nvPicPr>
        <p:blipFill>
          <a:blip r:embed="rId3"/>
          <a:stretch>
            <a:fillRect/>
          </a:stretch>
        </p:blipFill>
        <p:spPr>
          <a:xfrm>
            <a:off x="1399436" y="1260396"/>
            <a:ext cx="2418184" cy="1915590"/>
          </a:xfrm>
          <a:prstGeom prst="rect">
            <a:avLst/>
          </a:prstGeom>
        </p:spPr>
      </p:pic>
      <p:pic>
        <p:nvPicPr>
          <p:cNvPr id="7" name="Picture 6" descr="A picture containing text&#10;&#10;Description automatically generated">
            <a:extLst>
              <a:ext uri="{FF2B5EF4-FFF2-40B4-BE49-F238E27FC236}">
                <a16:creationId xmlns:a16="http://schemas.microsoft.com/office/drawing/2014/main" id="{C35CB5C6-CC93-461B-AFC6-6A8E9CD2B48C}"/>
              </a:ext>
            </a:extLst>
          </p:cNvPr>
          <p:cNvPicPr>
            <a:picLocks noChangeAspect="1"/>
          </p:cNvPicPr>
          <p:nvPr/>
        </p:nvPicPr>
        <p:blipFill>
          <a:blip r:embed="rId4"/>
          <a:stretch>
            <a:fillRect/>
          </a:stretch>
        </p:blipFill>
        <p:spPr>
          <a:xfrm>
            <a:off x="599336" y="3287681"/>
            <a:ext cx="4018384" cy="3118764"/>
          </a:xfrm>
          <a:prstGeom prst="rect">
            <a:avLst/>
          </a:prstGeom>
        </p:spPr>
      </p:pic>
      <p:sp>
        <p:nvSpPr>
          <p:cNvPr id="8" name="Flowchart: Connector 7">
            <a:extLst>
              <a:ext uri="{FF2B5EF4-FFF2-40B4-BE49-F238E27FC236}">
                <a16:creationId xmlns:a16="http://schemas.microsoft.com/office/drawing/2014/main" id="{01F96FD2-67C9-228A-478D-841F317B1D75}"/>
              </a:ext>
            </a:extLst>
          </p:cNvPr>
          <p:cNvSpPr/>
          <p:nvPr/>
        </p:nvSpPr>
        <p:spPr>
          <a:xfrm>
            <a:off x="2458811" y="4755133"/>
            <a:ext cx="475615" cy="466090"/>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l-GR"/>
          </a:p>
        </p:txBody>
      </p:sp>
      <p:pic>
        <p:nvPicPr>
          <p:cNvPr id="12" name="Picture 11" descr="A building with a body of water in the background&#10;&#10;Description automatically generated with low confidence">
            <a:extLst>
              <a:ext uri="{FF2B5EF4-FFF2-40B4-BE49-F238E27FC236}">
                <a16:creationId xmlns:a16="http://schemas.microsoft.com/office/drawing/2014/main" id="{7464B364-9799-15AC-C2BE-A5A1BE701AC6}"/>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39245" y="1741432"/>
            <a:ext cx="5259193" cy="3946135"/>
          </a:xfrm>
          <a:prstGeom prst="rect">
            <a:avLst/>
          </a:prstGeom>
          <a:noFill/>
          <a:ln>
            <a:noFill/>
          </a:ln>
        </p:spPr>
      </p:pic>
    </p:spTree>
    <p:extLst>
      <p:ext uri="{BB962C8B-B14F-4D97-AF65-F5344CB8AC3E}">
        <p14:creationId xmlns:p14="http://schemas.microsoft.com/office/powerpoint/2010/main" val="32093223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57326359-A5AD-4CE6-BECC-DDEA53FEFC38}"/>
              </a:ext>
            </a:extLst>
          </p:cNvPr>
          <p:cNvSpPr txBox="1"/>
          <p:nvPr/>
        </p:nvSpPr>
        <p:spPr>
          <a:xfrm>
            <a:off x="5437239" y="1152274"/>
            <a:ext cx="6852039" cy="1938992"/>
          </a:xfrm>
          <a:prstGeom prst="rect">
            <a:avLst/>
          </a:prstGeom>
          <a:noFill/>
          <a:ln>
            <a:noFill/>
          </a:ln>
        </p:spPr>
        <p:txBody>
          <a:bodyPr wrap="square" lIns="91440" tIns="45720" rIns="91440" bIns="45720" rtlCol="0" anchor="t">
            <a:spAutoFit/>
          </a:bodyPr>
          <a:lstStyle/>
          <a:p>
            <a:pPr marL="285750" indent="-285750">
              <a:buFont typeface="Arial" panose="020B0604020202020204" pitchFamily="34" charset="0"/>
              <a:buChar char="•"/>
            </a:pPr>
            <a:r>
              <a:rPr lang="el-GR" sz="2000"/>
              <a:t>Εγκατεστημένη ισχύς </a:t>
            </a:r>
            <a:r>
              <a:rPr lang="en-US" sz="2000"/>
              <a:t>: </a:t>
            </a:r>
            <a:r>
              <a:rPr lang="el-GR" sz="2000"/>
              <a:t>26,1</a:t>
            </a:r>
            <a:r>
              <a:rPr lang="en-US" sz="2000"/>
              <a:t> kW</a:t>
            </a:r>
          </a:p>
          <a:p>
            <a:pPr marL="285750" indent="-285750">
              <a:buFont typeface="Arial" panose="020B0604020202020204" pitchFamily="34" charset="0"/>
              <a:buChar char="•"/>
            </a:pPr>
            <a:r>
              <a:rPr lang="el-GR" sz="2000"/>
              <a:t>Αριθμός ΦΒ πάνελ </a:t>
            </a:r>
            <a:r>
              <a:rPr lang="en-US" sz="2000"/>
              <a:t>: </a:t>
            </a:r>
            <a:r>
              <a:rPr lang="el-GR" sz="2000"/>
              <a:t>58</a:t>
            </a:r>
            <a:endParaRPr lang="en-US" sz="2000"/>
          </a:p>
          <a:p>
            <a:pPr marL="285750" indent="-285750">
              <a:buFont typeface="Arial" panose="020B0604020202020204" pitchFamily="34" charset="0"/>
              <a:buChar char="•"/>
            </a:pPr>
            <a:r>
              <a:rPr lang="el-GR" sz="2000"/>
              <a:t>Εκτιμώμενη ετήσια παραγωγή ενέργειας </a:t>
            </a:r>
            <a:r>
              <a:rPr lang="en-US" sz="2000"/>
              <a:t>: 43.</a:t>
            </a:r>
            <a:r>
              <a:rPr lang="el-GR" sz="2000"/>
              <a:t>167</a:t>
            </a:r>
            <a:r>
              <a:rPr lang="en-US" sz="2000"/>
              <a:t> kWh</a:t>
            </a:r>
            <a:endParaRPr lang="el-GR" sz="2000"/>
          </a:p>
          <a:p>
            <a:pPr marL="285750" indent="-285750">
              <a:buFont typeface="Arial" panose="020B0604020202020204" pitchFamily="34" charset="0"/>
              <a:buChar char="•"/>
            </a:pPr>
            <a:r>
              <a:rPr lang="el-GR" sz="2000"/>
              <a:t>Ετήσια κατανάλωση κτηρίου</a:t>
            </a:r>
            <a:r>
              <a:rPr lang="en-US" sz="2000"/>
              <a:t>:</a:t>
            </a:r>
            <a:r>
              <a:rPr lang="el-GR" sz="2000"/>
              <a:t> </a:t>
            </a:r>
            <a:r>
              <a:rPr lang="en-US" sz="2000"/>
              <a:t>16.602 kWh</a:t>
            </a:r>
          </a:p>
          <a:p>
            <a:pPr marL="285750" indent="-285750">
              <a:buFont typeface="Arial" panose="020B0604020202020204" pitchFamily="34" charset="0"/>
              <a:buChar char="•"/>
            </a:pPr>
            <a:r>
              <a:rPr lang="el-GR" sz="2000"/>
              <a:t>Περίσσεια ενέργεια προς διάθεση για ενεργειακά φτωχά νοικοκυριά</a:t>
            </a:r>
            <a:r>
              <a:rPr lang="en-US" sz="2000"/>
              <a:t>: 26.565 kWh</a:t>
            </a:r>
          </a:p>
        </p:txBody>
      </p:sp>
      <p:sp>
        <p:nvSpPr>
          <p:cNvPr id="5" name="Title 1">
            <a:extLst>
              <a:ext uri="{FF2B5EF4-FFF2-40B4-BE49-F238E27FC236}">
                <a16:creationId xmlns:a16="http://schemas.microsoft.com/office/drawing/2014/main" id="{130125CA-F839-4B96-A4A7-0A2C620D5C95}"/>
              </a:ext>
            </a:extLst>
          </p:cNvPr>
          <p:cNvSpPr txBox="1">
            <a:spLocks/>
          </p:cNvSpPr>
          <p:nvPr/>
        </p:nvSpPr>
        <p:spPr>
          <a:xfrm>
            <a:off x="575554" y="244185"/>
            <a:ext cx="10515600" cy="90808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3600" b="1">
                <a:solidFill>
                  <a:srgbClr val="159699"/>
                </a:solidFill>
                <a:latin typeface="PF Bague Sans Pro Black" panose="02000503000000020003" pitchFamily="50" charset="0"/>
              </a:rPr>
              <a:t>Παράδειγμα</a:t>
            </a:r>
            <a:r>
              <a:rPr lang="en-US" sz="3600" b="1">
                <a:solidFill>
                  <a:srgbClr val="159699"/>
                </a:solidFill>
                <a:latin typeface="PF Bague Sans Pro Black" panose="02000503000000020003" pitchFamily="50" charset="0"/>
              </a:rPr>
              <a:t>: </a:t>
            </a:r>
            <a:r>
              <a:rPr lang="el-GR" sz="3600" b="1">
                <a:solidFill>
                  <a:srgbClr val="159699"/>
                </a:solidFill>
                <a:latin typeface="PF Bague Sans Pro Black" panose="02000503000000020003" pitchFamily="50" charset="0"/>
              </a:rPr>
              <a:t>Βρεφονηπιακός σταθμός - Τήλος</a:t>
            </a:r>
          </a:p>
        </p:txBody>
      </p:sp>
      <p:sp>
        <p:nvSpPr>
          <p:cNvPr id="6" name="Rectangle 3">
            <a:extLst>
              <a:ext uri="{FF2B5EF4-FFF2-40B4-BE49-F238E27FC236}">
                <a16:creationId xmlns:a16="http://schemas.microsoft.com/office/drawing/2014/main" id="{3273303D-9B77-46FD-BF4E-94705C3CE0D1}"/>
              </a:ext>
            </a:extLst>
          </p:cNvPr>
          <p:cNvSpPr/>
          <p:nvPr/>
        </p:nvSpPr>
        <p:spPr>
          <a:xfrm>
            <a:off x="943610" y="-19111"/>
            <a:ext cx="2009104" cy="103031"/>
          </a:xfrm>
          <a:prstGeom prst="rect">
            <a:avLst/>
          </a:prstGeom>
          <a:solidFill>
            <a:srgbClr val="137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5EE5AF4B-C766-46BB-8A2A-67CCF03733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79797" y="6117462"/>
            <a:ext cx="1919016" cy="645738"/>
          </a:xfrm>
          <a:prstGeom prst="rect">
            <a:avLst/>
          </a:prstGeom>
        </p:spPr>
      </p:pic>
      <p:pic>
        <p:nvPicPr>
          <p:cNvPr id="2" name="Picture 1" descr="A screenshot of a computer&#10;&#10;Description automatically generated with medium confidence">
            <a:extLst>
              <a:ext uri="{FF2B5EF4-FFF2-40B4-BE49-F238E27FC236}">
                <a16:creationId xmlns:a16="http://schemas.microsoft.com/office/drawing/2014/main" id="{E68CB998-B3E3-AEA1-02D7-EE807A0B488B}"/>
              </a:ext>
            </a:extLst>
          </p:cNvPr>
          <p:cNvPicPr>
            <a:picLocks noChangeAspect="1"/>
          </p:cNvPicPr>
          <p:nvPr/>
        </p:nvPicPr>
        <p:blipFill rotWithShape="1">
          <a:blip r:embed="rId4"/>
          <a:srcRect l="42170" t="36459" r="19411" b="15187"/>
          <a:stretch/>
        </p:blipFill>
        <p:spPr bwMode="auto">
          <a:xfrm>
            <a:off x="329749" y="1358113"/>
            <a:ext cx="4841134" cy="4141773"/>
          </a:xfrm>
          <a:prstGeom prst="rect">
            <a:avLst/>
          </a:prstGeom>
          <a:ln>
            <a:noFill/>
          </a:ln>
          <a:extLst>
            <a:ext uri="{53640926-AAD7-44D8-BBD7-CCE9431645EC}">
              <a14:shadowObscured xmlns:a14="http://schemas.microsoft.com/office/drawing/2010/main"/>
            </a:ext>
          </a:extLst>
        </p:spPr>
      </p:pic>
      <p:graphicFrame>
        <p:nvGraphicFramePr>
          <p:cNvPr id="4" name="Chart 3">
            <a:extLst>
              <a:ext uri="{FF2B5EF4-FFF2-40B4-BE49-F238E27FC236}">
                <a16:creationId xmlns:a16="http://schemas.microsoft.com/office/drawing/2014/main" id="{6E8A781A-B999-4670-9224-FF0159A0CAD3}"/>
              </a:ext>
            </a:extLst>
          </p:cNvPr>
          <p:cNvGraphicFramePr>
            <a:graphicFrameLocks/>
          </p:cNvGraphicFramePr>
          <p:nvPr>
            <p:extLst>
              <p:ext uri="{D42A27DB-BD31-4B8C-83A1-F6EECF244321}">
                <p14:modId xmlns:p14="http://schemas.microsoft.com/office/powerpoint/2010/main" val="1053676953"/>
              </p:ext>
            </p:extLst>
          </p:nvPr>
        </p:nvGraphicFramePr>
        <p:xfrm>
          <a:off x="5412292" y="3091266"/>
          <a:ext cx="5594189" cy="274320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82800503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57326359-A5AD-4CE6-BECC-DDEA53FEFC38}"/>
              </a:ext>
            </a:extLst>
          </p:cNvPr>
          <p:cNvSpPr txBox="1"/>
          <p:nvPr/>
        </p:nvSpPr>
        <p:spPr>
          <a:xfrm>
            <a:off x="7653364" y="2317233"/>
            <a:ext cx="4802155" cy="2677656"/>
          </a:xfrm>
          <a:prstGeom prst="rect">
            <a:avLst/>
          </a:prstGeom>
          <a:noFill/>
          <a:ln>
            <a:noFill/>
          </a:ln>
        </p:spPr>
        <p:txBody>
          <a:bodyPr wrap="square" lIns="91440" tIns="45720" rIns="91440" bIns="45720" rtlCol="0" anchor="t">
            <a:spAutoFit/>
          </a:bodyPr>
          <a:lstStyle/>
          <a:p>
            <a:pPr marL="285750" indent="-285750">
              <a:buFont typeface="Arial" panose="020B0604020202020204" pitchFamily="34" charset="0"/>
              <a:buChar char="•"/>
            </a:pPr>
            <a:r>
              <a:rPr lang="el-GR" sz="2800"/>
              <a:t>Εκτιμώμενο κόστος ΦΒ εγκατάστασης </a:t>
            </a:r>
            <a:r>
              <a:rPr lang="en-US" sz="2800"/>
              <a:t>: </a:t>
            </a:r>
            <a:r>
              <a:rPr lang="el-GR" sz="2800"/>
              <a:t>27.900 </a:t>
            </a:r>
            <a:r>
              <a:rPr lang="en-US" sz="2800"/>
              <a:t>€</a:t>
            </a:r>
          </a:p>
          <a:p>
            <a:pPr marL="285750" indent="-285750">
              <a:buFont typeface="Arial" panose="020B0604020202020204" pitchFamily="34" charset="0"/>
              <a:buChar char="•"/>
            </a:pPr>
            <a:r>
              <a:rPr lang="el-GR" sz="2800"/>
              <a:t>Ετήσιο κέρδος από την ΦΒ εγκατάσταση </a:t>
            </a:r>
            <a:r>
              <a:rPr lang="en-US" sz="2800"/>
              <a:t>: </a:t>
            </a:r>
            <a:r>
              <a:rPr lang="el-GR" sz="2800"/>
              <a:t>6.000</a:t>
            </a:r>
            <a:r>
              <a:rPr lang="en-US" sz="2800"/>
              <a:t>€</a:t>
            </a:r>
            <a:endParaRPr lang="el-GR" sz="2800"/>
          </a:p>
          <a:p>
            <a:pPr marL="285750" indent="-285750">
              <a:buFont typeface="Arial" panose="020B0604020202020204" pitchFamily="34" charset="0"/>
              <a:buChar char="•"/>
            </a:pPr>
            <a:r>
              <a:rPr lang="el-GR" sz="2800"/>
              <a:t>Περίοδος αποπληρωμής επένδυσης </a:t>
            </a:r>
            <a:r>
              <a:rPr lang="en-US" sz="2800"/>
              <a:t>: </a:t>
            </a:r>
            <a:r>
              <a:rPr lang="el-GR" sz="2800"/>
              <a:t>7 έτη</a:t>
            </a:r>
            <a:endParaRPr lang="en-US" sz="2800"/>
          </a:p>
        </p:txBody>
      </p:sp>
      <p:sp>
        <p:nvSpPr>
          <p:cNvPr id="5" name="Title 1">
            <a:extLst>
              <a:ext uri="{FF2B5EF4-FFF2-40B4-BE49-F238E27FC236}">
                <a16:creationId xmlns:a16="http://schemas.microsoft.com/office/drawing/2014/main" id="{130125CA-F839-4B96-A4A7-0A2C620D5C95}"/>
              </a:ext>
            </a:extLst>
          </p:cNvPr>
          <p:cNvSpPr txBox="1">
            <a:spLocks/>
          </p:cNvSpPr>
          <p:nvPr/>
        </p:nvSpPr>
        <p:spPr>
          <a:xfrm>
            <a:off x="575554" y="244185"/>
            <a:ext cx="10515600" cy="90808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3600" b="1">
                <a:solidFill>
                  <a:srgbClr val="159699"/>
                </a:solidFill>
                <a:latin typeface="PF Bague Sans Pro Black" panose="02000503000000020003" pitchFamily="50" charset="0"/>
              </a:rPr>
              <a:t>Παράδειγμα</a:t>
            </a:r>
            <a:r>
              <a:rPr lang="en-US" sz="3600" b="1">
                <a:solidFill>
                  <a:srgbClr val="159699"/>
                </a:solidFill>
                <a:latin typeface="PF Bague Sans Pro Black" panose="02000503000000020003" pitchFamily="50" charset="0"/>
              </a:rPr>
              <a:t>: </a:t>
            </a:r>
            <a:r>
              <a:rPr lang="el-GR" sz="3600" b="1">
                <a:solidFill>
                  <a:srgbClr val="159699"/>
                </a:solidFill>
                <a:latin typeface="PF Bague Sans Pro Black" panose="02000503000000020003" pitchFamily="50" charset="0"/>
              </a:rPr>
              <a:t>Βρεφονηπιακός σταθμός - Τήλος</a:t>
            </a:r>
          </a:p>
        </p:txBody>
      </p:sp>
      <p:sp>
        <p:nvSpPr>
          <p:cNvPr id="6" name="Rectangle 3">
            <a:extLst>
              <a:ext uri="{FF2B5EF4-FFF2-40B4-BE49-F238E27FC236}">
                <a16:creationId xmlns:a16="http://schemas.microsoft.com/office/drawing/2014/main" id="{3273303D-9B77-46FD-BF4E-94705C3CE0D1}"/>
              </a:ext>
            </a:extLst>
          </p:cNvPr>
          <p:cNvSpPr/>
          <p:nvPr/>
        </p:nvSpPr>
        <p:spPr>
          <a:xfrm>
            <a:off x="943610" y="-19111"/>
            <a:ext cx="2009104" cy="103031"/>
          </a:xfrm>
          <a:prstGeom prst="rect">
            <a:avLst/>
          </a:prstGeom>
          <a:solidFill>
            <a:srgbClr val="137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0E6E9616-F713-4840-8CA2-0C03618D910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79797" y="6117462"/>
            <a:ext cx="1919016" cy="645738"/>
          </a:xfrm>
          <a:prstGeom prst="rect">
            <a:avLst/>
          </a:prstGeom>
        </p:spPr>
      </p:pic>
      <p:graphicFrame>
        <p:nvGraphicFramePr>
          <p:cNvPr id="3" name="Chart 2">
            <a:extLst>
              <a:ext uri="{FF2B5EF4-FFF2-40B4-BE49-F238E27FC236}">
                <a16:creationId xmlns:a16="http://schemas.microsoft.com/office/drawing/2014/main" id="{351EDF77-9528-4ED4-B661-FA93F47CA302}"/>
              </a:ext>
            </a:extLst>
          </p:cNvPr>
          <p:cNvGraphicFramePr/>
          <p:nvPr>
            <p:extLst>
              <p:ext uri="{D42A27DB-BD31-4B8C-83A1-F6EECF244321}">
                <p14:modId xmlns:p14="http://schemas.microsoft.com/office/powerpoint/2010/main" val="3040529057"/>
              </p:ext>
            </p:extLst>
          </p:nvPr>
        </p:nvGraphicFramePr>
        <p:xfrm>
          <a:off x="575554" y="1312539"/>
          <a:ext cx="6748790" cy="480492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6503162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57326359-A5AD-4CE6-BECC-DDEA53FEFC38}"/>
              </a:ext>
            </a:extLst>
          </p:cNvPr>
          <p:cNvSpPr txBox="1"/>
          <p:nvPr/>
        </p:nvSpPr>
        <p:spPr>
          <a:xfrm>
            <a:off x="338328" y="1222765"/>
            <a:ext cx="8229600" cy="4401205"/>
          </a:xfrm>
          <a:prstGeom prst="rect">
            <a:avLst/>
          </a:prstGeom>
          <a:noFill/>
          <a:ln>
            <a:noFill/>
          </a:ln>
        </p:spPr>
        <p:txBody>
          <a:bodyPr wrap="square" lIns="91440" tIns="45720" rIns="91440" bIns="45720" rtlCol="0" anchor="t">
            <a:spAutoFit/>
          </a:bodyPr>
          <a:lstStyle/>
          <a:p>
            <a:pPr marL="342900" indent="-34290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Φ/Β πλαίσια</a:t>
            </a:r>
          </a:p>
          <a:p>
            <a:pPr marL="342900" indent="-34290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Φ/Β αντιστροφέας (ή αντιστροφείς)</a:t>
            </a:r>
          </a:p>
          <a:p>
            <a:pPr marL="342900" indent="-34290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Βάσεις στήριξης ανοδειωμένου αλουμινίου για τα Φ/Β πλαίσια</a:t>
            </a:r>
          </a:p>
          <a:p>
            <a:pPr marL="342900" indent="-342900">
              <a:buFont typeface="Arial" panose="020B0604020202020204" pitchFamily="34" charset="0"/>
              <a:buChar char="•"/>
            </a:pPr>
            <a:r>
              <a:rPr lang="el-GR" sz="2000" err="1">
                <a:latin typeface="Roboto" panose="02000000000000000000" pitchFamily="2" charset="0"/>
                <a:ea typeface="Roboto" panose="02000000000000000000" pitchFamily="2" charset="0"/>
                <a:cs typeface="Roboto" panose="02000000000000000000" pitchFamily="2" charset="0"/>
              </a:rPr>
              <a:t>Solar</a:t>
            </a:r>
            <a:r>
              <a:rPr lang="el-GR" sz="2000">
                <a:latin typeface="Roboto" panose="02000000000000000000" pitchFamily="2" charset="0"/>
                <a:ea typeface="Roboto" panose="02000000000000000000" pitchFamily="2" charset="0"/>
                <a:cs typeface="Roboto" panose="02000000000000000000" pitchFamily="2" charset="0"/>
              </a:rPr>
              <a:t> καλώδια DC</a:t>
            </a:r>
          </a:p>
          <a:p>
            <a:pPr marL="342900" indent="-34290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Καλώδια A/C</a:t>
            </a:r>
          </a:p>
          <a:p>
            <a:pPr marL="342900" indent="-34290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Πίνακες DC και AC και ασφαλειοδιακοπτικό υλικό</a:t>
            </a:r>
          </a:p>
          <a:p>
            <a:pPr marL="342900" indent="-34290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Σύστημα γείωσης</a:t>
            </a:r>
          </a:p>
          <a:p>
            <a:pPr marL="342900" indent="-34290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Πλήρες σύστημα </a:t>
            </a:r>
            <a:r>
              <a:rPr lang="el-GR" sz="2000" err="1">
                <a:latin typeface="Roboto" panose="02000000000000000000" pitchFamily="2" charset="0"/>
                <a:ea typeface="Roboto" panose="02000000000000000000" pitchFamily="2" charset="0"/>
                <a:cs typeface="Roboto" panose="02000000000000000000" pitchFamily="2" charset="0"/>
              </a:rPr>
              <a:t>αντικεραυνικής</a:t>
            </a:r>
            <a:r>
              <a:rPr lang="el-GR" sz="2000">
                <a:latin typeface="Roboto" panose="02000000000000000000" pitchFamily="2" charset="0"/>
                <a:ea typeface="Roboto" panose="02000000000000000000" pitchFamily="2" charset="0"/>
                <a:cs typeface="Roboto" panose="02000000000000000000" pitchFamily="2" charset="0"/>
              </a:rPr>
              <a:t> προστασίας</a:t>
            </a:r>
          </a:p>
          <a:p>
            <a:pPr marL="342900" indent="-34290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Σύστημα εποπτείας και καταγραφής δεδομένων με δυνατότητα απομακρυσμένης παρακολούθησης</a:t>
            </a:r>
          </a:p>
          <a:p>
            <a:pPr marL="342900" indent="-34290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Σύστημα σύνδεσης στο </a:t>
            </a:r>
            <a:r>
              <a:rPr lang="el-GR" sz="2000" err="1">
                <a:latin typeface="Roboto" panose="02000000000000000000" pitchFamily="2" charset="0"/>
                <a:ea typeface="Roboto" panose="02000000000000000000" pitchFamily="2" charset="0"/>
                <a:cs typeface="Roboto" panose="02000000000000000000" pitchFamily="2" charset="0"/>
              </a:rPr>
              <a:t>internet</a:t>
            </a:r>
            <a:endParaRPr lang="el-GR" sz="2000">
              <a:latin typeface="Roboto" panose="02000000000000000000" pitchFamily="2" charset="0"/>
              <a:ea typeface="Roboto" panose="02000000000000000000" pitchFamily="2" charset="0"/>
              <a:cs typeface="Roboto" panose="02000000000000000000" pitchFamily="2" charset="0"/>
            </a:endParaRPr>
          </a:p>
          <a:p>
            <a:pPr marL="342900" indent="-34290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Μετρητής ηλεκτρικής ενέργειας σύμφωνα με τις προδιαγραφές του ΔΕΔΔΗΕ</a:t>
            </a:r>
          </a:p>
          <a:p>
            <a:pPr marL="342900" indent="-34290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ΠΡΟΑΙΡΕΤΙΚΑ: σύστημα συναγερμού με κάμερες</a:t>
            </a:r>
            <a:endParaRPr lang="en-US" sz="1600">
              <a:latin typeface="Roboto" panose="02000000000000000000" pitchFamily="2" charset="0"/>
              <a:ea typeface="Roboto" panose="02000000000000000000" pitchFamily="2" charset="0"/>
              <a:cs typeface="Roboto" panose="02000000000000000000" pitchFamily="2" charset="0"/>
            </a:endParaRPr>
          </a:p>
        </p:txBody>
      </p:sp>
      <p:sp>
        <p:nvSpPr>
          <p:cNvPr id="5" name="Title 1">
            <a:extLst>
              <a:ext uri="{FF2B5EF4-FFF2-40B4-BE49-F238E27FC236}">
                <a16:creationId xmlns:a16="http://schemas.microsoft.com/office/drawing/2014/main" id="{130125CA-F839-4B96-A4A7-0A2C620D5C95}"/>
              </a:ext>
            </a:extLst>
          </p:cNvPr>
          <p:cNvSpPr txBox="1">
            <a:spLocks/>
          </p:cNvSpPr>
          <p:nvPr/>
        </p:nvSpPr>
        <p:spPr>
          <a:xfrm>
            <a:off x="575554" y="244185"/>
            <a:ext cx="10515600" cy="90808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3600" b="1">
                <a:solidFill>
                  <a:srgbClr val="159699"/>
                </a:solidFill>
                <a:latin typeface="PF Bague Sans Pro Black" panose="02000503000000020003" pitchFamily="50" charset="0"/>
              </a:rPr>
              <a:t>Βασικός εξοπλισμός Φ/Β σταθμού</a:t>
            </a:r>
          </a:p>
        </p:txBody>
      </p:sp>
      <p:sp>
        <p:nvSpPr>
          <p:cNvPr id="6" name="Rectangle 3">
            <a:extLst>
              <a:ext uri="{FF2B5EF4-FFF2-40B4-BE49-F238E27FC236}">
                <a16:creationId xmlns:a16="http://schemas.microsoft.com/office/drawing/2014/main" id="{3273303D-9B77-46FD-BF4E-94705C3CE0D1}"/>
              </a:ext>
            </a:extLst>
          </p:cNvPr>
          <p:cNvSpPr/>
          <p:nvPr/>
        </p:nvSpPr>
        <p:spPr>
          <a:xfrm>
            <a:off x="943610" y="-19111"/>
            <a:ext cx="2009104" cy="103031"/>
          </a:xfrm>
          <a:prstGeom prst="rect">
            <a:avLst/>
          </a:prstGeom>
          <a:solidFill>
            <a:srgbClr val="137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7">
            <a:extLst>
              <a:ext uri="{FF2B5EF4-FFF2-40B4-BE49-F238E27FC236}">
                <a16:creationId xmlns:a16="http://schemas.microsoft.com/office/drawing/2014/main" id="{38324B8C-6ED8-2A72-F8B3-BD08F5D031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54442" y="6078681"/>
            <a:ext cx="1919016" cy="645738"/>
          </a:xfrm>
          <a:prstGeom prst="rect">
            <a:avLst/>
          </a:prstGeom>
        </p:spPr>
      </p:pic>
      <p:pic>
        <p:nvPicPr>
          <p:cNvPr id="2" name="Picture 1" descr="Concrete flat solar roof mounting system,Concrete base roof mounting system">
            <a:extLst>
              <a:ext uri="{FF2B5EF4-FFF2-40B4-BE49-F238E27FC236}">
                <a16:creationId xmlns:a16="http://schemas.microsoft.com/office/drawing/2014/main" id="{F25DB78A-825B-7521-C82F-34D90637427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25123" y="1402912"/>
            <a:ext cx="2628549" cy="1414813"/>
          </a:xfrm>
          <a:prstGeom prst="rect">
            <a:avLst/>
          </a:prstGeom>
          <a:noFill/>
          <a:ln>
            <a:noFill/>
          </a:ln>
        </p:spPr>
      </p:pic>
      <p:pic>
        <p:nvPicPr>
          <p:cNvPr id="8" name="Picture 7" descr="Inverter Φωτοβολταϊκών Τριφασικό SMA STP 20000TL-30 BLUE 20.000W">
            <a:extLst>
              <a:ext uri="{FF2B5EF4-FFF2-40B4-BE49-F238E27FC236}">
                <a16:creationId xmlns:a16="http://schemas.microsoft.com/office/drawing/2014/main" id="{DE3C1FF0-7096-AC72-180B-A5433D63439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831990" y="3273553"/>
            <a:ext cx="1775048" cy="1775048"/>
          </a:xfrm>
          <a:prstGeom prst="rect">
            <a:avLst/>
          </a:prstGeom>
          <a:noFill/>
          <a:ln>
            <a:noFill/>
          </a:ln>
        </p:spPr>
      </p:pic>
      <p:pic>
        <p:nvPicPr>
          <p:cNvPr id="3" name="Picture 2">
            <a:extLst>
              <a:ext uri="{FF2B5EF4-FFF2-40B4-BE49-F238E27FC236}">
                <a16:creationId xmlns:a16="http://schemas.microsoft.com/office/drawing/2014/main" id="{CF9E6877-73F9-95AC-733A-418A19A0CB17}"/>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568056" y="5681196"/>
            <a:ext cx="1700424" cy="1020254"/>
          </a:xfrm>
          <a:prstGeom prst="rect">
            <a:avLst/>
          </a:prstGeom>
          <a:noFill/>
          <a:ln>
            <a:noFill/>
          </a:ln>
        </p:spPr>
      </p:pic>
      <p:pic>
        <p:nvPicPr>
          <p:cNvPr id="4" name="Picture 3">
            <a:extLst>
              <a:ext uri="{FF2B5EF4-FFF2-40B4-BE49-F238E27FC236}">
                <a16:creationId xmlns:a16="http://schemas.microsoft.com/office/drawing/2014/main" id="{1EEAC781-DB45-4166-8AE3-DF69E2D142C6}"/>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131901" y="5583902"/>
            <a:ext cx="2204508" cy="1214842"/>
          </a:xfrm>
          <a:prstGeom prst="rect">
            <a:avLst/>
          </a:prstGeom>
          <a:noFill/>
          <a:ln>
            <a:noFill/>
          </a:ln>
        </p:spPr>
      </p:pic>
      <p:pic>
        <p:nvPicPr>
          <p:cNvPr id="11" name="Picture 10" descr="Solar Data Logger | PWR DLMS | PWR TCP IP Smart RTU - Logics PowerAMR">
            <a:extLst>
              <a:ext uri="{FF2B5EF4-FFF2-40B4-BE49-F238E27FC236}">
                <a16:creationId xmlns:a16="http://schemas.microsoft.com/office/drawing/2014/main" id="{3677E60F-38B2-70D3-E88A-DE2FA8E80539}"/>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62636" y="5658229"/>
            <a:ext cx="1371406" cy="1066190"/>
          </a:xfrm>
          <a:prstGeom prst="rect">
            <a:avLst/>
          </a:prstGeom>
          <a:noFill/>
          <a:ln>
            <a:noFill/>
          </a:ln>
        </p:spPr>
      </p:pic>
      <p:pic>
        <p:nvPicPr>
          <p:cNvPr id="12" name="Picture 11">
            <a:extLst>
              <a:ext uri="{FF2B5EF4-FFF2-40B4-BE49-F238E27FC236}">
                <a16:creationId xmlns:a16="http://schemas.microsoft.com/office/drawing/2014/main" id="{809EB271-9C08-EC6F-30DB-861C08C0371D}"/>
              </a:ext>
            </a:extLst>
          </p:cNvPr>
          <p:cNvPicPr>
            <a:picLocks noChangeAspect="1"/>
          </p:cNvPicPr>
          <p:nvPr/>
        </p:nvPicPr>
        <p:blipFill>
          <a:blip r:embed="rId9"/>
          <a:stretch>
            <a:fillRect/>
          </a:stretch>
        </p:blipFill>
        <p:spPr>
          <a:xfrm>
            <a:off x="2819218" y="5730017"/>
            <a:ext cx="1066771" cy="922613"/>
          </a:xfrm>
          <a:prstGeom prst="rect">
            <a:avLst/>
          </a:prstGeom>
        </p:spPr>
      </p:pic>
    </p:spTree>
    <p:extLst>
      <p:ext uri="{BB962C8B-B14F-4D97-AF65-F5344CB8AC3E}">
        <p14:creationId xmlns:p14="http://schemas.microsoft.com/office/powerpoint/2010/main" val="46993771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DAD00C-CC3C-7023-C680-467E2225B252}"/>
            </a:ext>
          </a:extLst>
        </p:cNvPr>
        <p:cNvGrpSpPr/>
        <p:nvPr/>
      </p:nvGrpSpPr>
      <p:grpSpPr>
        <a:xfrm>
          <a:off x="0" y="0"/>
          <a:ext cx="0" cy="0"/>
          <a:chOff x="0" y="0"/>
          <a:chExt cx="0" cy="0"/>
        </a:xfrm>
      </p:grpSpPr>
      <p:sp>
        <p:nvSpPr>
          <p:cNvPr id="6" name="Rectangle 2">
            <a:extLst>
              <a:ext uri="{FF2B5EF4-FFF2-40B4-BE49-F238E27FC236}">
                <a16:creationId xmlns:a16="http://schemas.microsoft.com/office/drawing/2014/main" id="{A1362E48-DD3F-D1DC-37A7-B52D6D103A34}"/>
              </a:ext>
            </a:extLst>
          </p:cNvPr>
          <p:cNvSpPr/>
          <p:nvPr/>
        </p:nvSpPr>
        <p:spPr>
          <a:xfrm>
            <a:off x="0" y="1"/>
            <a:ext cx="12192000" cy="6857999"/>
          </a:xfrm>
          <a:prstGeom prst="rect">
            <a:avLst/>
          </a:prstGeom>
          <a:solidFill>
            <a:srgbClr val="137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rgbClr val="13778E"/>
              </a:solidFill>
            </a:endParaRPr>
          </a:p>
        </p:txBody>
      </p:sp>
      <p:sp>
        <p:nvSpPr>
          <p:cNvPr id="4" name="Τίτλος 3">
            <a:extLst>
              <a:ext uri="{FF2B5EF4-FFF2-40B4-BE49-F238E27FC236}">
                <a16:creationId xmlns:a16="http://schemas.microsoft.com/office/drawing/2014/main" id="{0FAEFB02-57F6-65EA-5586-748965DEEA8A}"/>
              </a:ext>
            </a:extLst>
          </p:cNvPr>
          <p:cNvSpPr>
            <a:spLocks noGrp="1"/>
          </p:cNvSpPr>
          <p:nvPr>
            <p:ph type="title"/>
          </p:nvPr>
        </p:nvSpPr>
        <p:spPr/>
        <p:txBody>
          <a:bodyPr/>
          <a:lstStyle/>
          <a:p>
            <a:r>
              <a:rPr lang="el-GR" b="1">
                <a:solidFill>
                  <a:schemeClr val="bg1"/>
                </a:solidFill>
                <a:latin typeface="Century Gothic"/>
                <a:cs typeface="Arial"/>
              </a:rPr>
              <a:t>Εγκατάσταση μικρών ανεμογεννητριών (≤</a:t>
            </a:r>
            <a:r>
              <a:rPr lang="en-US" b="1">
                <a:solidFill>
                  <a:schemeClr val="bg1"/>
                </a:solidFill>
                <a:latin typeface="Century Gothic"/>
                <a:cs typeface="Arial"/>
              </a:rPr>
              <a:t> 60 </a:t>
            </a:r>
            <a:r>
              <a:rPr lang="en-US" b="1" err="1">
                <a:solidFill>
                  <a:schemeClr val="bg1"/>
                </a:solidFill>
                <a:latin typeface="Century Gothic"/>
                <a:cs typeface="Arial"/>
              </a:rPr>
              <a:t>kWp</a:t>
            </a:r>
            <a:r>
              <a:rPr lang="en-US" b="1">
                <a:solidFill>
                  <a:schemeClr val="bg1"/>
                </a:solidFill>
                <a:latin typeface="Century Gothic"/>
                <a:cs typeface="Arial"/>
              </a:rPr>
              <a:t>)</a:t>
            </a:r>
            <a:endParaRPr lang="el-GR" b="1">
              <a:solidFill>
                <a:schemeClr val="bg1"/>
              </a:solidFill>
              <a:latin typeface="Century Gothic"/>
              <a:cs typeface="Arial"/>
            </a:endParaRPr>
          </a:p>
        </p:txBody>
      </p:sp>
      <p:pic>
        <p:nvPicPr>
          <p:cNvPr id="7" name="Picture 6">
            <a:extLst>
              <a:ext uri="{FF2B5EF4-FFF2-40B4-BE49-F238E27FC236}">
                <a16:creationId xmlns:a16="http://schemas.microsoft.com/office/drawing/2014/main" id="{6C913AB2-C53C-003A-4548-F3E02F8AE93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072191" y="6177377"/>
            <a:ext cx="1049462" cy="565209"/>
          </a:xfrm>
          <a:prstGeom prst="rect">
            <a:avLst/>
          </a:prstGeom>
        </p:spPr>
      </p:pic>
    </p:spTree>
    <p:extLst>
      <p:ext uri="{BB962C8B-B14F-4D97-AF65-F5344CB8AC3E}">
        <p14:creationId xmlns:p14="http://schemas.microsoft.com/office/powerpoint/2010/main" val="27352949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E6F9B9-577B-457D-2A43-704929F1CFC9}"/>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B222CB84-4B9B-A044-5F8C-C29349E8B6AA}"/>
              </a:ext>
            </a:extLst>
          </p:cNvPr>
          <p:cNvSpPr txBox="1">
            <a:spLocks/>
          </p:cNvSpPr>
          <p:nvPr/>
        </p:nvSpPr>
        <p:spPr>
          <a:xfrm>
            <a:off x="575554" y="244185"/>
            <a:ext cx="10515600" cy="90808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3600" b="1" err="1">
                <a:solidFill>
                  <a:srgbClr val="159699"/>
                </a:solidFill>
                <a:latin typeface="PF Bague Sans Pro Black" panose="02000503000000020003" pitchFamily="50" charset="0"/>
              </a:rPr>
              <a:t>Αδειοδοτική</a:t>
            </a:r>
            <a:r>
              <a:rPr lang="el-GR" sz="3600" b="1">
                <a:solidFill>
                  <a:srgbClr val="159699"/>
                </a:solidFill>
                <a:latin typeface="PF Bague Sans Pro Black" panose="02000503000000020003" pitchFamily="50" charset="0"/>
              </a:rPr>
              <a:t> διαδικασία</a:t>
            </a:r>
          </a:p>
        </p:txBody>
      </p:sp>
      <p:sp>
        <p:nvSpPr>
          <p:cNvPr id="6" name="Rectangle 3">
            <a:extLst>
              <a:ext uri="{FF2B5EF4-FFF2-40B4-BE49-F238E27FC236}">
                <a16:creationId xmlns:a16="http://schemas.microsoft.com/office/drawing/2014/main" id="{E1B0BA5E-0110-656B-9481-85A420604351}"/>
              </a:ext>
            </a:extLst>
          </p:cNvPr>
          <p:cNvSpPr/>
          <p:nvPr/>
        </p:nvSpPr>
        <p:spPr>
          <a:xfrm>
            <a:off x="943610" y="-19111"/>
            <a:ext cx="2009104" cy="103031"/>
          </a:xfrm>
          <a:prstGeom prst="rect">
            <a:avLst/>
          </a:prstGeom>
          <a:solidFill>
            <a:srgbClr val="137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7">
            <a:extLst>
              <a:ext uri="{FF2B5EF4-FFF2-40B4-BE49-F238E27FC236}">
                <a16:creationId xmlns:a16="http://schemas.microsoft.com/office/drawing/2014/main" id="{101463E8-55BD-662C-5EBD-E14B7D46051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54442" y="6078681"/>
            <a:ext cx="1919016" cy="645738"/>
          </a:xfrm>
          <a:prstGeom prst="rect">
            <a:avLst/>
          </a:prstGeom>
        </p:spPr>
      </p:pic>
      <p:sp>
        <p:nvSpPr>
          <p:cNvPr id="9" name="TextBox 8">
            <a:extLst>
              <a:ext uri="{FF2B5EF4-FFF2-40B4-BE49-F238E27FC236}">
                <a16:creationId xmlns:a16="http://schemas.microsoft.com/office/drawing/2014/main" id="{774C32A3-17F1-2AC3-3AD8-FA7D7C1966D4}"/>
              </a:ext>
            </a:extLst>
          </p:cNvPr>
          <p:cNvSpPr txBox="1"/>
          <p:nvPr/>
        </p:nvSpPr>
        <p:spPr>
          <a:xfrm>
            <a:off x="366320" y="1692569"/>
            <a:ext cx="4261664" cy="4708981"/>
          </a:xfrm>
          <a:prstGeom prst="rect">
            <a:avLst/>
          </a:prstGeom>
          <a:noFill/>
          <a:ln>
            <a:noFill/>
          </a:ln>
        </p:spPr>
        <p:txBody>
          <a:bodyPr wrap="square" lIns="91440" tIns="45720" rIns="91440" bIns="45720" rtlCol="0" anchor="t">
            <a:spAutoFit/>
          </a:bodyPr>
          <a:lstStyle/>
          <a:p>
            <a:r>
              <a:rPr lang="el-GR" sz="2000">
                <a:latin typeface="Roboto" panose="02000000000000000000" pitchFamily="2" charset="0"/>
                <a:ea typeface="Roboto" panose="02000000000000000000" pitchFamily="2" charset="0"/>
                <a:cs typeface="Roboto" panose="02000000000000000000" pitchFamily="2" charset="0"/>
              </a:rPr>
              <a:t>Η εγκατάσταση σταθμού μικρών ανεμογεννητριών επιτρέπεται σε</a:t>
            </a:r>
            <a:r>
              <a:rPr lang="en-US" sz="2000">
                <a:latin typeface="Roboto" panose="02000000000000000000" pitchFamily="2" charset="0"/>
                <a:ea typeface="Roboto" panose="02000000000000000000" pitchFamily="2" charset="0"/>
                <a:cs typeface="Roboto" panose="02000000000000000000" pitchFamily="2" charset="0"/>
              </a:rPr>
              <a:t>:</a:t>
            </a:r>
          </a:p>
          <a:p>
            <a:pPr marL="285750" indent="-28575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Γήπεδα εκτός σχεδίου οικισμών &lt;2000 κατοίκων</a:t>
            </a:r>
          </a:p>
          <a:p>
            <a:pPr marL="285750" indent="-28575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Δασικές, αναδασωτέες και δημόσιες εκτάσεις σύμφωνα με τον ν.998/1979</a:t>
            </a:r>
          </a:p>
          <a:p>
            <a:pPr marL="285750" indent="-28575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Περιοχές βιομηχανικής δραστηριότητας</a:t>
            </a:r>
          </a:p>
          <a:p>
            <a:pPr marL="285750" indent="-28575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Λιμένες</a:t>
            </a:r>
          </a:p>
          <a:p>
            <a:pPr marL="285750" indent="-28575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Περιοχή με υπάρχον ή νέο οδικό </a:t>
            </a:r>
            <a:r>
              <a:rPr lang="el-GR" sz="2000" err="1">
                <a:latin typeface="Roboto" panose="02000000000000000000" pitchFamily="2" charset="0"/>
                <a:ea typeface="Roboto" panose="02000000000000000000" pitchFamily="2" charset="0"/>
                <a:cs typeface="Roboto" panose="02000000000000000000" pitchFamily="2" charset="0"/>
              </a:rPr>
              <a:t>δικτύο</a:t>
            </a:r>
            <a:endParaRPr lang="el-GR" sz="2000">
              <a:latin typeface="Roboto" panose="02000000000000000000" pitchFamily="2" charset="0"/>
              <a:ea typeface="Roboto" panose="02000000000000000000" pitchFamily="2" charset="0"/>
              <a:cs typeface="Roboto" panose="02000000000000000000" pitchFamily="2" charset="0"/>
            </a:endParaRPr>
          </a:p>
          <a:p>
            <a:endParaRPr lang="el-GR" sz="2000">
              <a:latin typeface="Roboto" panose="02000000000000000000" pitchFamily="2" charset="0"/>
              <a:ea typeface="Roboto" panose="02000000000000000000" pitchFamily="2" charset="0"/>
              <a:cs typeface="Roboto" panose="02000000000000000000" pitchFamily="2" charset="0"/>
            </a:endParaRPr>
          </a:p>
          <a:p>
            <a:endParaRPr lang="el-GR" sz="2000">
              <a:latin typeface="Roboto" panose="02000000000000000000" pitchFamily="2" charset="0"/>
              <a:ea typeface="Roboto" panose="02000000000000000000" pitchFamily="2" charset="0"/>
              <a:cs typeface="Roboto" panose="02000000000000000000" pitchFamily="2" charset="0"/>
            </a:endParaRPr>
          </a:p>
          <a:p>
            <a:endParaRPr lang="en-US" sz="2000">
              <a:latin typeface="Roboto" panose="02000000000000000000" pitchFamily="2" charset="0"/>
              <a:ea typeface="Roboto" panose="02000000000000000000" pitchFamily="2" charset="0"/>
              <a:cs typeface="Roboto" panose="02000000000000000000" pitchFamily="2" charset="0"/>
            </a:endParaRPr>
          </a:p>
        </p:txBody>
      </p:sp>
      <p:sp>
        <p:nvSpPr>
          <p:cNvPr id="13" name="TextBox 12">
            <a:extLst>
              <a:ext uri="{FF2B5EF4-FFF2-40B4-BE49-F238E27FC236}">
                <a16:creationId xmlns:a16="http://schemas.microsoft.com/office/drawing/2014/main" id="{DF94CC8E-480F-1608-17BC-47A5F7D4B405}"/>
              </a:ext>
            </a:extLst>
          </p:cNvPr>
          <p:cNvSpPr txBox="1"/>
          <p:nvPr/>
        </p:nvSpPr>
        <p:spPr>
          <a:xfrm>
            <a:off x="7564018" y="1728469"/>
            <a:ext cx="4261664" cy="3785652"/>
          </a:xfrm>
          <a:prstGeom prst="rect">
            <a:avLst/>
          </a:prstGeom>
          <a:noFill/>
          <a:ln>
            <a:noFill/>
          </a:ln>
        </p:spPr>
        <p:txBody>
          <a:bodyPr wrap="square" lIns="91440" tIns="45720" rIns="91440" bIns="45720" rtlCol="0" anchor="t">
            <a:spAutoFit/>
          </a:bodyPr>
          <a:lstStyle/>
          <a:p>
            <a:pPr marL="342900" indent="-342900">
              <a:buFont typeface="Arial" panose="020B0604020202020204" pitchFamily="34" charset="0"/>
              <a:buChar char="•"/>
            </a:pPr>
            <a:r>
              <a:rPr lang="el-GR" sz="2000" err="1">
                <a:latin typeface="Roboto" panose="02000000000000000000" pitchFamily="2" charset="0"/>
                <a:ea typeface="Roboto" panose="02000000000000000000" pitchFamily="2" charset="0"/>
                <a:cs typeface="Roboto" panose="02000000000000000000" pitchFamily="2" charset="0"/>
              </a:rPr>
              <a:t>Αδειοδοτική</a:t>
            </a:r>
            <a:r>
              <a:rPr lang="el-GR" sz="2000">
                <a:latin typeface="Roboto" panose="02000000000000000000" pitchFamily="2" charset="0"/>
                <a:ea typeface="Roboto" panose="02000000000000000000" pitchFamily="2" charset="0"/>
                <a:cs typeface="Roboto" panose="02000000000000000000" pitchFamily="2" charset="0"/>
              </a:rPr>
              <a:t> διαδικασία ομοίως με φ/β για ενεργειακό συμψηφισμό</a:t>
            </a:r>
          </a:p>
          <a:p>
            <a:pPr marL="342900" indent="-34290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Πιστοποίηση μοντέλου ανεμογεννήτριας από ΚΑΠΕ</a:t>
            </a:r>
          </a:p>
          <a:p>
            <a:pPr marL="342900" indent="-34290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Σύνδεση στο δίκτυο χαμηλής τάσης</a:t>
            </a:r>
          </a:p>
          <a:p>
            <a:pPr marL="342900" indent="-34290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Περιβαλλοντική </a:t>
            </a:r>
            <a:r>
              <a:rPr lang="el-GR" sz="2000" err="1">
                <a:latin typeface="Roboto" panose="02000000000000000000" pitchFamily="2" charset="0"/>
                <a:ea typeface="Roboto" panose="02000000000000000000" pitchFamily="2" charset="0"/>
                <a:cs typeface="Roboto" panose="02000000000000000000" pitchFamily="2" charset="0"/>
              </a:rPr>
              <a:t>αδειοδότηση</a:t>
            </a:r>
            <a:r>
              <a:rPr lang="el-GR" sz="2000">
                <a:latin typeface="Roboto" panose="02000000000000000000" pitchFamily="2" charset="0"/>
                <a:ea typeface="Roboto" panose="02000000000000000000" pitchFamily="2" charset="0"/>
                <a:cs typeface="Roboto" panose="02000000000000000000" pitchFamily="2" charset="0"/>
              </a:rPr>
              <a:t> για εκτάσεις εκτός σχεδίου</a:t>
            </a:r>
          </a:p>
          <a:p>
            <a:endParaRPr lang="el-GR" sz="2000">
              <a:latin typeface="Roboto" panose="02000000000000000000" pitchFamily="2" charset="0"/>
              <a:ea typeface="Roboto" panose="02000000000000000000" pitchFamily="2" charset="0"/>
              <a:cs typeface="Roboto" panose="02000000000000000000" pitchFamily="2" charset="0"/>
            </a:endParaRPr>
          </a:p>
          <a:p>
            <a:endParaRPr lang="el-GR" sz="2000">
              <a:latin typeface="Roboto" panose="02000000000000000000" pitchFamily="2" charset="0"/>
              <a:ea typeface="Roboto" panose="02000000000000000000" pitchFamily="2" charset="0"/>
              <a:cs typeface="Roboto" panose="02000000000000000000" pitchFamily="2" charset="0"/>
            </a:endParaRPr>
          </a:p>
          <a:p>
            <a:endParaRPr lang="en-US" sz="2000">
              <a:latin typeface="Roboto" panose="02000000000000000000" pitchFamily="2" charset="0"/>
              <a:ea typeface="Roboto" panose="02000000000000000000" pitchFamily="2" charset="0"/>
              <a:cs typeface="Roboto" panose="02000000000000000000" pitchFamily="2" charset="0"/>
            </a:endParaRPr>
          </a:p>
        </p:txBody>
      </p:sp>
      <p:pic>
        <p:nvPicPr>
          <p:cNvPr id="15" name="Picture 14">
            <a:extLst>
              <a:ext uri="{FF2B5EF4-FFF2-40B4-BE49-F238E27FC236}">
                <a16:creationId xmlns:a16="http://schemas.microsoft.com/office/drawing/2014/main" id="{5D12DB47-4224-F707-F241-7487DFB1A2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92206" y="1557275"/>
            <a:ext cx="2807588" cy="1871725"/>
          </a:xfrm>
          <a:prstGeom prst="rect">
            <a:avLst/>
          </a:prstGeom>
        </p:spPr>
      </p:pic>
      <p:pic>
        <p:nvPicPr>
          <p:cNvPr id="19" name="Picture 18">
            <a:extLst>
              <a:ext uri="{FF2B5EF4-FFF2-40B4-BE49-F238E27FC236}">
                <a16:creationId xmlns:a16="http://schemas.microsoft.com/office/drawing/2014/main" id="{65712CEF-0C0B-6D0E-5B6B-0D24AF96EFE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12883" y="3750906"/>
            <a:ext cx="2166233" cy="2754056"/>
          </a:xfrm>
          <a:prstGeom prst="rect">
            <a:avLst/>
          </a:prstGeom>
        </p:spPr>
      </p:pic>
    </p:spTree>
    <p:extLst>
      <p:ext uri="{BB962C8B-B14F-4D97-AF65-F5344CB8AC3E}">
        <p14:creationId xmlns:p14="http://schemas.microsoft.com/office/powerpoint/2010/main" val="27218854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Ορθογώνιο 4"/>
          <p:cNvSpPr/>
          <p:nvPr/>
        </p:nvSpPr>
        <p:spPr>
          <a:xfrm>
            <a:off x="536713" y="0"/>
            <a:ext cx="2000018" cy="149087"/>
          </a:xfrm>
          <a:prstGeom prst="rect">
            <a:avLst/>
          </a:prstGeom>
          <a:solidFill>
            <a:srgbClr val="1265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pic>
        <p:nvPicPr>
          <p:cNvPr id="7"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82989" y="6166338"/>
            <a:ext cx="2369083" cy="497423"/>
          </a:xfrm>
          <a:prstGeom prst="rect">
            <a:avLst/>
          </a:prstGeom>
        </p:spPr>
      </p:pic>
      <p:sp>
        <p:nvSpPr>
          <p:cNvPr id="10" name="Title 1"/>
          <p:cNvSpPr txBox="1">
            <a:spLocks/>
          </p:cNvSpPr>
          <p:nvPr/>
        </p:nvSpPr>
        <p:spPr>
          <a:xfrm>
            <a:off x="530904" y="-1254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a:solidFill>
                  <a:schemeClr val="accent3">
                    <a:lumMod val="75000"/>
                  </a:schemeClr>
                </a:solidFill>
                <a:latin typeface="Roboto" pitchFamily="2" charset="0"/>
                <a:ea typeface="Roboto" pitchFamily="2" charset="0"/>
                <a:cs typeface="Calibri" panose="020F0502020204030204" pitchFamily="34" charset="0"/>
              </a:rPr>
              <a:t>Μέλη</a:t>
            </a:r>
            <a:endParaRPr lang="en-US" sz="4000">
              <a:solidFill>
                <a:schemeClr val="accent3">
                  <a:lumMod val="75000"/>
                </a:schemeClr>
              </a:solidFill>
              <a:latin typeface="Roboto" pitchFamily="2" charset="0"/>
              <a:ea typeface="Roboto" pitchFamily="2" charset="0"/>
              <a:cs typeface="Calibri" panose="020F0502020204030204" pitchFamily="34" charset="0"/>
            </a:endParaRPr>
          </a:p>
        </p:txBody>
      </p:sp>
      <p:graphicFrame>
        <p:nvGraphicFramePr>
          <p:cNvPr id="12" name="Διάγραμμα 11"/>
          <p:cNvGraphicFramePr/>
          <p:nvPr>
            <p:extLst>
              <p:ext uri="{D42A27DB-BD31-4B8C-83A1-F6EECF244321}">
                <p14:modId xmlns:p14="http://schemas.microsoft.com/office/powerpoint/2010/main" val="2719500455"/>
              </p:ext>
            </p:extLst>
          </p:nvPr>
        </p:nvGraphicFramePr>
        <p:xfrm>
          <a:off x="529884" y="996382"/>
          <a:ext cx="5536757" cy="516995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Thought Bubble: Cloud 1">
            <a:extLst>
              <a:ext uri="{FF2B5EF4-FFF2-40B4-BE49-F238E27FC236}">
                <a16:creationId xmlns:a16="http://schemas.microsoft.com/office/drawing/2014/main" id="{487B4B90-4EB0-43B1-93E6-F4F3E3B43CC9}"/>
              </a:ext>
            </a:extLst>
          </p:cNvPr>
          <p:cNvSpPr/>
          <p:nvPr/>
        </p:nvSpPr>
        <p:spPr>
          <a:xfrm>
            <a:off x="2917635" y="877824"/>
            <a:ext cx="2852229" cy="1169425"/>
          </a:xfrm>
          <a:prstGeom prst="cloudCallout">
            <a:avLst>
              <a:gd name="adj1" fmla="val -59945"/>
              <a:gd name="adj2" fmla="val 3044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sz="2000">
                <a:latin typeface="Roboto" panose="020B0604020202020204" charset="0"/>
                <a:ea typeface="Roboto" panose="020B0604020202020204" charset="0"/>
              </a:rPr>
              <a:t>Εφαρμόζονται κριτήρια εντοπιότητας</a:t>
            </a:r>
          </a:p>
        </p:txBody>
      </p:sp>
      <p:graphicFrame>
        <p:nvGraphicFramePr>
          <p:cNvPr id="3" name="Διάγραμμα 11">
            <a:extLst>
              <a:ext uri="{FF2B5EF4-FFF2-40B4-BE49-F238E27FC236}">
                <a16:creationId xmlns:a16="http://schemas.microsoft.com/office/drawing/2014/main" id="{C2B7B700-25C1-73EB-3408-959C1A3CB68B}"/>
              </a:ext>
            </a:extLst>
          </p:cNvPr>
          <p:cNvGraphicFramePr/>
          <p:nvPr>
            <p:extLst>
              <p:ext uri="{D42A27DB-BD31-4B8C-83A1-F6EECF244321}">
                <p14:modId xmlns:p14="http://schemas.microsoft.com/office/powerpoint/2010/main" val="529566414"/>
              </p:ext>
            </p:extLst>
          </p:nvPr>
        </p:nvGraphicFramePr>
        <p:xfrm>
          <a:off x="6415315" y="424663"/>
          <a:ext cx="5536757" cy="5637809"/>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219360943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1A727-D89B-BB92-3A49-C6C6B48EA11A}"/>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B93122B1-3FDA-A59C-D57D-C22E61053D60}"/>
              </a:ext>
            </a:extLst>
          </p:cNvPr>
          <p:cNvSpPr txBox="1">
            <a:spLocks/>
          </p:cNvSpPr>
          <p:nvPr/>
        </p:nvSpPr>
        <p:spPr>
          <a:xfrm>
            <a:off x="575554" y="244185"/>
            <a:ext cx="10515600" cy="90808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3600" b="1">
                <a:solidFill>
                  <a:srgbClr val="159699"/>
                </a:solidFill>
                <a:latin typeface="PF Bague Sans Pro Black" panose="02000503000000020003" pitchFamily="50" charset="0"/>
              </a:rPr>
              <a:t>Επιλογή χώρου εγκατάστασης</a:t>
            </a:r>
          </a:p>
        </p:txBody>
      </p:sp>
      <p:sp>
        <p:nvSpPr>
          <p:cNvPr id="6" name="Rectangle 3">
            <a:extLst>
              <a:ext uri="{FF2B5EF4-FFF2-40B4-BE49-F238E27FC236}">
                <a16:creationId xmlns:a16="http://schemas.microsoft.com/office/drawing/2014/main" id="{9AEE679A-E511-A548-2C1F-DEE0F4EBE818}"/>
              </a:ext>
            </a:extLst>
          </p:cNvPr>
          <p:cNvSpPr/>
          <p:nvPr/>
        </p:nvSpPr>
        <p:spPr>
          <a:xfrm>
            <a:off x="943610" y="-19111"/>
            <a:ext cx="2009104" cy="103031"/>
          </a:xfrm>
          <a:prstGeom prst="rect">
            <a:avLst/>
          </a:prstGeom>
          <a:solidFill>
            <a:srgbClr val="137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7">
            <a:extLst>
              <a:ext uri="{FF2B5EF4-FFF2-40B4-BE49-F238E27FC236}">
                <a16:creationId xmlns:a16="http://schemas.microsoft.com/office/drawing/2014/main" id="{35C0BFAA-D14F-010A-D42E-042ABE38B3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54442" y="6078681"/>
            <a:ext cx="1919016" cy="645738"/>
          </a:xfrm>
          <a:prstGeom prst="rect">
            <a:avLst/>
          </a:prstGeom>
        </p:spPr>
      </p:pic>
      <p:sp>
        <p:nvSpPr>
          <p:cNvPr id="9" name="TextBox 8">
            <a:extLst>
              <a:ext uri="{FF2B5EF4-FFF2-40B4-BE49-F238E27FC236}">
                <a16:creationId xmlns:a16="http://schemas.microsoft.com/office/drawing/2014/main" id="{A130D079-3A61-7138-3EC0-35996FC7D7AD}"/>
              </a:ext>
            </a:extLst>
          </p:cNvPr>
          <p:cNvSpPr txBox="1"/>
          <p:nvPr/>
        </p:nvSpPr>
        <p:spPr>
          <a:xfrm>
            <a:off x="366319" y="1692570"/>
            <a:ext cx="12037715" cy="2246769"/>
          </a:xfrm>
          <a:prstGeom prst="rect">
            <a:avLst/>
          </a:prstGeom>
          <a:noFill/>
          <a:ln>
            <a:noFill/>
          </a:ln>
        </p:spPr>
        <p:txBody>
          <a:bodyPr wrap="square" lIns="91440" tIns="45720" rIns="91440" bIns="45720" rtlCol="0" anchor="t">
            <a:spAutoFit/>
          </a:bodyPr>
          <a:lstStyle/>
          <a:p>
            <a:pPr marL="342900" indent="-34290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Αιολικό δυναμικό &gt;5 </a:t>
            </a:r>
            <a:r>
              <a:rPr lang="en-US" sz="2000">
                <a:latin typeface="Roboto" panose="02000000000000000000" pitchFamily="2" charset="0"/>
                <a:ea typeface="Roboto" panose="02000000000000000000" pitchFamily="2" charset="0"/>
                <a:cs typeface="Roboto" panose="02000000000000000000" pitchFamily="2" charset="0"/>
              </a:rPr>
              <a:t>m/s</a:t>
            </a:r>
          </a:p>
          <a:p>
            <a:pPr marL="342900" indent="-34290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Τήρηση περιβαλλοντικών και λοιπών αποστάσεων από προστατευόμενες περιοχές (</a:t>
            </a:r>
            <a:r>
              <a:rPr lang="en-US" sz="2000">
                <a:latin typeface="Roboto" panose="02000000000000000000" pitchFamily="2" charset="0"/>
                <a:ea typeface="Roboto" panose="02000000000000000000" pitchFamily="2" charset="0"/>
                <a:cs typeface="Roboto" panose="02000000000000000000" pitchFamily="2" charset="0"/>
              </a:rPr>
              <a:t>Natura2000, </a:t>
            </a:r>
            <a:r>
              <a:rPr lang="el-GR" sz="2000">
                <a:latin typeface="Roboto" panose="02000000000000000000" pitchFamily="2" charset="0"/>
                <a:ea typeface="Roboto" panose="02000000000000000000" pitchFamily="2" charset="0"/>
                <a:cs typeface="Roboto" panose="02000000000000000000" pitchFamily="2" charset="0"/>
              </a:rPr>
              <a:t>αρχαιολογικούς χώρους, οικισμούς </a:t>
            </a:r>
            <a:r>
              <a:rPr lang="el-GR" sz="2000" err="1">
                <a:latin typeface="Roboto" panose="02000000000000000000" pitchFamily="2" charset="0"/>
                <a:ea typeface="Roboto" panose="02000000000000000000" pitchFamily="2" charset="0"/>
                <a:cs typeface="Roboto" panose="02000000000000000000" pitchFamily="2" charset="0"/>
              </a:rPr>
              <a:t>κλπ</a:t>
            </a:r>
            <a:r>
              <a:rPr lang="el-GR" sz="2000">
                <a:latin typeface="Roboto" panose="02000000000000000000" pitchFamily="2" charset="0"/>
                <a:ea typeface="Roboto" panose="02000000000000000000" pitchFamily="2" charset="0"/>
                <a:cs typeface="Roboto" panose="02000000000000000000" pitchFamily="2" charset="0"/>
              </a:rPr>
              <a:t>)</a:t>
            </a:r>
          </a:p>
          <a:p>
            <a:pPr marL="342900" indent="-34290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Προτεινόμενο υψόμετρο &gt; 400 </a:t>
            </a:r>
            <a:r>
              <a:rPr lang="en-US" sz="2000">
                <a:latin typeface="Roboto" panose="02000000000000000000" pitchFamily="2" charset="0"/>
                <a:ea typeface="Roboto" panose="02000000000000000000" pitchFamily="2" charset="0"/>
                <a:cs typeface="Roboto" panose="02000000000000000000" pitchFamily="2" charset="0"/>
              </a:rPr>
              <a:t>m</a:t>
            </a:r>
          </a:p>
          <a:p>
            <a:pPr marL="342900" indent="-342900">
              <a:buFont typeface="Arial" panose="020B0604020202020204" pitchFamily="34" charset="0"/>
              <a:buChar char="•"/>
            </a:pPr>
            <a:endParaRPr lang="el-GR" sz="2000">
              <a:latin typeface="Roboto" panose="02000000000000000000" pitchFamily="2" charset="0"/>
              <a:ea typeface="Roboto" panose="02000000000000000000" pitchFamily="2" charset="0"/>
              <a:cs typeface="Roboto" panose="02000000000000000000" pitchFamily="2" charset="0"/>
            </a:endParaRPr>
          </a:p>
          <a:p>
            <a:endParaRPr lang="el-GR" sz="2000">
              <a:latin typeface="Roboto" panose="02000000000000000000" pitchFamily="2" charset="0"/>
              <a:ea typeface="Roboto" panose="02000000000000000000" pitchFamily="2" charset="0"/>
              <a:cs typeface="Roboto" panose="02000000000000000000" pitchFamily="2" charset="0"/>
            </a:endParaRPr>
          </a:p>
          <a:p>
            <a:endParaRPr lang="en-US" sz="2000">
              <a:latin typeface="Roboto" panose="02000000000000000000" pitchFamily="2" charset="0"/>
              <a:ea typeface="Roboto" panose="02000000000000000000" pitchFamily="2" charset="0"/>
              <a:cs typeface="Roboto" panose="02000000000000000000" pitchFamily="2" charset="0"/>
            </a:endParaRPr>
          </a:p>
        </p:txBody>
      </p:sp>
      <p:pic>
        <p:nvPicPr>
          <p:cNvPr id="3" name="Picture 2">
            <a:extLst>
              <a:ext uri="{FF2B5EF4-FFF2-40B4-BE49-F238E27FC236}">
                <a16:creationId xmlns:a16="http://schemas.microsoft.com/office/drawing/2014/main" id="{60EEF2AD-9AF8-80F4-6F17-79EA1D024E5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6843" y="3490380"/>
            <a:ext cx="3302000" cy="2476500"/>
          </a:xfrm>
          <a:prstGeom prst="rect">
            <a:avLst/>
          </a:prstGeom>
        </p:spPr>
      </p:pic>
      <p:pic>
        <p:nvPicPr>
          <p:cNvPr id="11" name="Picture 10">
            <a:extLst>
              <a:ext uri="{FF2B5EF4-FFF2-40B4-BE49-F238E27FC236}">
                <a16:creationId xmlns:a16="http://schemas.microsoft.com/office/drawing/2014/main" id="{B7619746-073C-3991-7F23-C8668F2360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79367" y="3429000"/>
            <a:ext cx="4511787" cy="2537880"/>
          </a:xfrm>
          <a:prstGeom prst="rect">
            <a:avLst/>
          </a:prstGeom>
        </p:spPr>
      </p:pic>
    </p:spTree>
    <p:extLst>
      <p:ext uri="{BB962C8B-B14F-4D97-AF65-F5344CB8AC3E}">
        <p14:creationId xmlns:p14="http://schemas.microsoft.com/office/powerpoint/2010/main" val="357272208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94FA4F-D86E-2B2D-451C-49E628FF964E}"/>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6F0075AD-8CA7-4C52-2C2F-20F9906B73E7}"/>
              </a:ext>
            </a:extLst>
          </p:cNvPr>
          <p:cNvSpPr txBox="1"/>
          <p:nvPr/>
        </p:nvSpPr>
        <p:spPr>
          <a:xfrm>
            <a:off x="311519" y="1072944"/>
            <a:ext cx="8229600" cy="4708981"/>
          </a:xfrm>
          <a:prstGeom prst="rect">
            <a:avLst/>
          </a:prstGeom>
          <a:noFill/>
          <a:ln>
            <a:noFill/>
          </a:ln>
        </p:spPr>
        <p:txBody>
          <a:bodyPr wrap="square" lIns="91440" tIns="45720" rIns="91440" bIns="45720" rtlCol="0" anchor="t">
            <a:spAutoFit/>
          </a:bodyPr>
          <a:lstStyle/>
          <a:p>
            <a:pPr marL="342900" indent="-34290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Ανεμογεννήτρια</a:t>
            </a:r>
            <a:endParaRPr lang="en-US" sz="2000">
              <a:latin typeface="Roboto" panose="02000000000000000000" pitchFamily="2" charset="0"/>
              <a:ea typeface="Roboto" panose="02000000000000000000" pitchFamily="2" charset="0"/>
              <a:cs typeface="Roboto" panose="02000000000000000000" pitchFamily="2" charset="0"/>
            </a:endParaRPr>
          </a:p>
          <a:p>
            <a:pPr marL="342900" indent="-34290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Ιστός στήριξης ανεμογεννήτριας</a:t>
            </a:r>
            <a:endParaRPr lang="en-US" sz="2000">
              <a:latin typeface="Roboto" panose="02000000000000000000" pitchFamily="2" charset="0"/>
              <a:ea typeface="Roboto" panose="02000000000000000000" pitchFamily="2" charset="0"/>
              <a:cs typeface="Roboto" panose="02000000000000000000" pitchFamily="2" charset="0"/>
            </a:endParaRPr>
          </a:p>
          <a:p>
            <a:pPr marL="342900" indent="-34290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Οικίσκος ελέγχου</a:t>
            </a:r>
          </a:p>
          <a:p>
            <a:pPr marL="342900" indent="-34290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Μετατροπέας ανεμογεννήτριας</a:t>
            </a:r>
          </a:p>
          <a:p>
            <a:pPr marL="342900" indent="-34290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Καλώδια A/C</a:t>
            </a:r>
          </a:p>
          <a:p>
            <a:pPr marL="342900" indent="-34290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Πίνακες DC και AC και </a:t>
            </a:r>
            <a:r>
              <a:rPr lang="el-GR" sz="2000" err="1">
                <a:latin typeface="Roboto" panose="02000000000000000000" pitchFamily="2" charset="0"/>
                <a:ea typeface="Roboto" panose="02000000000000000000" pitchFamily="2" charset="0"/>
                <a:cs typeface="Roboto" panose="02000000000000000000" pitchFamily="2" charset="0"/>
              </a:rPr>
              <a:t>ασφαλειοδιακοπτικό</a:t>
            </a:r>
            <a:r>
              <a:rPr lang="el-GR" sz="2000">
                <a:latin typeface="Roboto" panose="02000000000000000000" pitchFamily="2" charset="0"/>
                <a:ea typeface="Roboto" panose="02000000000000000000" pitchFamily="2" charset="0"/>
                <a:cs typeface="Roboto" panose="02000000000000000000" pitchFamily="2" charset="0"/>
              </a:rPr>
              <a:t> υλικό</a:t>
            </a:r>
          </a:p>
          <a:p>
            <a:pPr marL="342900" indent="-34290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Σύστημα γείωσης</a:t>
            </a:r>
          </a:p>
          <a:p>
            <a:pPr marL="342900" indent="-34290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Πλήρες σύστημα </a:t>
            </a:r>
            <a:r>
              <a:rPr lang="el-GR" sz="2000" err="1">
                <a:latin typeface="Roboto" panose="02000000000000000000" pitchFamily="2" charset="0"/>
                <a:ea typeface="Roboto" panose="02000000000000000000" pitchFamily="2" charset="0"/>
                <a:cs typeface="Roboto" panose="02000000000000000000" pitchFamily="2" charset="0"/>
              </a:rPr>
              <a:t>αντικεραυνικής</a:t>
            </a:r>
            <a:r>
              <a:rPr lang="el-GR" sz="2000">
                <a:latin typeface="Roboto" panose="02000000000000000000" pitchFamily="2" charset="0"/>
                <a:ea typeface="Roboto" panose="02000000000000000000" pitchFamily="2" charset="0"/>
                <a:cs typeface="Roboto" panose="02000000000000000000" pitchFamily="2" charset="0"/>
              </a:rPr>
              <a:t> προστασίας</a:t>
            </a:r>
          </a:p>
          <a:p>
            <a:pPr marL="342900" indent="-34290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Σύστημα εποπτείας και καταγραφής δεδομένων με δυνατότητα απομακρυσμένης παρακολούθησης</a:t>
            </a:r>
          </a:p>
          <a:p>
            <a:pPr marL="342900" indent="-34290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Σύστημα σύνδεσης στο </a:t>
            </a:r>
            <a:r>
              <a:rPr lang="el-GR" sz="2000" err="1">
                <a:latin typeface="Roboto" panose="02000000000000000000" pitchFamily="2" charset="0"/>
                <a:ea typeface="Roboto" panose="02000000000000000000" pitchFamily="2" charset="0"/>
                <a:cs typeface="Roboto" panose="02000000000000000000" pitchFamily="2" charset="0"/>
              </a:rPr>
              <a:t>internet</a:t>
            </a:r>
            <a:endParaRPr lang="el-GR" sz="2000">
              <a:latin typeface="Roboto" panose="02000000000000000000" pitchFamily="2" charset="0"/>
              <a:ea typeface="Roboto" panose="02000000000000000000" pitchFamily="2" charset="0"/>
              <a:cs typeface="Roboto" panose="02000000000000000000" pitchFamily="2" charset="0"/>
            </a:endParaRPr>
          </a:p>
          <a:p>
            <a:pPr marL="342900" indent="-34290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Μετρητής ηλεκτρικής ενέργειας σύμφωνα με τις προδιαγραφές του ΔΕΔΔΗΕ</a:t>
            </a:r>
          </a:p>
          <a:p>
            <a:pPr marL="342900" indent="-342900">
              <a:buFont typeface="Arial" panose="020B0604020202020204" pitchFamily="34" charset="0"/>
              <a:buChar char="•"/>
            </a:pPr>
            <a:r>
              <a:rPr lang="el-GR" sz="2000">
                <a:latin typeface="Roboto" panose="02000000000000000000" pitchFamily="2" charset="0"/>
                <a:ea typeface="Roboto" panose="02000000000000000000" pitchFamily="2" charset="0"/>
                <a:cs typeface="Roboto" panose="02000000000000000000" pitchFamily="2" charset="0"/>
              </a:rPr>
              <a:t>ΠΡΟΑΙΡΕΤΙΚΑ: σύστημα συναγερμού με κάμερες</a:t>
            </a:r>
            <a:endParaRPr lang="en-US" sz="1600">
              <a:latin typeface="Roboto" panose="02000000000000000000" pitchFamily="2" charset="0"/>
              <a:ea typeface="Roboto" panose="02000000000000000000" pitchFamily="2" charset="0"/>
              <a:cs typeface="Roboto" panose="02000000000000000000" pitchFamily="2" charset="0"/>
            </a:endParaRPr>
          </a:p>
          <a:p>
            <a:pPr marL="342900" indent="-342900">
              <a:buFont typeface="Arial" panose="020B0604020202020204" pitchFamily="34" charset="0"/>
              <a:buChar char="•"/>
            </a:pPr>
            <a:endParaRPr lang="el-GR" sz="2000">
              <a:latin typeface="Roboto" panose="02000000000000000000" pitchFamily="2" charset="0"/>
              <a:ea typeface="Roboto" panose="02000000000000000000" pitchFamily="2" charset="0"/>
              <a:cs typeface="Roboto" panose="02000000000000000000" pitchFamily="2" charset="0"/>
            </a:endParaRPr>
          </a:p>
        </p:txBody>
      </p:sp>
      <p:sp>
        <p:nvSpPr>
          <p:cNvPr id="5" name="Title 1">
            <a:extLst>
              <a:ext uri="{FF2B5EF4-FFF2-40B4-BE49-F238E27FC236}">
                <a16:creationId xmlns:a16="http://schemas.microsoft.com/office/drawing/2014/main" id="{1678906A-126E-7DC5-28AF-85B6919D4E1C}"/>
              </a:ext>
            </a:extLst>
          </p:cNvPr>
          <p:cNvSpPr txBox="1">
            <a:spLocks/>
          </p:cNvSpPr>
          <p:nvPr/>
        </p:nvSpPr>
        <p:spPr>
          <a:xfrm>
            <a:off x="575554" y="244185"/>
            <a:ext cx="10515600" cy="908089"/>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3600" b="1">
                <a:solidFill>
                  <a:srgbClr val="159699"/>
                </a:solidFill>
                <a:latin typeface="PF Bague Sans Pro Black" panose="02000503000000020003" pitchFamily="50" charset="0"/>
              </a:rPr>
              <a:t>Βασικός εξοπλισμός σταθμού μικρών ανεμογεννητριών</a:t>
            </a:r>
          </a:p>
        </p:txBody>
      </p:sp>
      <p:sp>
        <p:nvSpPr>
          <p:cNvPr id="6" name="Rectangle 3">
            <a:extLst>
              <a:ext uri="{FF2B5EF4-FFF2-40B4-BE49-F238E27FC236}">
                <a16:creationId xmlns:a16="http://schemas.microsoft.com/office/drawing/2014/main" id="{8AD66590-840F-E729-8A21-DC08BEF99FE1}"/>
              </a:ext>
            </a:extLst>
          </p:cNvPr>
          <p:cNvSpPr/>
          <p:nvPr/>
        </p:nvSpPr>
        <p:spPr>
          <a:xfrm>
            <a:off x="943610" y="-19111"/>
            <a:ext cx="2009104" cy="103031"/>
          </a:xfrm>
          <a:prstGeom prst="rect">
            <a:avLst/>
          </a:prstGeom>
          <a:solidFill>
            <a:srgbClr val="137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7">
            <a:extLst>
              <a:ext uri="{FF2B5EF4-FFF2-40B4-BE49-F238E27FC236}">
                <a16:creationId xmlns:a16="http://schemas.microsoft.com/office/drawing/2014/main" id="{7EB67E2C-29E6-41FD-0C06-9F47926E1B9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54442" y="6078681"/>
            <a:ext cx="1919016" cy="645738"/>
          </a:xfrm>
          <a:prstGeom prst="rect">
            <a:avLst/>
          </a:prstGeom>
        </p:spPr>
      </p:pic>
      <p:pic>
        <p:nvPicPr>
          <p:cNvPr id="13" name="Picture 12">
            <a:extLst>
              <a:ext uri="{FF2B5EF4-FFF2-40B4-BE49-F238E27FC236}">
                <a16:creationId xmlns:a16="http://schemas.microsoft.com/office/drawing/2014/main" id="{4CDE555A-1401-333C-87C9-85B24D394A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36173" y="1072944"/>
            <a:ext cx="2307427" cy="2307427"/>
          </a:xfrm>
          <a:prstGeom prst="rect">
            <a:avLst/>
          </a:prstGeom>
        </p:spPr>
      </p:pic>
      <p:pic>
        <p:nvPicPr>
          <p:cNvPr id="15" name="Picture 14">
            <a:extLst>
              <a:ext uri="{FF2B5EF4-FFF2-40B4-BE49-F238E27FC236}">
                <a16:creationId xmlns:a16="http://schemas.microsoft.com/office/drawing/2014/main" id="{7AB98A36-0F60-0AF4-172D-08EC028499E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19441" y="3767446"/>
            <a:ext cx="1535748" cy="1535748"/>
          </a:xfrm>
          <a:prstGeom prst="rect">
            <a:avLst/>
          </a:prstGeom>
        </p:spPr>
      </p:pic>
      <p:pic>
        <p:nvPicPr>
          <p:cNvPr id="16" name="Picture 15">
            <a:extLst>
              <a:ext uri="{FF2B5EF4-FFF2-40B4-BE49-F238E27FC236}">
                <a16:creationId xmlns:a16="http://schemas.microsoft.com/office/drawing/2014/main" id="{A8514B42-3C2C-1906-0E1C-CB8BB4CE15D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549030" y="5646937"/>
            <a:ext cx="1700424" cy="1020254"/>
          </a:xfrm>
          <a:prstGeom prst="rect">
            <a:avLst/>
          </a:prstGeom>
          <a:noFill/>
          <a:ln>
            <a:noFill/>
          </a:ln>
        </p:spPr>
      </p:pic>
      <p:pic>
        <p:nvPicPr>
          <p:cNvPr id="17" name="Picture 16" descr="Solar Data Logger | PWR DLMS | PWR TCP IP Smart RTU - Logics PowerAMR">
            <a:extLst>
              <a:ext uri="{FF2B5EF4-FFF2-40B4-BE49-F238E27FC236}">
                <a16:creationId xmlns:a16="http://schemas.microsoft.com/office/drawing/2014/main" id="{F26AAF40-BC76-AAA6-3AB7-545451835C3B}"/>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43610" y="5623970"/>
            <a:ext cx="1371406" cy="1066190"/>
          </a:xfrm>
          <a:prstGeom prst="rect">
            <a:avLst/>
          </a:prstGeom>
          <a:noFill/>
          <a:ln>
            <a:noFill/>
          </a:ln>
        </p:spPr>
      </p:pic>
      <p:pic>
        <p:nvPicPr>
          <p:cNvPr id="18" name="Picture 17">
            <a:extLst>
              <a:ext uri="{FF2B5EF4-FFF2-40B4-BE49-F238E27FC236}">
                <a16:creationId xmlns:a16="http://schemas.microsoft.com/office/drawing/2014/main" id="{F40A45CD-A4CC-9693-1CA8-C69B500CDC8E}"/>
              </a:ext>
            </a:extLst>
          </p:cNvPr>
          <p:cNvPicPr>
            <a:picLocks noChangeAspect="1"/>
          </p:cNvPicPr>
          <p:nvPr/>
        </p:nvPicPr>
        <p:blipFill>
          <a:blip r:embed="rId8"/>
          <a:stretch>
            <a:fillRect/>
          </a:stretch>
        </p:blipFill>
        <p:spPr>
          <a:xfrm>
            <a:off x="2800192" y="5695758"/>
            <a:ext cx="1066771" cy="922613"/>
          </a:xfrm>
          <a:prstGeom prst="rect">
            <a:avLst/>
          </a:prstGeom>
        </p:spPr>
      </p:pic>
      <p:pic>
        <p:nvPicPr>
          <p:cNvPr id="20" name="Picture 19">
            <a:extLst>
              <a:ext uri="{FF2B5EF4-FFF2-40B4-BE49-F238E27FC236}">
                <a16:creationId xmlns:a16="http://schemas.microsoft.com/office/drawing/2014/main" id="{D3C0C0F8-692F-D2C0-AD17-2A51FD08590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050068" y="5364546"/>
            <a:ext cx="2386105" cy="1325614"/>
          </a:xfrm>
          <a:prstGeom prst="rect">
            <a:avLst/>
          </a:prstGeom>
        </p:spPr>
      </p:pic>
    </p:spTree>
    <p:extLst>
      <p:ext uri="{BB962C8B-B14F-4D97-AF65-F5344CB8AC3E}">
        <p14:creationId xmlns:p14="http://schemas.microsoft.com/office/powerpoint/2010/main" val="45786654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15939BF-8F39-43FB-AAD4-DEDC2EC8DF7B}"/>
              </a:ext>
            </a:extLst>
          </p:cNvPr>
          <p:cNvSpPr/>
          <p:nvPr/>
        </p:nvSpPr>
        <p:spPr>
          <a:xfrm>
            <a:off x="0" y="1"/>
            <a:ext cx="12192000" cy="6857999"/>
          </a:xfrm>
          <a:prstGeom prst="rect">
            <a:avLst/>
          </a:prstGeom>
          <a:solidFill>
            <a:srgbClr val="137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rgbClr val="13778E"/>
              </a:solidFill>
            </a:endParaRPr>
          </a:p>
        </p:txBody>
      </p:sp>
      <p:sp>
        <p:nvSpPr>
          <p:cNvPr id="4" name="Τίτλος 3">
            <a:extLst>
              <a:ext uri="{FF2B5EF4-FFF2-40B4-BE49-F238E27FC236}">
                <a16:creationId xmlns:a16="http://schemas.microsoft.com/office/drawing/2014/main" id="{60742580-6C3E-4F2D-B830-96EA4B71594F}"/>
              </a:ext>
            </a:extLst>
          </p:cNvPr>
          <p:cNvSpPr>
            <a:spLocks noGrp="1"/>
          </p:cNvSpPr>
          <p:nvPr>
            <p:ph type="title"/>
          </p:nvPr>
        </p:nvSpPr>
        <p:spPr/>
        <p:txBody>
          <a:bodyPr/>
          <a:lstStyle/>
          <a:p>
            <a:r>
              <a:rPr lang="el-GR">
                <a:solidFill>
                  <a:schemeClr val="bg1"/>
                </a:solidFill>
                <a:latin typeface="PF Bague Sans Pro Black" panose="02000503000000020003" pitchFamily="50" charset="0"/>
                <a:cs typeface="Arial"/>
              </a:rPr>
              <a:t>Επόμενα βήματα</a:t>
            </a:r>
          </a:p>
        </p:txBody>
      </p:sp>
      <p:pic>
        <p:nvPicPr>
          <p:cNvPr id="7" name="Picture 6">
            <a:extLst>
              <a:ext uri="{FF2B5EF4-FFF2-40B4-BE49-F238E27FC236}">
                <a16:creationId xmlns:a16="http://schemas.microsoft.com/office/drawing/2014/main" id="{839D06D2-4257-42DA-B9C4-EA9C8EA5AA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072191" y="6177377"/>
            <a:ext cx="1049462" cy="565209"/>
          </a:xfrm>
          <a:prstGeom prst="rect">
            <a:avLst/>
          </a:prstGeom>
        </p:spPr>
      </p:pic>
    </p:spTree>
    <p:extLst>
      <p:ext uri="{BB962C8B-B14F-4D97-AF65-F5344CB8AC3E}">
        <p14:creationId xmlns:p14="http://schemas.microsoft.com/office/powerpoint/2010/main" val="6902351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4FFD689-DDFE-469E-A20C-AC0F7F9680D9}"/>
              </a:ext>
            </a:extLst>
          </p:cNvPr>
          <p:cNvSpPr txBox="1">
            <a:spLocks/>
          </p:cNvSpPr>
          <p:nvPr/>
        </p:nvSpPr>
        <p:spPr>
          <a:xfrm>
            <a:off x="575554" y="66826"/>
            <a:ext cx="10515600" cy="90808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l-GR" sz="3200" b="1">
              <a:solidFill>
                <a:srgbClr val="159699"/>
              </a:solidFill>
              <a:latin typeface="PF Bague Sans Pro Black" panose="02000503000000020003" pitchFamily="50" charset="0"/>
            </a:endParaRPr>
          </a:p>
        </p:txBody>
      </p:sp>
      <p:sp>
        <p:nvSpPr>
          <p:cNvPr id="9" name="Rectangle 3">
            <a:extLst>
              <a:ext uri="{FF2B5EF4-FFF2-40B4-BE49-F238E27FC236}">
                <a16:creationId xmlns:a16="http://schemas.microsoft.com/office/drawing/2014/main" id="{28490C83-60B0-4E01-975D-F79FAC29B09A}"/>
              </a:ext>
            </a:extLst>
          </p:cNvPr>
          <p:cNvSpPr/>
          <p:nvPr/>
        </p:nvSpPr>
        <p:spPr>
          <a:xfrm>
            <a:off x="943610" y="-19111"/>
            <a:ext cx="2009104" cy="103031"/>
          </a:xfrm>
          <a:prstGeom prst="rect">
            <a:avLst/>
          </a:prstGeom>
          <a:solidFill>
            <a:srgbClr val="137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7">
            <a:extLst>
              <a:ext uri="{FF2B5EF4-FFF2-40B4-BE49-F238E27FC236}">
                <a16:creationId xmlns:a16="http://schemas.microsoft.com/office/drawing/2014/main" id="{6D218E3D-9C98-7E56-F02E-755185E24F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31646" y="6138333"/>
            <a:ext cx="1919016" cy="645738"/>
          </a:xfrm>
          <a:prstGeom prst="rect">
            <a:avLst/>
          </a:prstGeom>
        </p:spPr>
      </p:pic>
      <p:sp>
        <p:nvSpPr>
          <p:cNvPr id="13" name="Title 1">
            <a:extLst>
              <a:ext uri="{FF2B5EF4-FFF2-40B4-BE49-F238E27FC236}">
                <a16:creationId xmlns:a16="http://schemas.microsoft.com/office/drawing/2014/main" id="{C7D14506-F1D5-4EAB-9A02-6591A731D659}"/>
              </a:ext>
            </a:extLst>
          </p:cNvPr>
          <p:cNvSpPr txBox="1">
            <a:spLocks/>
          </p:cNvSpPr>
          <p:nvPr/>
        </p:nvSpPr>
        <p:spPr>
          <a:xfrm>
            <a:off x="0" y="-39173"/>
            <a:ext cx="10670959" cy="65577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3200" b="1">
                <a:solidFill>
                  <a:srgbClr val="159699"/>
                </a:solidFill>
                <a:latin typeface="PF Bague Sans Pro Black" panose="02000503000000020003" pitchFamily="50" charset="0"/>
              </a:rPr>
              <a:t>Επόμενα βήματα</a:t>
            </a:r>
          </a:p>
        </p:txBody>
      </p:sp>
      <p:graphicFrame>
        <p:nvGraphicFramePr>
          <p:cNvPr id="3" name="Διάγραμμα 2">
            <a:extLst>
              <a:ext uri="{FF2B5EF4-FFF2-40B4-BE49-F238E27FC236}">
                <a16:creationId xmlns:a16="http://schemas.microsoft.com/office/drawing/2014/main" id="{26ADF4B7-09FD-EA20-6BA9-B125E1B1B0A6}"/>
              </a:ext>
            </a:extLst>
          </p:cNvPr>
          <p:cNvGraphicFramePr/>
          <p:nvPr>
            <p:extLst>
              <p:ext uri="{D42A27DB-BD31-4B8C-83A1-F6EECF244321}">
                <p14:modId xmlns:p14="http://schemas.microsoft.com/office/powerpoint/2010/main" val="1842555800"/>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877382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a:extLst>
              <a:ext uri="{FF2B5EF4-FFF2-40B4-BE49-F238E27FC236}">
                <a16:creationId xmlns:a16="http://schemas.microsoft.com/office/drawing/2014/main" id="{EEA45D59-6ABB-4805-821B-5D09C247DE39}"/>
              </a:ext>
            </a:extLst>
          </p:cNvPr>
          <p:cNvSpPr/>
          <p:nvPr/>
        </p:nvSpPr>
        <p:spPr>
          <a:xfrm>
            <a:off x="943610" y="-19111"/>
            <a:ext cx="2009104" cy="103031"/>
          </a:xfrm>
          <a:prstGeom prst="rect">
            <a:avLst/>
          </a:prstGeom>
          <a:solidFill>
            <a:srgbClr val="137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7">
            <a:extLst>
              <a:ext uri="{FF2B5EF4-FFF2-40B4-BE49-F238E27FC236}">
                <a16:creationId xmlns:a16="http://schemas.microsoft.com/office/drawing/2014/main" id="{B386BC3A-1E78-D86F-FDB8-29DF4947E3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86122" y="6186196"/>
            <a:ext cx="1664539" cy="560108"/>
          </a:xfrm>
          <a:prstGeom prst="rect">
            <a:avLst/>
          </a:prstGeom>
        </p:spPr>
      </p:pic>
      <p:sp>
        <p:nvSpPr>
          <p:cNvPr id="14" name="Title 1">
            <a:extLst>
              <a:ext uri="{FF2B5EF4-FFF2-40B4-BE49-F238E27FC236}">
                <a16:creationId xmlns:a16="http://schemas.microsoft.com/office/drawing/2014/main" id="{47B7EA9D-BEB6-4589-9294-829BE0B4112D}"/>
              </a:ext>
            </a:extLst>
          </p:cNvPr>
          <p:cNvSpPr txBox="1">
            <a:spLocks/>
          </p:cNvSpPr>
          <p:nvPr/>
        </p:nvSpPr>
        <p:spPr>
          <a:xfrm>
            <a:off x="943609" y="83920"/>
            <a:ext cx="10864459" cy="81433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3600" b="1">
                <a:solidFill>
                  <a:srgbClr val="159699"/>
                </a:solidFill>
                <a:latin typeface="PF Bague Sans Pro Black" panose="02000503000000020003" pitchFamily="50" charset="0"/>
              </a:rPr>
              <a:t>Αδειοδοτική Διαδικασία για ενεργειακό συμψηφισμό</a:t>
            </a:r>
          </a:p>
        </p:txBody>
      </p:sp>
      <p:sp>
        <p:nvSpPr>
          <p:cNvPr id="3" name="TextBox 2">
            <a:extLst>
              <a:ext uri="{FF2B5EF4-FFF2-40B4-BE49-F238E27FC236}">
                <a16:creationId xmlns:a16="http://schemas.microsoft.com/office/drawing/2014/main" id="{FD29CD2B-6AD1-4BD2-8AC7-74F9240245F7}"/>
              </a:ext>
            </a:extLst>
          </p:cNvPr>
          <p:cNvSpPr txBox="1"/>
          <p:nvPr/>
        </p:nvSpPr>
        <p:spPr>
          <a:xfrm>
            <a:off x="430822" y="898256"/>
            <a:ext cx="11377246" cy="5731890"/>
          </a:xfrm>
          <a:prstGeom prst="rect">
            <a:avLst/>
          </a:prstGeom>
          <a:noFill/>
        </p:spPr>
        <p:txBody>
          <a:bodyPr wrap="square" lIns="91440" tIns="45720" rIns="91440" bIns="45720" rtlCol="0" anchor="t">
            <a:spAutoFit/>
          </a:bodyPr>
          <a:lstStyle/>
          <a:p>
            <a:pPr algn="ctr">
              <a:lnSpc>
                <a:spcPct val="107000"/>
              </a:lnSpc>
              <a:spcAft>
                <a:spcPts val="800"/>
              </a:spcAft>
            </a:pPr>
            <a:r>
              <a:rPr lang="el-GR" sz="2400" b="1">
                <a:effectLst/>
                <a:latin typeface="Roboto" panose="020B0604020202020204" charset="0"/>
                <a:ea typeface="Roboto" panose="020B0604020202020204" charset="0"/>
                <a:cs typeface="Times New Roman" panose="02020603050405020304" pitchFamily="18" charset="0"/>
              </a:rPr>
              <a:t>Αίτηση Σύνδεσης</a:t>
            </a:r>
          </a:p>
          <a:p>
            <a:pPr algn="ctr">
              <a:lnSpc>
                <a:spcPct val="107000"/>
              </a:lnSpc>
              <a:spcAft>
                <a:spcPts val="800"/>
              </a:spcAft>
            </a:pPr>
            <a:r>
              <a:rPr lang="el-GR" sz="2400" b="1">
                <a:effectLst/>
                <a:latin typeface="Roboto" panose="020B0604020202020204" charset="0"/>
                <a:ea typeface="Roboto" panose="020B0604020202020204" charset="0"/>
                <a:cs typeface="Times New Roman" panose="02020603050405020304" pitchFamily="18" charset="0"/>
              </a:rPr>
              <a:t>↓</a:t>
            </a:r>
            <a:endParaRPr lang="en-US" sz="2400">
              <a:effectLst/>
              <a:latin typeface="Roboto" panose="020B0604020202020204" charset="0"/>
              <a:ea typeface="Roboto" panose="020B0604020202020204" charset="0"/>
              <a:cs typeface="Times New Roman" panose="02020603050405020304" pitchFamily="18" charset="0"/>
            </a:endParaRPr>
          </a:p>
          <a:p>
            <a:pPr algn="ctr">
              <a:lnSpc>
                <a:spcPct val="107000"/>
              </a:lnSpc>
              <a:spcAft>
                <a:spcPts val="800"/>
              </a:spcAft>
            </a:pPr>
            <a:r>
              <a:rPr lang="el-GR" sz="2400" b="1">
                <a:effectLst/>
                <a:latin typeface="Roboto" panose="020B0604020202020204" charset="0"/>
                <a:ea typeface="Roboto" panose="020B0604020202020204" charset="0"/>
                <a:cs typeface="Times New Roman" panose="02020603050405020304" pitchFamily="18" charset="0"/>
              </a:rPr>
              <a:t>Απαλλαγή από Πρότυπες Περιβαλλοντικές Δεσμεύσεις (ΠΠΔ)</a:t>
            </a:r>
            <a:br>
              <a:rPr lang="el-GR" sz="2400" b="1">
                <a:effectLst/>
                <a:latin typeface="Roboto" panose="020B0604020202020204" charset="0"/>
                <a:ea typeface="Roboto" panose="020B0604020202020204" charset="0"/>
                <a:cs typeface="Times New Roman" panose="02020603050405020304" pitchFamily="18" charset="0"/>
              </a:rPr>
            </a:br>
            <a:r>
              <a:rPr lang="el-GR" sz="2400" b="1">
                <a:effectLst/>
                <a:latin typeface="Roboto" panose="020B0604020202020204" charset="0"/>
                <a:ea typeface="Roboto" panose="020B0604020202020204" charset="0"/>
                <a:cs typeface="Times New Roman" panose="02020603050405020304" pitchFamily="18" charset="0"/>
              </a:rPr>
              <a:t>Έγκριση εκτέλεσης εργασιών μικρής κλίμακας</a:t>
            </a:r>
            <a:endParaRPr lang="en-US" sz="2400">
              <a:effectLst/>
              <a:latin typeface="Roboto" panose="020B0604020202020204" charset="0"/>
              <a:ea typeface="Roboto" panose="020B0604020202020204" charset="0"/>
              <a:cs typeface="Times New Roman" panose="02020603050405020304" pitchFamily="18" charset="0"/>
            </a:endParaRPr>
          </a:p>
          <a:p>
            <a:pPr algn="ctr">
              <a:lnSpc>
                <a:spcPct val="107000"/>
              </a:lnSpc>
              <a:spcAft>
                <a:spcPts val="800"/>
              </a:spcAft>
            </a:pPr>
            <a:r>
              <a:rPr lang="el-GR" sz="2400" b="1">
                <a:effectLst/>
                <a:latin typeface="Roboto" panose="020B0604020202020204" charset="0"/>
                <a:ea typeface="Roboto" panose="020B0604020202020204" charset="0"/>
                <a:cs typeface="Times New Roman" panose="02020603050405020304" pitchFamily="18" charset="0"/>
              </a:rPr>
              <a:t>↓</a:t>
            </a:r>
            <a:endParaRPr lang="en-US" sz="2400">
              <a:effectLst/>
              <a:latin typeface="Roboto" panose="020B0604020202020204" charset="0"/>
              <a:ea typeface="Roboto" panose="020B0604020202020204" charset="0"/>
              <a:cs typeface="Times New Roman" panose="02020603050405020304" pitchFamily="18" charset="0"/>
            </a:endParaRPr>
          </a:p>
          <a:p>
            <a:pPr algn="ctr">
              <a:lnSpc>
                <a:spcPct val="107000"/>
              </a:lnSpc>
              <a:spcAft>
                <a:spcPts val="800"/>
              </a:spcAft>
            </a:pPr>
            <a:r>
              <a:rPr lang="el-GR" sz="2400" b="1">
                <a:effectLst/>
                <a:latin typeface="Roboto" panose="020B0604020202020204" charset="0"/>
                <a:ea typeface="Roboto" panose="020B0604020202020204" charset="0"/>
                <a:cs typeface="Times New Roman" panose="02020603050405020304" pitchFamily="18" charset="0"/>
              </a:rPr>
              <a:t>Οριστική Προσφορά Σύνδεσης</a:t>
            </a:r>
            <a:endParaRPr lang="en-US" sz="2400">
              <a:effectLst/>
              <a:latin typeface="Roboto" panose="020B0604020202020204" charset="0"/>
              <a:ea typeface="Roboto" panose="020B0604020202020204" charset="0"/>
              <a:cs typeface="Times New Roman" panose="02020603050405020304" pitchFamily="18" charset="0"/>
            </a:endParaRPr>
          </a:p>
          <a:p>
            <a:pPr algn="ctr">
              <a:lnSpc>
                <a:spcPct val="107000"/>
              </a:lnSpc>
              <a:spcAft>
                <a:spcPts val="800"/>
              </a:spcAft>
            </a:pPr>
            <a:r>
              <a:rPr lang="el-GR" sz="2400" b="1">
                <a:effectLst/>
                <a:latin typeface="Roboto" panose="020B0604020202020204" charset="0"/>
                <a:ea typeface="Roboto" panose="020B0604020202020204" charset="0"/>
                <a:cs typeface="Times New Roman" panose="02020603050405020304" pitchFamily="18" charset="0"/>
              </a:rPr>
              <a:t>↓</a:t>
            </a:r>
            <a:endParaRPr lang="en-US" sz="2400">
              <a:effectLst/>
              <a:latin typeface="Roboto" panose="020B0604020202020204" charset="0"/>
              <a:ea typeface="Roboto" panose="020B0604020202020204" charset="0"/>
              <a:cs typeface="Times New Roman" panose="02020603050405020304" pitchFamily="18" charset="0"/>
            </a:endParaRPr>
          </a:p>
          <a:p>
            <a:pPr algn="ctr">
              <a:lnSpc>
                <a:spcPct val="107000"/>
              </a:lnSpc>
              <a:spcAft>
                <a:spcPts val="800"/>
              </a:spcAft>
            </a:pPr>
            <a:r>
              <a:rPr lang="el-GR" sz="2400" b="1">
                <a:effectLst/>
                <a:latin typeface="Roboto" panose="020B0604020202020204" charset="0"/>
                <a:ea typeface="Roboto" panose="020B0604020202020204" charset="0"/>
                <a:cs typeface="Times New Roman" panose="02020603050405020304" pitchFamily="18" charset="0"/>
              </a:rPr>
              <a:t>Σύμβαση Ενεργειακού Συμψηφισμού – Δήλωση παροχών για ενεργειακό συμψηφισμό</a:t>
            </a:r>
            <a:endParaRPr lang="en-US" sz="2400">
              <a:effectLst/>
              <a:latin typeface="Roboto" panose="020B0604020202020204" charset="0"/>
              <a:ea typeface="Roboto" panose="020B0604020202020204" charset="0"/>
              <a:cs typeface="Times New Roman" panose="02020603050405020304" pitchFamily="18" charset="0"/>
            </a:endParaRPr>
          </a:p>
          <a:p>
            <a:pPr algn="ctr">
              <a:lnSpc>
                <a:spcPct val="107000"/>
              </a:lnSpc>
              <a:spcAft>
                <a:spcPts val="800"/>
              </a:spcAft>
            </a:pPr>
            <a:r>
              <a:rPr lang="el-GR" sz="2400" b="1">
                <a:effectLst/>
                <a:latin typeface="Roboto" panose="020B0604020202020204" charset="0"/>
                <a:ea typeface="Roboto" panose="020B0604020202020204" charset="0"/>
                <a:cs typeface="Times New Roman" panose="02020603050405020304" pitchFamily="18" charset="0"/>
              </a:rPr>
              <a:t>↓</a:t>
            </a:r>
            <a:endParaRPr lang="en-US" sz="2400">
              <a:effectLst/>
              <a:latin typeface="Roboto" panose="020B0604020202020204" charset="0"/>
              <a:ea typeface="Roboto" panose="020B0604020202020204" charset="0"/>
              <a:cs typeface="Times New Roman" panose="02020603050405020304" pitchFamily="18" charset="0"/>
            </a:endParaRPr>
          </a:p>
          <a:p>
            <a:pPr algn="ctr">
              <a:lnSpc>
                <a:spcPct val="107000"/>
              </a:lnSpc>
              <a:spcAft>
                <a:spcPts val="800"/>
              </a:spcAft>
            </a:pPr>
            <a:r>
              <a:rPr lang="el-GR" sz="2400" b="1">
                <a:effectLst/>
                <a:latin typeface="Roboto" panose="020B0604020202020204" charset="0"/>
                <a:ea typeface="Roboto" panose="020B0604020202020204" charset="0"/>
                <a:cs typeface="Times New Roman" panose="02020603050405020304" pitchFamily="18" charset="0"/>
              </a:rPr>
              <a:t>Ενεργοποίηση Σύνδεσης</a:t>
            </a:r>
            <a:endParaRPr lang="en-US" sz="2400">
              <a:effectLst/>
              <a:latin typeface="Roboto" panose="020B0604020202020204" charset="0"/>
              <a:ea typeface="Roboto" panose="020B0604020202020204" charset="0"/>
              <a:cs typeface="Times New Roman" panose="02020603050405020304" pitchFamily="18" charset="0"/>
            </a:endParaRPr>
          </a:p>
          <a:p>
            <a:pPr marL="285750" indent="-285750">
              <a:buFont typeface="Arial" panose="020B0604020202090204" pitchFamily="34" charset="0"/>
              <a:buChar char="•"/>
            </a:pPr>
            <a:endParaRPr lang="el-GR" sz="2400">
              <a:latin typeface="Roboto" panose="020B0604020202020204" charset="0"/>
              <a:ea typeface="Roboto" panose="020B0604020202020204" charset="0"/>
            </a:endParaRPr>
          </a:p>
        </p:txBody>
      </p:sp>
    </p:spTree>
    <p:extLst>
      <p:ext uri="{BB962C8B-B14F-4D97-AF65-F5344CB8AC3E}">
        <p14:creationId xmlns:p14="http://schemas.microsoft.com/office/powerpoint/2010/main" val="228791516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a:extLst>
              <a:ext uri="{FF2B5EF4-FFF2-40B4-BE49-F238E27FC236}">
                <a16:creationId xmlns:a16="http://schemas.microsoft.com/office/drawing/2014/main" id="{EEA45D59-6ABB-4805-821B-5D09C247DE39}"/>
              </a:ext>
            </a:extLst>
          </p:cNvPr>
          <p:cNvSpPr/>
          <p:nvPr/>
        </p:nvSpPr>
        <p:spPr>
          <a:xfrm>
            <a:off x="943610" y="-19111"/>
            <a:ext cx="2009104" cy="103031"/>
          </a:xfrm>
          <a:prstGeom prst="rect">
            <a:avLst/>
          </a:prstGeom>
          <a:solidFill>
            <a:srgbClr val="137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7">
            <a:extLst>
              <a:ext uri="{FF2B5EF4-FFF2-40B4-BE49-F238E27FC236}">
                <a16:creationId xmlns:a16="http://schemas.microsoft.com/office/drawing/2014/main" id="{B386BC3A-1E78-D86F-FDB8-29DF4947E3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86122" y="6186196"/>
            <a:ext cx="1664539" cy="560108"/>
          </a:xfrm>
          <a:prstGeom prst="rect">
            <a:avLst/>
          </a:prstGeom>
        </p:spPr>
      </p:pic>
      <p:sp>
        <p:nvSpPr>
          <p:cNvPr id="14" name="Title 1">
            <a:extLst>
              <a:ext uri="{FF2B5EF4-FFF2-40B4-BE49-F238E27FC236}">
                <a16:creationId xmlns:a16="http://schemas.microsoft.com/office/drawing/2014/main" id="{47B7EA9D-BEB6-4589-9294-829BE0B4112D}"/>
              </a:ext>
            </a:extLst>
          </p:cNvPr>
          <p:cNvSpPr txBox="1">
            <a:spLocks/>
          </p:cNvSpPr>
          <p:nvPr/>
        </p:nvSpPr>
        <p:spPr>
          <a:xfrm>
            <a:off x="943610" y="83919"/>
            <a:ext cx="9161444" cy="10536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b="1">
                <a:solidFill>
                  <a:srgbClr val="159699"/>
                </a:solidFill>
                <a:latin typeface="PF Bague Sans Pro Black" panose="02000503000000020003" pitchFamily="50" charset="0"/>
              </a:rPr>
              <a:t>Χρηματοδότηση έργου</a:t>
            </a:r>
          </a:p>
        </p:txBody>
      </p:sp>
      <p:sp>
        <p:nvSpPr>
          <p:cNvPr id="3" name="TextBox 2">
            <a:extLst>
              <a:ext uri="{FF2B5EF4-FFF2-40B4-BE49-F238E27FC236}">
                <a16:creationId xmlns:a16="http://schemas.microsoft.com/office/drawing/2014/main" id="{FD29CD2B-6AD1-4BD2-8AC7-74F9240245F7}"/>
              </a:ext>
            </a:extLst>
          </p:cNvPr>
          <p:cNvSpPr txBox="1"/>
          <p:nvPr/>
        </p:nvSpPr>
        <p:spPr>
          <a:xfrm>
            <a:off x="407377" y="1449763"/>
            <a:ext cx="11377246" cy="3785652"/>
          </a:xfrm>
          <a:prstGeom prst="rect">
            <a:avLst/>
          </a:prstGeom>
          <a:noFill/>
        </p:spPr>
        <p:txBody>
          <a:bodyPr wrap="square" lIns="91440" tIns="45720" rIns="91440" bIns="45720" rtlCol="0" anchor="t">
            <a:spAutoFit/>
          </a:bodyPr>
          <a:lstStyle/>
          <a:p>
            <a:pPr marL="285750" indent="-285750">
              <a:buFont typeface="Arial" panose="020B0604020202090204" pitchFamily="34" charset="0"/>
              <a:buChar char="•"/>
            </a:pPr>
            <a:r>
              <a:rPr lang="el-GR" sz="2400">
                <a:latin typeface="Roboto" panose="020B0604020202020204" charset="0"/>
                <a:ea typeface="Roboto" panose="020B0604020202020204" charset="0"/>
              </a:rPr>
              <a:t>Ίδια κεφάλαια και μετοχές</a:t>
            </a:r>
          </a:p>
          <a:p>
            <a:pPr marL="285750" indent="-285750">
              <a:buFont typeface="Arial" panose="020B0604020202090204" pitchFamily="34" charset="0"/>
              <a:buChar char="•"/>
            </a:pPr>
            <a:r>
              <a:rPr lang="el-GR" sz="2400">
                <a:latin typeface="Roboto" panose="020B0604020202020204" charset="0"/>
                <a:ea typeface="Roboto" panose="020B0604020202020204" charset="0"/>
              </a:rPr>
              <a:t>Επιδοτήσεις και επιχορηγήσεις</a:t>
            </a:r>
            <a:br>
              <a:rPr lang="el-GR" sz="2400">
                <a:latin typeface="Roboto" panose="020B0604020202020204" charset="0"/>
                <a:ea typeface="Roboto" panose="020B0604020202020204" charset="0"/>
              </a:rPr>
            </a:br>
            <a:r>
              <a:rPr lang="el-GR" sz="2400">
                <a:latin typeface="Roboto" panose="020B0604020202020204" charset="0"/>
                <a:ea typeface="Roboto" panose="020B0604020202020204" charset="0"/>
              </a:rPr>
              <a:t> - Εθνικές </a:t>
            </a:r>
            <a:br>
              <a:rPr lang="el-GR" sz="2400">
                <a:latin typeface="Roboto" panose="020B0604020202020204" charset="0"/>
                <a:ea typeface="Roboto" panose="020B0604020202020204" charset="0"/>
              </a:rPr>
            </a:br>
            <a:r>
              <a:rPr lang="el-GR" sz="2400">
                <a:latin typeface="Roboto" panose="020B0604020202020204" charset="0"/>
                <a:ea typeface="Roboto" panose="020B0604020202020204" charset="0"/>
              </a:rPr>
              <a:t>- Ευρωπαϊκές και Διεθνείς</a:t>
            </a:r>
            <a:br>
              <a:rPr lang="el-GR" sz="2400">
                <a:latin typeface="Roboto" panose="020B0604020202020204" charset="0"/>
                <a:ea typeface="Roboto" panose="020B0604020202020204" charset="0"/>
              </a:rPr>
            </a:br>
            <a:r>
              <a:rPr lang="el-GR" sz="2400">
                <a:latin typeface="Roboto" panose="020B0604020202020204" charset="0"/>
                <a:ea typeface="Roboto" panose="020B0604020202020204" charset="0"/>
              </a:rPr>
              <a:t>- Προγράμματα ανακούφισης της ενεργειακής φτώχειας</a:t>
            </a:r>
            <a:endParaRPr lang="el-GR" sz="2400">
              <a:latin typeface="Roboto" panose="020B0604020202020204" charset="0"/>
              <a:ea typeface="Roboto" panose="020B0604020202020204" charset="0"/>
              <a:cs typeface="Calibri"/>
            </a:endParaRPr>
          </a:p>
          <a:p>
            <a:pPr marL="285750" indent="-285750">
              <a:buFont typeface="Arial" panose="020B0604020202090204" pitchFamily="34" charset="0"/>
              <a:buChar char="•"/>
            </a:pPr>
            <a:r>
              <a:rPr lang="el-GR" sz="2400">
                <a:latin typeface="Roboto" panose="020B0604020202020204" charset="0"/>
                <a:ea typeface="Roboto" panose="020B0604020202020204" charset="0"/>
              </a:rPr>
              <a:t>Χρηματοδότηση μέσω δανείου</a:t>
            </a:r>
            <a:endParaRPr lang="el-GR" sz="2400">
              <a:latin typeface="Roboto" panose="020B0604020202020204" charset="0"/>
              <a:ea typeface="Roboto" panose="020B0604020202020204" charset="0"/>
              <a:cs typeface="Calibri"/>
            </a:endParaRPr>
          </a:p>
          <a:p>
            <a:pPr marL="285750" indent="-285750">
              <a:buFont typeface="Arial" panose="020B0604020202090204" pitchFamily="34" charset="0"/>
              <a:buChar char="•"/>
            </a:pPr>
            <a:r>
              <a:rPr lang="el-GR" sz="2400">
                <a:latin typeface="Roboto" panose="020B0604020202020204" charset="0"/>
                <a:ea typeface="Roboto" panose="020B0604020202020204" charset="0"/>
              </a:rPr>
              <a:t>Άλλες μορφές χρηματοδότησης</a:t>
            </a:r>
            <a:br>
              <a:rPr lang="el-GR" sz="2400">
                <a:latin typeface="Roboto" panose="020B0604020202020204" charset="0"/>
                <a:ea typeface="Roboto" panose="020B0604020202020204" charset="0"/>
              </a:rPr>
            </a:br>
            <a:r>
              <a:rPr lang="el-GR" sz="2400">
                <a:latin typeface="Roboto" panose="020B0604020202020204" charset="0"/>
                <a:ea typeface="Roboto" panose="020B0604020202020204" charset="0"/>
              </a:rPr>
              <a:t>-</a:t>
            </a:r>
            <a:r>
              <a:rPr lang="en-US" sz="2400">
                <a:latin typeface="Roboto" panose="020B0604020202020204" charset="0"/>
                <a:ea typeface="Roboto" panose="020B0604020202020204" charset="0"/>
              </a:rPr>
              <a:t> Crowdfunding</a:t>
            </a:r>
            <a:br>
              <a:rPr lang="en-US" sz="2400">
                <a:latin typeface="Roboto" panose="020B0604020202020204" charset="0"/>
                <a:ea typeface="Roboto" panose="020B0604020202020204" charset="0"/>
              </a:rPr>
            </a:br>
            <a:r>
              <a:rPr lang="en-US" sz="2400">
                <a:latin typeface="Roboto" panose="020B0604020202020204" charset="0"/>
                <a:ea typeface="Roboto" panose="020B0604020202020204" charset="0"/>
              </a:rPr>
              <a:t>- Crowdlending</a:t>
            </a:r>
            <a:endParaRPr lang="en-US" sz="2400">
              <a:latin typeface="Roboto" panose="020B0604020202020204" charset="0"/>
              <a:ea typeface="Roboto" panose="020B0604020202020204" charset="0"/>
              <a:cs typeface="Calibri"/>
            </a:endParaRPr>
          </a:p>
          <a:p>
            <a:endParaRPr lang="el-GR" sz="2400">
              <a:latin typeface="Roboto" panose="020B0604020202020204" charset="0"/>
              <a:ea typeface="Roboto" panose="020B0604020202020204" charset="0"/>
            </a:endParaRPr>
          </a:p>
        </p:txBody>
      </p:sp>
    </p:spTree>
    <p:extLst>
      <p:ext uri="{BB962C8B-B14F-4D97-AF65-F5344CB8AC3E}">
        <p14:creationId xmlns:p14="http://schemas.microsoft.com/office/powerpoint/2010/main" val="412490919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6713" y="0"/>
            <a:ext cx="10515600" cy="1325563"/>
          </a:xfrm>
        </p:spPr>
        <p:txBody>
          <a:bodyPr>
            <a:normAutofit/>
          </a:bodyPr>
          <a:lstStyle/>
          <a:p>
            <a:r>
              <a:rPr lang="el-GR" sz="4000">
                <a:solidFill>
                  <a:schemeClr val="accent3">
                    <a:lumMod val="75000"/>
                  </a:schemeClr>
                </a:solidFill>
                <a:latin typeface="Roboto" pitchFamily="2" charset="0"/>
                <a:ea typeface="Roboto" pitchFamily="2" charset="0"/>
                <a:cs typeface="Calibri" panose="020F0502020204030204" pitchFamily="34" charset="0"/>
              </a:rPr>
              <a:t>Διαδικασία σύστασης ΕΚΟΙΝ</a:t>
            </a:r>
            <a:endParaRPr lang="en-US" sz="4000">
              <a:solidFill>
                <a:schemeClr val="accent3">
                  <a:lumMod val="75000"/>
                </a:schemeClr>
              </a:solidFill>
              <a:latin typeface="Roboto" pitchFamily="2" charset="0"/>
              <a:ea typeface="Roboto" pitchFamily="2" charset="0"/>
              <a:cs typeface="Calibri" panose="020F0502020204030204"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82989" y="6166338"/>
            <a:ext cx="2369083" cy="497423"/>
          </a:xfrm>
          <a:prstGeom prst="rect">
            <a:avLst/>
          </a:prstGeom>
        </p:spPr>
      </p:pic>
      <p:sp>
        <p:nvSpPr>
          <p:cNvPr id="7" name="Ορθογώνιο 6"/>
          <p:cNvSpPr/>
          <p:nvPr/>
        </p:nvSpPr>
        <p:spPr>
          <a:xfrm>
            <a:off x="536713" y="0"/>
            <a:ext cx="2000018" cy="149087"/>
          </a:xfrm>
          <a:prstGeom prst="rect">
            <a:avLst/>
          </a:prstGeom>
          <a:solidFill>
            <a:srgbClr val="1265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graphicFrame>
        <p:nvGraphicFramePr>
          <p:cNvPr id="21" name="Διάγραμμα 20"/>
          <p:cNvGraphicFramePr/>
          <p:nvPr>
            <p:extLst>
              <p:ext uri="{D42A27DB-BD31-4B8C-83A1-F6EECF244321}">
                <p14:modId xmlns:p14="http://schemas.microsoft.com/office/powerpoint/2010/main" val="826064335"/>
              </p:ext>
            </p:extLst>
          </p:nvPr>
        </p:nvGraphicFramePr>
        <p:xfrm>
          <a:off x="1103086" y="1217089"/>
          <a:ext cx="8128000" cy="49492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peech Bubble: Rectangle 2">
            <a:extLst>
              <a:ext uri="{FF2B5EF4-FFF2-40B4-BE49-F238E27FC236}">
                <a16:creationId xmlns:a16="http://schemas.microsoft.com/office/drawing/2014/main" id="{576807B1-EB34-404D-949C-FCC64C437344}"/>
              </a:ext>
            </a:extLst>
          </p:cNvPr>
          <p:cNvSpPr/>
          <p:nvPr/>
        </p:nvSpPr>
        <p:spPr>
          <a:xfrm>
            <a:off x="9582989" y="1645920"/>
            <a:ext cx="2369083" cy="1783080"/>
          </a:xfrm>
          <a:prstGeom prst="wedgeRectCallout">
            <a:avLst>
              <a:gd name="adj1" fmla="val -58027"/>
              <a:gd name="adj2" fmla="val 68094"/>
            </a:avLst>
          </a:prstGeom>
          <a:solidFill>
            <a:srgbClr val="13788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a:t>Το Δίκτυο ΔΑΦΝΗ μπορεί να σας υποστηρίξει κατά την διαδικασία σύστασης ΚΑΕ &amp; ΕΚΠ</a:t>
            </a:r>
          </a:p>
        </p:txBody>
      </p:sp>
    </p:spTree>
    <p:extLst>
      <p:ext uri="{BB962C8B-B14F-4D97-AF65-F5344CB8AC3E}">
        <p14:creationId xmlns:p14="http://schemas.microsoft.com/office/powerpoint/2010/main" val="422080609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620149-18A7-D0E3-D435-32C205AB13AF}"/>
            </a:ext>
          </a:extLst>
        </p:cNvPr>
        <p:cNvGrpSpPr/>
        <p:nvPr/>
      </p:nvGrpSpPr>
      <p:grpSpPr>
        <a:xfrm>
          <a:off x="0" y="0"/>
          <a:ext cx="0" cy="0"/>
          <a:chOff x="0" y="0"/>
          <a:chExt cx="0" cy="0"/>
        </a:xfrm>
      </p:grpSpPr>
      <p:sp>
        <p:nvSpPr>
          <p:cNvPr id="12" name="Rectangle 3">
            <a:extLst>
              <a:ext uri="{FF2B5EF4-FFF2-40B4-BE49-F238E27FC236}">
                <a16:creationId xmlns:a16="http://schemas.microsoft.com/office/drawing/2014/main" id="{76407BB3-75DE-7DB8-1F38-1E89CE15116C}"/>
              </a:ext>
            </a:extLst>
          </p:cNvPr>
          <p:cNvSpPr/>
          <p:nvPr/>
        </p:nvSpPr>
        <p:spPr>
          <a:xfrm>
            <a:off x="943610" y="-19111"/>
            <a:ext cx="2009104" cy="103031"/>
          </a:xfrm>
          <a:prstGeom prst="rect">
            <a:avLst/>
          </a:prstGeom>
          <a:solidFill>
            <a:srgbClr val="137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7">
            <a:extLst>
              <a:ext uri="{FF2B5EF4-FFF2-40B4-BE49-F238E27FC236}">
                <a16:creationId xmlns:a16="http://schemas.microsoft.com/office/drawing/2014/main" id="{AAD67BD5-4F7E-3A23-20DB-5E959AB3ADA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86122" y="6186196"/>
            <a:ext cx="1664539" cy="560108"/>
          </a:xfrm>
          <a:prstGeom prst="rect">
            <a:avLst/>
          </a:prstGeom>
        </p:spPr>
      </p:pic>
      <p:sp>
        <p:nvSpPr>
          <p:cNvPr id="14" name="Title 1">
            <a:extLst>
              <a:ext uri="{FF2B5EF4-FFF2-40B4-BE49-F238E27FC236}">
                <a16:creationId xmlns:a16="http://schemas.microsoft.com/office/drawing/2014/main" id="{26F783E8-6BF2-9E30-DE8C-D658EA27FFF7}"/>
              </a:ext>
            </a:extLst>
          </p:cNvPr>
          <p:cNvSpPr txBox="1">
            <a:spLocks/>
          </p:cNvSpPr>
          <p:nvPr/>
        </p:nvSpPr>
        <p:spPr>
          <a:xfrm>
            <a:off x="0" y="83920"/>
            <a:ext cx="10210800" cy="8143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3600" b="1">
                <a:solidFill>
                  <a:srgbClr val="159699"/>
                </a:solidFill>
                <a:latin typeface="Century Gothic" panose="020B0502020202020204" pitchFamily="34" charset="0"/>
                <a:cs typeface="Arial" panose="020B0604020202020204" pitchFamily="34" charset="0"/>
              </a:rPr>
              <a:t>Καλές πρακτικές - Δανία</a:t>
            </a:r>
          </a:p>
        </p:txBody>
      </p:sp>
      <p:sp>
        <p:nvSpPr>
          <p:cNvPr id="3" name="TextBox 2">
            <a:extLst>
              <a:ext uri="{FF2B5EF4-FFF2-40B4-BE49-F238E27FC236}">
                <a16:creationId xmlns:a16="http://schemas.microsoft.com/office/drawing/2014/main" id="{CB89171F-A5E0-48AD-1C1B-75DF745CFCEF}"/>
              </a:ext>
            </a:extLst>
          </p:cNvPr>
          <p:cNvSpPr txBox="1"/>
          <p:nvPr/>
        </p:nvSpPr>
        <p:spPr>
          <a:xfrm>
            <a:off x="292939" y="1001287"/>
            <a:ext cx="5055659" cy="3877985"/>
          </a:xfrm>
          <a:prstGeom prst="rect">
            <a:avLst/>
          </a:prstGeom>
          <a:noFill/>
        </p:spPr>
        <p:txBody>
          <a:bodyPr wrap="square" lIns="91440" tIns="45720" rIns="91440" bIns="45720" rtlCol="0" anchor="t">
            <a:spAutoFit/>
          </a:bodyPr>
          <a:lstStyle/>
          <a:p>
            <a:pPr algn="ctr"/>
            <a:r>
              <a:rPr lang="el-GR" b="1" u="sng">
                <a:latin typeface="Roboto" panose="02000000000000000000" pitchFamily="2" charset="0"/>
                <a:ea typeface="Roboto" panose="02000000000000000000" pitchFamily="2" charset="0"/>
                <a:cs typeface="Roboto" panose="02000000000000000000" pitchFamily="2" charset="0"/>
              </a:rPr>
              <a:t>Υπεράκτιο αιολικό πάρκο </a:t>
            </a:r>
            <a:r>
              <a:rPr lang="el-GR" b="1" u="sng" err="1">
                <a:latin typeface="Roboto" panose="02000000000000000000" pitchFamily="2" charset="0"/>
                <a:ea typeface="Roboto" panose="02000000000000000000" pitchFamily="2" charset="0"/>
                <a:cs typeface="Roboto" panose="02000000000000000000" pitchFamily="2" charset="0"/>
              </a:rPr>
              <a:t>Middelgrundens</a:t>
            </a:r>
            <a:r>
              <a:rPr lang="el-GR" b="1" u="sng">
                <a:latin typeface="Roboto" panose="02000000000000000000" pitchFamily="2" charset="0"/>
                <a:ea typeface="Roboto" panose="02000000000000000000" pitchFamily="2" charset="0"/>
                <a:cs typeface="Roboto" panose="02000000000000000000" pitchFamily="2" charset="0"/>
              </a:rPr>
              <a:t> στη Δανία</a:t>
            </a:r>
          </a:p>
          <a:p>
            <a:endParaRPr lang="el-GR" sz="1600">
              <a:latin typeface="Roboto" panose="02000000000000000000" pitchFamily="2" charset="0"/>
              <a:ea typeface="Roboto" panose="02000000000000000000" pitchFamily="2" charset="0"/>
              <a:cs typeface="Roboto" panose="02000000000000000000" pitchFamily="2" charset="0"/>
            </a:endParaRPr>
          </a:p>
          <a:p>
            <a:pPr algn="just"/>
            <a:r>
              <a:rPr lang="el-GR" sz="1400">
                <a:latin typeface="Roboto"/>
                <a:ea typeface="Roboto"/>
                <a:cs typeface="Roboto"/>
              </a:rPr>
              <a:t>Το 50% του αιολικού πάρκου </a:t>
            </a:r>
            <a:r>
              <a:rPr lang="el-GR" sz="1400" err="1">
                <a:latin typeface="Roboto"/>
                <a:ea typeface="Roboto"/>
                <a:cs typeface="Roboto"/>
              </a:rPr>
              <a:t>Middelgrundens</a:t>
            </a:r>
            <a:r>
              <a:rPr lang="en-US" sz="1400">
                <a:latin typeface="Roboto"/>
                <a:ea typeface="Roboto"/>
                <a:cs typeface="Roboto"/>
              </a:rPr>
              <a:t> </a:t>
            </a:r>
            <a:r>
              <a:rPr lang="el-GR" sz="1400">
                <a:latin typeface="Roboto"/>
                <a:ea typeface="Roboto"/>
                <a:cs typeface="Roboto"/>
              </a:rPr>
              <a:t>ανήκει στην τοπική εταιρεία κοινής ωφέλειας που κατέχει ο Δήμος της Κοπεγχάγης και το άλλο 50% ανήκει σε μια γενική συντεχνία πολιτών, κάθε μέλος της οποίας κατέχει διαφορετικό μερίδιο. Στην αρχή του έργου, μόνο οι κάτοικοι του δήμου της Κοπεγχάγης μπορούσαν να είναι μέλη του συνεταιρισμού, αλλά πλέον είναι ανοικτό για οποιονδήποτε να συμμετάσχει. Οι ιδιώτες επενδύουν στο αιολικό πάρκο </a:t>
            </a:r>
            <a:r>
              <a:rPr lang="el-GR" sz="1400" err="1">
                <a:latin typeface="Roboto"/>
                <a:ea typeface="Roboto"/>
                <a:cs typeface="Roboto"/>
              </a:rPr>
              <a:t>Middelgrundens</a:t>
            </a:r>
            <a:r>
              <a:rPr lang="el-GR" sz="1400">
                <a:latin typeface="Roboto"/>
                <a:ea typeface="Roboto"/>
                <a:cs typeface="Roboto"/>
              </a:rPr>
              <a:t> λόγω του χαμηλού επενδυτικού κινδύνου δεδομένου ότι η σύμπραξη δεν μπορεί να αναλάβει χρέος. Επιπλέον, κάθε μέλος έχει μία ψήφο στις αποφάσεις, ανεξάρτητα από τον αριθμό των μετοχών που κατέχει.</a:t>
            </a:r>
          </a:p>
          <a:p>
            <a:endParaRPr lang="el-GR" sz="1200">
              <a:latin typeface="Roboto" panose="02000000000000000000" pitchFamily="2" charset="0"/>
              <a:ea typeface="Roboto" panose="02000000000000000000" pitchFamily="2" charset="0"/>
              <a:cs typeface="Roboto" panose="02000000000000000000" pitchFamily="2" charset="0"/>
            </a:endParaRPr>
          </a:p>
        </p:txBody>
      </p:sp>
      <p:pic>
        <p:nvPicPr>
          <p:cNvPr id="5" name="Picture 4" descr="A group of wind turbines on a beach&#10;&#10;Description automatically generated">
            <a:extLst>
              <a:ext uri="{FF2B5EF4-FFF2-40B4-BE49-F238E27FC236}">
                <a16:creationId xmlns:a16="http://schemas.microsoft.com/office/drawing/2014/main" id="{102A1F48-45F7-2342-A04E-F4EC9862EE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33484" y="4229767"/>
            <a:ext cx="2749458" cy="1646238"/>
          </a:xfrm>
          <a:prstGeom prst="rect">
            <a:avLst/>
          </a:prstGeom>
        </p:spPr>
      </p:pic>
      <p:pic>
        <p:nvPicPr>
          <p:cNvPr id="9" name="Picture 8">
            <a:extLst>
              <a:ext uri="{FF2B5EF4-FFF2-40B4-BE49-F238E27FC236}">
                <a16:creationId xmlns:a16="http://schemas.microsoft.com/office/drawing/2014/main" id="{C9747659-B712-90E0-2B91-CCAEFE29E5E1}"/>
              </a:ext>
            </a:extLst>
          </p:cNvPr>
          <p:cNvPicPr>
            <a:picLocks noChangeAspect="1"/>
          </p:cNvPicPr>
          <p:nvPr/>
        </p:nvPicPr>
        <p:blipFill>
          <a:blip r:embed="rId5"/>
          <a:stretch>
            <a:fillRect/>
          </a:stretch>
        </p:blipFill>
        <p:spPr>
          <a:xfrm>
            <a:off x="9010922" y="4028053"/>
            <a:ext cx="2750400" cy="1497549"/>
          </a:xfrm>
          <a:prstGeom prst="rect">
            <a:avLst/>
          </a:prstGeom>
        </p:spPr>
      </p:pic>
      <p:graphicFrame>
        <p:nvGraphicFramePr>
          <p:cNvPr id="11" name="Table 10">
            <a:extLst>
              <a:ext uri="{FF2B5EF4-FFF2-40B4-BE49-F238E27FC236}">
                <a16:creationId xmlns:a16="http://schemas.microsoft.com/office/drawing/2014/main" id="{C89A964C-7B6C-FF73-98B9-773F402C3645}"/>
              </a:ext>
            </a:extLst>
          </p:cNvPr>
          <p:cNvGraphicFramePr>
            <a:graphicFrameLocks noGrp="1"/>
          </p:cNvGraphicFramePr>
          <p:nvPr/>
        </p:nvGraphicFramePr>
        <p:xfrm>
          <a:off x="5733484" y="1248609"/>
          <a:ext cx="2750400" cy="2476500"/>
        </p:xfrm>
        <a:graphic>
          <a:graphicData uri="http://schemas.openxmlformats.org/drawingml/2006/table">
            <a:tbl>
              <a:tblPr/>
              <a:tblGrid>
                <a:gridCol w="2024339">
                  <a:extLst>
                    <a:ext uri="{9D8B030D-6E8A-4147-A177-3AD203B41FA5}">
                      <a16:colId xmlns:a16="http://schemas.microsoft.com/office/drawing/2014/main" val="2668000723"/>
                    </a:ext>
                  </a:extLst>
                </a:gridCol>
                <a:gridCol w="726061">
                  <a:extLst>
                    <a:ext uri="{9D8B030D-6E8A-4147-A177-3AD203B41FA5}">
                      <a16:colId xmlns:a16="http://schemas.microsoft.com/office/drawing/2014/main" val="22722015"/>
                    </a:ext>
                  </a:extLst>
                </a:gridCol>
              </a:tblGrid>
              <a:tr h="190500">
                <a:tc>
                  <a:txBody>
                    <a:bodyPr/>
                    <a:lstStyle/>
                    <a:p>
                      <a:pPr algn="l" fontAlgn="b"/>
                      <a:r>
                        <a:rPr lang="el-GR" sz="1100" b="0" i="0" u="none" strike="noStrike">
                          <a:solidFill>
                            <a:srgbClr val="000000"/>
                          </a:solidFill>
                          <a:effectLst/>
                          <a:latin typeface="Calibri" panose="020F0502020204030204" pitchFamily="34" charset="0"/>
                        </a:rPr>
                        <a:t>Αριθμός ανεμογεννητριών</a:t>
                      </a:r>
                      <a:endParaRPr lang="en-GB"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GB" sz="1100" b="0" i="0" u="none" strike="noStrike">
                          <a:solidFill>
                            <a:srgbClr val="000000"/>
                          </a:solidFill>
                          <a:effectLst/>
                          <a:latin typeface="Calibri" panose="020F0502020204030204" pitchFamily="34" charset="0"/>
                        </a:rPr>
                        <a:t>20 x 2 MW</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51546805"/>
                  </a:ext>
                </a:extLst>
              </a:tr>
              <a:tr h="190500">
                <a:tc>
                  <a:txBody>
                    <a:bodyPr/>
                    <a:lstStyle/>
                    <a:p>
                      <a:pPr algn="l" fontAlgn="b"/>
                      <a:r>
                        <a:rPr lang="el-GR" sz="1100" b="0" i="0" u="none" strike="noStrike">
                          <a:solidFill>
                            <a:srgbClr val="000000"/>
                          </a:solidFill>
                          <a:effectLst/>
                          <a:latin typeface="Calibri" panose="020F0502020204030204" pitchFamily="34" charset="0"/>
                        </a:rPr>
                        <a:t>Εγκατεστημένη ισχύς</a:t>
                      </a:r>
                      <a:endParaRPr lang="en-GB"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GB" sz="1100" b="0" i="0" u="none" strike="noStrike">
                          <a:solidFill>
                            <a:srgbClr val="000000"/>
                          </a:solidFill>
                          <a:effectLst/>
                          <a:latin typeface="Calibri" panose="020F0502020204030204" pitchFamily="34" charset="0"/>
                        </a:rPr>
                        <a:t>40 MW</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81868698"/>
                  </a:ext>
                </a:extLst>
              </a:tr>
              <a:tr h="190500">
                <a:tc>
                  <a:txBody>
                    <a:bodyPr/>
                    <a:lstStyle/>
                    <a:p>
                      <a:pPr algn="l" fontAlgn="b"/>
                      <a:r>
                        <a:rPr lang="el-GR" sz="1100" b="0" i="0" u="none" strike="noStrike">
                          <a:solidFill>
                            <a:srgbClr val="000000"/>
                          </a:solidFill>
                          <a:effectLst/>
                          <a:latin typeface="Calibri" panose="020F0502020204030204" pitchFamily="34" charset="0"/>
                        </a:rPr>
                        <a:t>Ύψος </a:t>
                      </a:r>
                      <a:r>
                        <a:rPr lang="el-GR" sz="1100" b="0" i="0" u="none" strike="noStrike">
                          <a:solidFill>
                            <a:srgbClr val="FF0000"/>
                          </a:solidFill>
                          <a:effectLst/>
                          <a:latin typeface="Calibri" panose="020F0502020204030204" pitchFamily="34" charset="0"/>
                        </a:rPr>
                        <a:t>πλήμνης</a:t>
                      </a:r>
                      <a:endParaRPr lang="en-GB" sz="1100" b="0" i="0" u="none" strike="noStrike">
                        <a:solidFill>
                          <a:srgbClr val="FF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GB" sz="1100" b="0" i="0" u="none" strike="noStrike">
                          <a:solidFill>
                            <a:srgbClr val="000000"/>
                          </a:solidFill>
                          <a:effectLst/>
                          <a:latin typeface="Calibri" panose="020F0502020204030204" pitchFamily="34" charset="0"/>
                        </a:rPr>
                        <a:t>64 </a:t>
                      </a:r>
                      <a:r>
                        <a:rPr lang="en-US" sz="1100" b="0" i="0" u="none" strike="noStrike">
                          <a:solidFill>
                            <a:srgbClr val="000000"/>
                          </a:solidFill>
                          <a:effectLst/>
                          <a:latin typeface="Calibri" panose="020F0502020204030204" pitchFamily="34" charset="0"/>
                        </a:rPr>
                        <a:t>m</a:t>
                      </a:r>
                      <a:endParaRPr lang="en-GB"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78800173"/>
                  </a:ext>
                </a:extLst>
              </a:tr>
              <a:tr h="190500">
                <a:tc>
                  <a:txBody>
                    <a:bodyPr/>
                    <a:lstStyle/>
                    <a:p>
                      <a:pPr algn="l" fontAlgn="b"/>
                      <a:r>
                        <a:rPr lang="el-GR" sz="1100" b="0" i="0" u="none" strike="noStrike">
                          <a:solidFill>
                            <a:srgbClr val="000000"/>
                          </a:solidFill>
                          <a:effectLst/>
                          <a:latin typeface="Calibri" panose="020F0502020204030204" pitchFamily="34" charset="0"/>
                        </a:rPr>
                        <a:t>Διάμετρος ρότορα</a:t>
                      </a:r>
                      <a:endParaRPr lang="en-GB"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GB" sz="1100" b="0" i="0" u="none" strike="noStrike">
                          <a:solidFill>
                            <a:srgbClr val="000000"/>
                          </a:solidFill>
                          <a:effectLst/>
                          <a:latin typeface="Calibri" panose="020F0502020204030204" pitchFamily="34" charset="0"/>
                        </a:rPr>
                        <a:t>76 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52388425"/>
                  </a:ext>
                </a:extLst>
              </a:tr>
              <a:tr h="190500">
                <a:tc>
                  <a:txBody>
                    <a:bodyPr/>
                    <a:lstStyle/>
                    <a:p>
                      <a:pPr algn="l" fontAlgn="b"/>
                      <a:r>
                        <a:rPr lang="el-GR" sz="1100" b="0" i="0" u="none" strike="noStrike">
                          <a:solidFill>
                            <a:srgbClr val="000000"/>
                          </a:solidFill>
                          <a:effectLst/>
                          <a:latin typeface="Calibri" panose="020F0502020204030204" pitchFamily="34" charset="0"/>
                        </a:rPr>
                        <a:t>Συνολικό ύψος</a:t>
                      </a:r>
                      <a:endParaRPr lang="en-GB"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GB" sz="1100" b="0" i="0" u="none" strike="noStrike">
                          <a:solidFill>
                            <a:srgbClr val="000000"/>
                          </a:solidFill>
                          <a:effectLst/>
                          <a:latin typeface="Calibri" panose="020F0502020204030204" pitchFamily="34" charset="0"/>
                        </a:rPr>
                        <a:t>102 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31384457"/>
                  </a:ext>
                </a:extLst>
              </a:tr>
              <a:tr h="190500">
                <a:tc>
                  <a:txBody>
                    <a:bodyPr/>
                    <a:lstStyle/>
                    <a:p>
                      <a:pPr algn="l" fontAlgn="b"/>
                      <a:r>
                        <a:rPr lang="el-GR" sz="1100" b="0" i="0" u="none" strike="noStrike">
                          <a:solidFill>
                            <a:srgbClr val="000000"/>
                          </a:solidFill>
                          <a:effectLst/>
                          <a:latin typeface="Calibri" panose="020F0502020204030204" pitchFamily="34" charset="0"/>
                        </a:rPr>
                        <a:t>Βάθος θεμελίωσης</a:t>
                      </a:r>
                      <a:endParaRPr lang="en-GB"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GB" sz="1100" b="0" i="0" u="none" strike="noStrike">
                          <a:solidFill>
                            <a:srgbClr val="000000"/>
                          </a:solidFill>
                          <a:effectLst/>
                          <a:latin typeface="Calibri" panose="020F0502020204030204" pitchFamily="34" charset="0"/>
                        </a:rPr>
                        <a:t>4 - 8 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26248975"/>
                  </a:ext>
                </a:extLst>
              </a:tr>
              <a:tr h="190500">
                <a:tc>
                  <a:txBody>
                    <a:bodyPr/>
                    <a:lstStyle/>
                    <a:p>
                      <a:pPr algn="l" fontAlgn="b"/>
                      <a:r>
                        <a:rPr lang="el-GR" sz="1100" b="0" i="0" u="none" strike="noStrike">
                          <a:solidFill>
                            <a:srgbClr val="000000"/>
                          </a:solidFill>
                          <a:effectLst/>
                          <a:latin typeface="Calibri" panose="020F0502020204030204" pitchFamily="34" charset="0"/>
                        </a:rPr>
                        <a:t>Βάρος θεμελίωσης (ξηρό)</a:t>
                      </a:r>
                      <a:endParaRPr lang="en-GB"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GB" sz="1100" b="0" i="0" u="none" strike="noStrike">
                          <a:solidFill>
                            <a:srgbClr val="000000"/>
                          </a:solidFill>
                          <a:effectLst/>
                          <a:latin typeface="Calibri" panose="020F0502020204030204" pitchFamily="34" charset="0"/>
                        </a:rPr>
                        <a:t>1.800 t</a:t>
                      </a:r>
                      <a:r>
                        <a:rPr lang="en-US" sz="1100" b="0" i="0" u="none" strike="noStrike">
                          <a:solidFill>
                            <a:srgbClr val="000000"/>
                          </a:solidFill>
                          <a:effectLst/>
                          <a:latin typeface="Calibri" panose="020F0502020204030204" pitchFamily="34" charset="0"/>
                        </a:rPr>
                        <a:t>n</a:t>
                      </a:r>
                      <a:endParaRPr lang="en-GB"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79128405"/>
                  </a:ext>
                </a:extLst>
              </a:tr>
              <a:tr h="190500">
                <a:tc>
                  <a:txBody>
                    <a:bodyPr/>
                    <a:lstStyle/>
                    <a:p>
                      <a:pPr algn="l" fontAlgn="b"/>
                      <a:r>
                        <a:rPr lang="el-GR" sz="1100" b="0" i="0" u="none" strike="noStrike">
                          <a:solidFill>
                            <a:srgbClr val="000000"/>
                          </a:solidFill>
                          <a:effectLst/>
                          <a:latin typeface="Calibri" panose="020F0502020204030204" pitchFamily="34" charset="0"/>
                        </a:rPr>
                        <a:t>Ταχύτητα ανέμου (@ 50</a:t>
                      </a:r>
                      <a:r>
                        <a:rPr lang="en-US" sz="1100" b="0" i="0" u="none" strike="noStrike">
                          <a:solidFill>
                            <a:srgbClr val="000000"/>
                          </a:solidFill>
                          <a:effectLst/>
                          <a:latin typeface="Calibri" panose="020F0502020204030204" pitchFamily="34" charset="0"/>
                        </a:rPr>
                        <a:t>m)</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GB" sz="1100" b="0" i="0" u="none" strike="noStrike">
                          <a:solidFill>
                            <a:srgbClr val="000000"/>
                          </a:solidFill>
                          <a:effectLst/>
                          <a:latin typeface="Calibri" panose="020F0502020204030204" pitchFamily="34" charset="0"/>
                        </a:rPr>
                        <a:t>7.2 m/s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51464654"/>
                  </a:ext>
                </a:extLst>
              </a:tr>
              <a:tr h="190500">
                <a:tc>
                  <a:txBody>
                    <a:bodyPr/>
                    <a:lstStyle/>
                    <a:p>
                      <a:pPr algn="l" fontAlgn="b"/>
                      <a:r>
                        <a:rPr lang="el-GR" sz="1100" b="0" i="0" u="none" strike="noStrike">
                          <a:solidFill>
                            <a:srgbClr val="000000"/>
                          </a:solidFill>
                          <a:effectLst/>
                          <a:latin typeface="Calibri" panose="020F0502020204030204" pitchFamily="34" charset="0"/>
                        </a:rPr>
                        <a:t>Παραγωγή ενέργειας</a:t>
                      </a:r>
                      <a:endParaRPr lang="en-GB"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GB" sz="1100" b="0" i="0" u="none" strike="noStrike">
                          <a:solidFill>
                            <a:srgbClr val="000000"/>
                          </a:solidFill>
                          <a:effectLst/>
                          <a:latin typeface="Calibri" panose="020F0502020204030204" pitchFamily="34" charset="0"/>
                        </a:rPr>
                        <a:t>100 GWh/y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31770754"/>
                  </a:ext>
                </a:extLst>
              </a:tr>
              <a:tr h="190500">
                <a:tc>
                  <a:txBody>
                    <a:bodyPr/>
                    <a:lstStyle/>
                    <a:p>
                      <a:pPr algn="l" fontAlgn="b"/>
                      <a:r>
                        <a:rPr lang="el-GR" sz="1100" b="0" i="0" u="none" strike="noStrike">
                          <a:solidFill>
                            <a:srgbClr val="000000"/>
                          </a:solidFill>
                          <a:effectLst/>
                          <a:latin typeface="Calibri" panose="020F0502020204030204" pitchFamily="34" charset="0"/>
                        </a:rPr>
                        <a:t>Βαθμός απόδοσης Α.Π.</a:t>
                      </a:r>
                      <a:endParaRPr lang="en-GB"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l-GR" sz="1100" b="0" i="0" u="none" strike="noStrike">
                          <a:solidFill>
                            <a:srgbClr val="000000"/>
                          </a:solidFill>
                          <a:effectLst/>
                          <a:latin typeface="Calibri" panose="020F0502020204030204" pitchFamily="34" charset="0"/>
                        </a:rPr>
                        <a:t>93%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42733433"/>
                  </a:ext>
                </a:extLst>
              </a:tr>
              <a:tr h="190500">
                <a:tc>
                  <a:txBody>
                    <a:bodyPr/>
                    <a:lstStyle/>
                    <a:p>
                      <a:pPr algn="l" fontAlgn="b"/>
                      <a:r>
                        <a:rPr lang="el-GR" sz="1100" b="0" i="0" u="none" strike="noStrike">
                          <a:solidFill>
                            <a:srgbClr val="000000"/>
                          </a:solidFill>
                          <a:effectLst/>
                          <a:latin typeface="Calibri" panose="020F0502020204030204" pitchFamily="34" charset="0"/>
                        </a:rPr>
                        <a:t>Έτος κατασκευής</a:t>
                      </a:r>
                      <a:endParaRPr lang="en-GB"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l-GR" sz="1100" b="0" i="0" u="none" strike="noStrike">
                          <a:solidFill>
                            <a:srgbClr val="000000"/>
                          </a:solidFill>
                          <a:effectLst/>
                          <a:latin typeface="Calibri" panose="020F0502020204030204" pitchFamily="34" charset="0"/>
                        </a:rPr>
                        <a:t>2000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13391132"/>
                  </a:ext>
                </a:extLst>
              </a:tr>
              <a:tr h="190500">
                <a:tc>
                  <a:txBody>
                    <a:bodyPr/>
                    <a:lstStyle/>
                    <a:p>
                      <a:pPr algn="l" fontAlgn="b"/>
                      <a:r>
                        <a:rPr lang="el-GR" sz="1100" b="0" i="0" u="none" strike="noStrike">
                          <a:solidFill>
                            <a:srgbClr val="000000"/>
                          </a:solidFill>
                          <a:effectLst/>
                          <a:latin typeface="Calibri" panose="020F0502020204030204" pitchFamily="34" charset="0"/>
                        </a:rPr>
                        <a:t>Επένδυση</a:t>
                      </a:r>
                      <a:endParaRPr lang="en-GB"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GB" sz="1100" b="0" i="0" u="none" strike="noStrike">
                          <a:solidFill>
                            <a:srgbClr val="000000"/>
                          </a:solidFill>
                          <a:effectLst/>
                          <a:latin typeface="Calibri" panose="020F0502020204030204" pitchFamily="34" charset="0"/>
                        </a:rPr>
                        <a:t>48 mill. EUR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37039172"/>
                  </a:ext>
                </a:extLst>
              </a:tr>
              <a:tr h="190500">
                <a:tc>
                  <a:txBody>
                    <a:bodyPr/>
                    <a:lstStyle/>
                    <a:p>
                      <a:pPr algn="l" fontAlgn="b"/>
                      <a:r>
                        <a:rPr lang="el-GR" sz="1100" b="0" i="0" u="none" strike="noStrike">
                          <a:solidFill>
                            <a:srgbClr val="000000"/>
                          </a:solidFill>
                          <a:effectLst/>
                          <a:latin typeface="Calibri" panose="020F0502020204030204" pitchFamily="34" charset="0"/>
                        </a:rPr>
                        <a:t>Συνολική περίοδος αδειοδότησης</a:t>
                      </a:r>
                      <a:endParaRPr lang="en-GB"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GB" sz="1100" b="0" i="0" u="none" strike="noStrike">
                          <a:solidFill>
                            <a:srgbClr val="000000"/>
                          </a:solidFill>
                          <a:effectLst/>
                          <a:latin typeface="Calibri" panose="020F0502020204030204" pitchFamily="34" charset="0"/>
                        </a:rPr>
                        <a:t>2 </a:t>
                      </a:r>
                      <a:r>
                        <a:rPr lang="el-GR" sz="1100" b="0" i="0" u="none" strike="noStrike">
                          <a:solidFill>
                            <a:srgbClr val="000000"/>
                          </a:solidFill>
                          <a:effectLst/>
                          <a:latin typeface="Calibri" panose="020F0502020204030204" pitchFamily="34" charset="0"/>
                        </a:rPr>
                        <a:t>έτη</a:t>
                      </a:r>
                      <a:endParaRPr lang="en-GB"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44278497"/>
                  </a:ext>
                </a:extLst>
              </a:tr>
            </a:tbl>
          </a:graphicData>
        </a:graphic>
      </p:graphicFrame>
      <p:pic>
        <p:nvPicPr>
          <p:cNvPr id="15" name="Picture 14">
            <a:extLst>
              <a:ext uri="{FF2B5EF4-FFF2-40B4-BE49-F238E27FC236}">
                <a16:creationId xmlns:a16="http://schemas.microsoft.com/office/drawing/2014/main" id="{C0A7B247-BC0F-F476-07F9-ABE7FD4A7405}"/>
              </a:ext>
            </a:extLst>
          </p:cNvPr>
          <p:cNvPicPr>
            <a:picLocks noChangeAspect="1"/>
          </p:cNvPicPr>
          <p:nvPr/>
        </p:nvPicPr>
        <p:blipFill>
          <a:blip r:embed="rId6"/>
          <a:stretch>
            <a:fillRect/>
          </a:stretch>
        </p:blipFill>
        <p:spPr>
          <a:xfrm>
            <a:off x="9010922" y="1927498"/>
            <a:ext cx="2750400" cy="1180172"/>
          </a:xfrm>
          <a:prstGeom prst="rect">
            <a:avLst/>
          </a:prstGeom>
        </p:spPr>
      </p:pic>
    </p:spTree>
    <p:extLst>
      <p:ext uri="{BB962C8B-B14F-4D97-AF65-F5344CB8AC3E}">
        <p14:creationId xmlns:p14="http://schemas.microsoft.com/office/powerpoint/2010/main" val="160825813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906AAB-63C5-33B4-1229-B0AADA1A0176}"/>
            </a:ext>
          </a:extLst>
        </p:cNvPr>
        <p:cNvGrpSpPr/>
        <p:nvPr/>
      </p:nvGrpSpPr>
      <p:grpSpPr>
        <a:xfrm>
          <a:off x="0" y="0"/>
          <a:ext cx="0" cy="0"/>
          <a:chOff x="0" y="0"/>
          <a:chExt cx="0" cy="0"/>
        </a:xfrm>
      </p:grpSpPr>
      <p:sp>
        <p:nvSpPr>
          <p:cNvPr id="12" name="Rectangle 3">
            <a:extLst>
              <a:ext uri="{FF2B5EF4-FFF2-40B4-BE49-F238E27FC236}">
                <a16:creationId xmlns:a16="http://schemas.microsoft.com/office/drawing/2014/main" id="{00B29C4B-8F1B-DC28-2C2F-B9973170C33E}"/>
              </a:ext>
            </a:extLst>
          </p:cNvPr>
          <p:cNvSpPr/>
          <p:nvPr/>
        </p:nvSpPr>
        <p:spPr>
          <a:xfrm>
            <a:off x="943610" y="-19111"/>
            <a:ext cx="2009104" cy="103031"/>
          </a:xfrm>
          <a:prstGeom prst="rect">
            <a:avLst/>
          </a:prstGeom>
          <a:solidFill>
            <a:srgbClr val="137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7">
            <a:extLst>
              <a:ext uri="{FF2B5EF4-FFF2-40B4-BE49-F238E27FC236}">
                <a16:creationId xmlns:a16="http://schemas.microsoft.com/office/drawing/2014/main" id="{527A76C3-1B51-C8CE-D64B-8E7662D2A3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86122" y="6186196"/>
            <a:ext cx="1664539" cy="560108"/>
          </a:xfrm>
          <a:prstGeom prst="rect">
            <a:avLst/>
          </a:prstGeom>
        </p:spPr>
      </p:pic>
      <p:sp>
        <p:nvSpPr>
          <p:cNvPr id="14" name="Title 1">
            <a:extLst>
              <a:ext uri="{FF2B5EF4-FFF2-40B4-BE49-F238E27FC236}">
                <a16:creationId xmlns:a16="http://schemas.microsoft.com/office/drawing/2014/main" id="{C7A5586E-F63E-ECC0-E590-0A928A433177}"/>
              </a:ext>
            </a:extLst>
          </p:cNvPr>
          <p:cNvSpPr txBox="1">
            <a:spLocks/>
          </p:cNvSpPr>
          <p:nvPr/>
        </p:nvSpPr>
        <p:spPr>
          <a:xfrm>
            <a:off x="0" y="83920"/>
            <a:ext cx="10210800" cy="8143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3600" b="1">
                <a:solidFill>
                  <a:srgbClr val="159699"/>
                </a:solidFill>
                <a:latin typeface="Century Gothic" panose="020B0502020202020204" pitchFamily="34" charset="0"/>
                <a:cs typeface="Arial" panose="020B0604020202020204" pitchFamily="34" charset="0"/>
              </a:rPr>
              <a:t>Καλές πρακτικές - Γερμανία</a:t>
            </a:r>
          </a:p>
        </p:txBody>
      </p:sp>
      <p:sp>
        <p:nvSpPr>
          <p:cNvPr id="3" name="TextBox 2">
            <a:extLst>
              <a:ext uri="{FF2B5EF4-FFF2-40B4-BE49-F238E27FC236}">
                <a16:creationId xmlns:a16="http://schemas.microsoft.com/office/drawing/2014/main" id="{6F9F60CB-211C-1AD0-4D98-978DE3883AF8}"/>
              </a:ext>
            </a:extLst>
          </p:cNvPr>
          <p:cNvSpPr txBox="1"/>
          <p:nvPr/>
        </p:nvSpPr>
        <p:spPr>
          <a:xfrm>
            <a:off x="109008" y="1001287"/>
            <a:ext cx="4689134" cy="5201424"/>
          </a:xfrm>
          <a:prstGeom prst="rect">
            <a:avLst/>
          </a:prstGeom>
          <a:noFill/>
        </p:spPr>
        <p:txBody>
          <a:bodyPr wrap="square" rtlCol="0">
            <a:spAutoFit/>
          </a:bodyPr>
          <a:lstStyle/>
          <a:p>
            <a:pPr algn="ctr"/>
            <a:r>
              <a:rPr lang="el-GR" b="1" u="sng">
                <a:latin typeface="Roboto" panose="02000000000000000000" pitchFamily="2" charset="0"/>
                <a:ea typeface="Roboto" panose="02000000000000000000" pitchFamily="2" charset="0"/>
                <a:cs typeface="Roboto" panose="02000000000000000000" pitchFamily="2" charset="0"/>
              </a:rPr>
              <a:t>Έργα ηλιακής ενέργειας από κοινότητες - </a:t>
            </a:r>
            <a:r>
              <a:rPr lang="en-US" b="1" u="sng">
                <a:latin typeface="Roboto" panose="02000000000000000000" pitchFamily="2" charset="0"/>
                <a:ea typeface="Roboto" panose="02000000000000000000" pitchFamily="2" charset="0"/>
                <a:cs typeface="Roboto" panose="02000000000000000000" pitchFamily="2" charset="0"/>
              </a:rPr>
              <a:t>Freiburg</a:t>
            </a:r>
            <a:endParaRPr lang="el-GR" b="1" u="sng">
              <a:latin typeface="Roboto" panose="02000000000000000000" pitchFamily="2" charset="0"/>
              <a:ea typeface="Roboto" panose="02000000000000000000" pitchFamily="2" charset="0"/>
              <a:cs typeface="Roboto" panose="02000000000000000000" pitchFamily="2" charset="0"/>
            </a:endParaRPr>
          </a:p>
          <a:p>
            <a:pPr algn="ctr"/>
            <a:endParaRPr lang="el-GR" sz="1600">
              <a:latin typeface="Roboto" panose="02000000000000000000" pitchFamily="2" charset="0"/>
              <a:ea typeface="Roboto" panose="02000000000000000000" pitchFamily="2" charset="0"/>
              <a:cs typeface="Roboto" panose="02000000000000000000" pitchFamily="2" charset="0"/>
            </a:endParaRPr>
          </a:p>
          <a:p>
            <a:pPr algn="just"/>
            <a:r>
              <a:rPr lang="el-GR" sz="1400">
                <a:latin typeface="Roboto" panose="02000000000000000000" pitchFamily="2" charset="0"/>
                <a:ea typeface="Roboto" panose="02000000000000000000" pitchFamily="2" charset="0"/>
                <a:cs typeface="Roboto" panose="02000000000000000000" pitchFamily="2" charset="0"/>
              </a:rPr>
              <a:t>Ο Δήμος του </a:t>
            </a:r>
            <a:r>
              <a:rPr lang="el-GR" sz="1400" err="1">
                <a:latin typeface="Roboto" panose="02000000000000000000" pitchFamily="2" charset="0"/>
                <a:ea typeface="Roboto" panose="02000000000000000000" pitchFamily="2" charset="0"/>
                <a:cs typeface="Roboto" panose="02000000000000000000" pitchFamily="2" charset="0"/>
              </a:rPr>
              <a:t>Freiburg</a:t>
            </a:r>
            <a:r>
              <a:rPr lang="el-GR" sz="1400">
                <a:latin typeface="Roboto" panose="02000000000000000000" pitchFamily="2" charset="0"/>
                <a:ea typeface="Roboto" panose="02000000000000000000" pitchFamily="2" charset="0"/>
                <a:cs typeface="Roboto" panose="02000000000000000000" pitchFamily="2" charset="0"/>
              </a:rPr>
              <a:t> υποστηρίζει σθεναρά την εγκατάσταση φωτοβολταϊκών και </a:t>
            </a:r>
            <a:r>
              <a:rPr lang="el-GR" sz="1400" err="1">
                <a:latin typeface="Roboto" panose="02000000000000000000" pitchFamily="2" charset="0"/>
                <a:ea typeface="Roboto" panose="02000000000000000000" pitchFamily="2" charset="0"/>
                <a:cs typeface="Roboto" panose="02000000000000000000" pitchFamily="2" charset="0"/>
              </a:rPr>
              <a:t>ηλιοθερμικών</a:t>
            </a:r>
            <a:r>
              <a:rPr lang="el-GR" sz="1400">
                <a:latin typeface="Roboto" panose="02000000000000000000" pitchFamily="2" charset="0"/>
                <a:ea typeface="Roboto" panose="02000000000000000000" pitchFamily="2" charset="0"/>
                <a:cs typeface="Roboto" panose="02000000000000000000" pitchFamily="2" charset="0"/>
              </a:rPr>
              <a:t> εγκαταστάσεων σε δημόσια κτίρια (ιδίως σχολεία). Μέσω διαφανών διοικητικών διαδικασιών, οι πολίτες έχουν κίνητρα να επενδύσουν σε τέτοια έργα. Με την ανάπτυξη ενός διαδικτυακού εργαλείου που ονομάζεται "FREE-SUN", οι πολίτες είναι σε θέση να εντοπίσουν εύκολα τους διαθέσιμους χώρους στέγης για ηλιακές φωτοβολταϊκές και θερμικές εγκαταστάσεις. Αυτό διευκολύνει τη διαδικασία σχεδιασμού κοινοτικών φωτοβολταϊκών έργων για τους πολίτες. Μέσω του "FREE-SUN" οι πολίτες μπορούν να έχουν πρόσβαση σε πληροφορίες σχετικά με την </a:t>
            </a:r>
            <a:r>
              <a:rPr lang="el-GR" sz="1400" err="1">
                <a:latin typeface="Roboto" panose="02000000000000000000" pitchFamily="2" charset="0"/>
                <a:ea typeface="Roboto" panose="02000000000000000000" pitchFamily="2" charset="0"/>
                <a:cs typeface="Roboto" panose="02000000000000000000" pitchFamily="2" charset="0"/>
              </a:rPr>
              <a:t>καταλληλότητα</a:t>
            </a:r>
            <a:r>
              <a:rPr lang="el-GR" sz="1400">
                <a:latin typeface="Roboto" panose="02000000000000000000" pitchFamily="2" charset="0"/>
                <a:ea typeface="Roboto" panose="02000000000000000000" pitchFamily="2" charset="0"/>
                <a:cs typeface="Roboto" panose="02000000000000000000" pitchFamily="2" charset="0"/>
              </a:rPr>
              <a:t> ορισμένων κτιριακών κατασκευών για φωτοβολταϊκές και θερμικές εγκαταστάσεις και σχετικά με τον τρόπο υλοποίησης έργων</a:t>
            </a:r>
            <a:r>
              <a:rPr lang="en-US" sz="1400">
                <a:latin typeface="Roboto" panose="02000000000000000000" pitchFamily="2" charset="0"/>
                <a:ea typeface="Roboto" panose="02000000000000000000" pitchFamily="2" charset="0"/>
                <a:cs typeface="Roboto" panose="02000000000000000000" pitchFamily="2" charset="0"/>
              </a:rPr>
              <a:t>. </a:t>
            </a:r>
            <a:r>
              <a:rPr lang="el-GR" sz="1400">
                <a:latin typeface="Roboto" panose="02000000000000000000" pitchFamily="2" charset="0"/>
                <a:ea typeface="Roboto" panose="02000000000000000000" pitchFamily="2" charset="0"/>
                <a:cs typeface="Roboto" panose="02000000000000000000" pitchFamily="2" charset="0"/>
              </a:rPr>
              <a:t>Το </a:t>
            </a:r>
            <a:r>
              <a:rPr lang="en-US" sz="1400">
                <a:latin typeface="Roboto" panose="02000000000000000000" pitchFamily="2" charset="0"/>
                <a:ea typeface="Roboto" panose="02000000000000000000" pitchFamily="2" charset="0"/>
                <a:cs typeface="Roboto" panose="02000000000000000000" pitchFamily="2" charset="0"/>
              </a:rPr>
              <a:t>Freiburg </a:t>
            </a:r>
            <a:r>
              <a:rPr lang="el-GR" sz="1400">
                <a:latin typeface="Roboto" panose="02000000000000000000" pitchFamily="2" charset="0"/>
                <a:ea typeface="Roboto" panose="02000000000000000000" pitchFamily="2" charset="0"/>
                <a:cs typeface="Roboto" panose="02000000000000000000" pitchFamily="2" charset="0"/>
              </a:rPr>
              <a:t>έχει στόχο την επίτευξη 100% ενέργεια από ΑΠΕ έως το 2035 και ουδετερότητας ως προς τις εκπομπές διοξειδίου του άνθρακα έως το 2050</a:t>
            </a:r>
            <a:endParaRPr lang="el-GR" sz="1100">
              <a:latin typeface="Roboto" panose="02000000000000000000" pitchFamily="2" charset="0"/>
              <a:ea typeface="Roboto" panose="02000000000000000000" pitchFamily="2" charset="0"/>
              <a:cs typeface="Roboto" panose="02000000000000000000" pitchFamily="2" charset="0"/>
            </a:endParaRPr>
          </a:p>
        </p:txBody>
      </p:sp>
      <p:pic>
        <p:nvPicPr>
          <p:cNvPr id="6" name="Picture 5" descr="A group of houses with solar panels&#10;&#10;Description automatically generated">
            <a:extLst>
              <a:ext uri="{FF2B5EF4-FFF2-40B4-BE49-F238E27FC236}">
                <a16:creationId xmlns:a16="http://schemas.microsoft.com/office/drawing/2014/main" id="{F8307A3A-75DB-1D33-ADFC-96A731C988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08137" y="789080"/>
            <a:ext cx="3510688" cy="2639920"/>
          </a:xfrm>
          <a:prstGeom prst="rect">
            <a:avLst/>
          </a:prstGeom>
        </p:spPr>
      </p:pic>
      <p:graphicFrame>
        <p:nvGraphicFramePr>
          <p:cNvPr id="10" name="Table 9">
            <a:extLst>
              <a:ext uri="{FF2B5EF4-FFF2-40B4-BE49-F238E27FC236}">
                <a16:creationId xmlns:a16="http://schemas.microsoft.com/office/drawing/2014/main" id="{2D411E0C-D3B0-3551-066C-D3A3176446D8}"/>
              </a:ext>
            </a:extLst>
          </p:cNvPr>
          <p:cNvGraphicFramePr>
            <a:graphicFrameLocks noGrp="1"/>
          </p:cNvGraphicFramePr>
          <p:nvPr/>
        </p:nvGraphicFramePr>
        <p:xfrm>
          <a:off x="5229930" y="3709696"/>
          <a:ext cx="6667102" cy="2476500"/>
        </p:xfrm>
        <a:graphic>
          <a:graphicData uri="http://schemas.openxmlformats.org/drawingml/2006/table">
            <a:tbl>
              <a:tblPr/>
              <a:tblGrid>
                <a:gridCol w="2022503">
                  <a:extLst>
                    <a:ext uri="{9D8B030D-6E8A-4147-A177-3AD203B41FA5}">
                      <a16:colId xmlns:a16="http://schemas.microsoft.com/office/drawing/2014/main" val="3515984761"/>
                    </a:ext>
                  </a:extLst>
                </a:gridCol>
                <a:gridCol w="859116">
                  <a:extLst>
                    <a:ext uri="{9D8B030D-6E8A-4147-A177-3AD203B41FA5}">
                      <a16:colId xmlns:a16="http://schemas.microsoft.com/office/drawing/2014/main" val="2885289049"/>
                    </a:ext>
                  </a:extLst>
                </a:gridCol>
                <a:gridCol w="953082">
                  <a:extLst>
                    <a:ext uri="{9D8B030D-6E8A-4147-A177-3AD203B41FA5}">
                      <a16:colId xmlns:a16="http://schemas.microsoft.com/office/drawing/2014/main" val="3548309427"/>
                    </a:ext>
                  </a:extLst>
                </a:gridCol>
                <a:gridCol w="948609">
                  <a:extLst>
                    <a:ext uri="{9D8B030D-6E8A-4147-A177-3AD203B41FA5}">
                      <a16:colId xmlns:a16="http://schemas.microsoft.com/office/drawing/2014/main" val="610968002"/>
                    </a:ext>
                  </a:extLst>
                </a:gridCol>
                <a:gridCol w="953082">
                  <a:extLst>
                    <a:ext uri="{9D8B030D-6E8A-4147-A177-3AD203B41FA5}">
                      <a16:colId xmlns:a16="http://schemas.microsoft.com/office/drawing/2014/main" val="758778182"/>
                    </a:ext>
                  </a:extLst>
                </a:gridCol>
                <a:gridCol w="930710">
                  <a:extLst>
                    <a:ext uri="{9D8B030D-6E8A-4147-A177-3AD203B41FA5}">
                      <a16:colId xmlns:a16="http://schemas.microsoft.com/office/drawing/2014/main" val="1663092157"/>
                    </a:ext>
                  </a:extLst>
                </a:gridCol>
              </a:tblGrid>
              <a:tr h="762000">
                <a:tc>
                  <a:txBody>
                    <a:bodyPr/>
                    <a:lstStyle/>
                    <a:p>
                      <a:pPr algn="l" fontAlgn="ctr"/>
                      <a:r>
                        <a:rPr lang="en-US" sz="1100" b="1" i="0" u="none" strike="noStrike">
                          <a:solidFill>
                            <a:srgbClr val="000000"/>
                          </a:solidFill>
                          <a:effectLst/>
                          <a:latin typeface="Calibri" panose="020F0502020204030204" pitchFamily="34" charset="0"/>
                        </a:rPr>
                        <a:t>A</a:t>
                      </a:r>
                      <a:r>
                        <a:rPr lang="el-GR" sz="1100" b="1" i="0" u="none" strike="noStrike" err="1">
                          <a:solidFill>
                            <a:srgbClr val="000000"/>
                          </a:solidFill>
                          <a:effectLst/>
                          <a:latin typeface="Calibri" panose="020F0502020204030204" pitchFamily="34" charset="0"/>
                        </a:rPr>
                        <a:t>λυσίδα</a:t>
                      </a:r>
                      <a:r>
                        <a:rPr lang="el-GR" sz="1100" b="1" i="0" u="none" strike="noStrike">
                          <a:solidFill>
                            <a:srgbClr val="000000"/>
                          </a:solidFill>
                          <a:effectLst/>
                          <a:latin typeface="Calibri" panose="020F0502020204030204" pitchFamily="34" charset="0"/>
                        </a:rPr>
                        <a:t> αξίας</a:t>
                      </a:r>
                      <a:endParaRPr lang="en-GB" sz="1100" b="1" i="0" u="none" strike="noStrike">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1" i="0" u="none" strike="noStrike">
                          <a:solidFill>
                            <a:srgbClr val="000000"/>
                          </a:solidFill>
                          <a:effectLst/>
                          <a:latin typeface="Calibri" panose="020F0502020204030204" pitchFamily="34" charset="0"/>
                        </a:rPr>
                        <a:t>Κέρδη μετά από φόρους [€]</a:t>
                      </a:r>
                      <a:endParaRPr lang="en-GB" sz="1100" b="1" i="0" u="none" strike="noStrike">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1" i="0" u="none" strike="noStrike">
                          <a:solidFill>
                            <a:srgbClr val="000000"/>
                          </a:solidFill>
                          <a:effectLst/>
                          <a:latin typeface="Calibri" panose="020F0502020204030204" pitchFamily="34" charset="0"/>
                        </a:rPr>
                        <a:t>Επιδράσεις στα καθαρά έσοδα [€]</a:t>
                      </a:r>
                      <a:endParaRPr lang="en-GB" sz="1100" b="1" i="0" u="none" strike="noStrike">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1" i="0" u="none" strike="noStrike">
                          <a:solidFill>
                            <a:srgbClr val="000000"/>
                          </a:solidFill>
                          <a:effectLst/>
                          <a:latin typeface="Calibri" panose="020F0502020204030204" pitchFamily="34" charset="0"/>
                        </a:rPr>
                        <a:t>Δημοτικός φόρος μετοχών [€]</a:t>
                      </a:r>
                      <a:endParaRPr lang="en-GB" sz="1100" b="1" i="0" u="none" strike="noStrike">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1" i="0" u="none" strike="noStrike">
                          <a:solidFill>
                            <a:srgbClr val="000000"/>
                          </a:solidFill>
                          <a:effectLst/>
                          <a:latin typeface="Calibri" panose="020F0502020204030204" pitchFamily="34" charset="0"/>
                        </a:rPr>
                        <a:t>Δημοτικός φόρος εισοδήματος μετοχών [€]</a:t>
                      </a:r>
                      <a:endParaRPr lang="en-GB" sz="1100" b="1" i="0" u="none" strike="noStrike">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1" i="0" u="none" strike="noStrike">
                          <a:solidFill>
                            <a:srgbClr val="000000"/>
                          </a:solidFill>
                          <a:effectLst/>
                          <a:latin typeface="Calibri" panose="020F0502020204030204" pitchFamily="34" charset="0"/>
                        </a:rPr>
                        <a:t>Δημοτικές επενδύσεις μετοχών [€]</a:t>
                      </a:r>
                      <a:endParaRPr lang="en-GB" sz="1100" b="1" i="0" u="none" strike="noStrike">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26872466"/>
                  </a:ext>
                </a:extLst>
              </a:tr>
              <a:tr h="190500">
                <a:tc>
                  <a:txBody>
                    <a:bodyPr/>
                    <a:lstStyle/>
                    <a:p>
                      <a:pPr algn="l" fontAlgn="ctr"/>
                      <a:r>
                        <a:rPr lang="en-GB" sz="1100" b="0" i="0" u="none" strike="noStrike">
                          <a:solidFill>
                            <a:srgbClr val="000000"/>
                          </a:solidFill>
                          <a:effectLst/>
                          <a:latin typeface="Calibri" panose="020F0502020204030204" pitchFamily="34" charset="0"/>
                        </a:rPr>
                        <a:t>R&amp;D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4.990.000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195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2.260.000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20857904"/>
                  </a:ext>
                </a:extLst>
              </a:tr>
              <a:tr h="190500">
                <a:tc>
                  <a:txBody>
                    <a:bodyPr/>
                    <a:lstStyle/>
                    <a:p>
                      <a:pPr algn="l" fontAlgn="ctr"/>
                      <a:r>
                        <a:rPr lang="el-GR" sz="1100" b="0" i="0" u="none" strike="noStrike">
                          <a:solidFill>
                            <a:srgbClr val="000000"/>
                          </a:solidFill>
                          <a:effectLst/>
                          <a:latin typeface="Calibri" panose="020F0502020204030204" pitchFamily="34" charset="0"/>
                        </a:rPr>
                        <a:t>Κατασκευή</a:t>
                      </a:r>
                      <a:endParaRPr lang="en-GB" sz="1100" b="0" i="0" u="none" strike="noStrike">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2.460.000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7.040.000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430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395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56583830"/>
                  </a:ext>
                </a:extLst>
              </a:tr>
              <a:tr h="190500">
                <a:tc>
                  <a:txBody>
                    <a:bodyPr/>
                    <a:lstStyle/>
                    <a:p>
                      <a:pPr algn="l" fontAlgn="ctr"/>
                      <a:r>
                        <a:rPr lang="el-GR" sz="1100" b="0" i="0" u="none" strike="noStrike">
                          <a:solidFill>
                            <a:srgbClr val="000000"/>
                          </a:solidFill>
                          <a:effectLst/>
                          <a:latin typeface="Calibri" panose="020F0502020204030204" pitchFamily="34" charset="0"/>
                        </a:rPr>
                        <a:t>Χονδρική</a:t>
                      </a:r>
                      <a:endParaRPr lang="en-GB" sz="1100" b="0" i="0" u="none" strike="noStrike">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1.270.000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2.350.000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235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135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73514143"/>
                  </a:ext>
                </a:extLst>
              </a:tr>
              <a:tr h="190500">
                <a:tc>
                  <a:txBody>
                    <a:bodyPr/>
                    <a:lstStyle/>
                    <a:p>
                      <a:pPr algn="l" fontAlgn="ctr"/>
                      <a:r>
                        <a:rPr lang="el-GR" sz="1100" b="0" i="0" u="none" strike="noStrike">
                          <a:solidFill>
                            <a:srgbClr val="000000"/>
                          </a:solidFill>
                          <a:effectLst/>
                          <a:latin typeface="Calibri" panose="020F0502020204030204" pitchFamily="34" charset="0"/>
                        </a:rPr>
                        <a:t>Χρηματοδότηση</a:t>
                      </a:r>
                      <a:endParaRPr lang="en-GB" sz="1100" b="0" i="0" u="none" strike="noStrike">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115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90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60396911"/>
                  </a:ext>
                </a:extLst>
              </a:tr>
              <a:tr h="190500">
                <a:tc>
                  <a:txBody>
                    <a:bodyPr/>
                    <a:lstStyle/>
                    <a:p>
                      <a:pPr algn="l" fontAlgn="ctr"/>
                      <a:r>
                        <a:rPr lang="el-GR" sz="1100" b="0" i="0" u="none" strike="noStrike">
                          <a:solidFill>
                            <a:srgbClr val="000000"/>
                          </a:solidFill>
                          <a:effectLst/>
                          <a:latin typeface="Calibri" panose="020F0502020204030204" pitchFamily="34" charset="0"/>
                        </a:rPr>
                        <a:t>Σχεδιασμός έργου</a:t>
                      </a:r>
                      <a:endParaRPr lang="en-GB" sz="1100" b="0" i="0" u="none" strike="noStrike">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555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3.210.000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130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160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11234395"/>
                  </a:ext>
                </a:extLst>
              </a:tr>
              <a:tr h="190500">
                <a:tc>
                  <a:txBody>
                    <a:bodyPr/>
                    <a:lstStyle/>
                    <a:p>
                      <a:pPr algn="l" fontAlgn="ctr"/>
                      <a:r>
                        <a:rPr lang="el-GR" sz="1100" b="0" i="0" u="none" strike="noStrike">
                          <a:solidFill>
                            <a:srgbClr val="000000"/>
                          </a:solidFill>
                          <a:effectLst/>
                          <a:latin typeface="Calibri" panose="020F0502020204030204" pitchFamily="34" charset="0"/>
                        </a:rPr>
                        <a:t>Εγκατάσταση</a:t>
                      </a:r>
                      <a:endParaRPr lang="en-GB" sz="1100" b="0" i="0" u="none" strike="noStrike">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260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1.550.000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70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60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36667251"/>
                  </a:ext>
                </a:extLst>
              </a:tr>
              <a:tr h="190500">
                <a:tc>
                  <a:txBody>
                    <a:bodyPr/>
                    <a:lstStyle/>
                    <a:p>
                      <a:pPr algn="l" fontAlgn="ctr"/>
                      <a:r>
                        <a:rPr lang="el-GR" sz="1100" b="0" i="0" u="none" strike="noStrike">
                          <a:solidFill>
                            <a:srgbClr val="000000"/>
                          </a:solidFill>
                          <a:effectLst/>
                          <a:latin typeface="Calibri" panose="020F0502020204030204" pitchFamily="34" charset="0"/>
                        </a:rPr>
                        <a:t>Λειτουργία</a:t>
                      </a:r>
                      <a:endParaRPr lang="en-GB" sz="1100" b="0" i="0" u="none" strike="noStrike">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1.980.000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190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130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100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51593548"/>
                  </a:ext>
                </a:extLst>
              </a:tr>
              <a:tr h="190500">
                <a:tc>
                  <a:txBody>
                    <a:bodyPr/>
                    <a:lstStyle/>
                    <a:p>
                      <a:pPr algn="l" fontAlgn="ctr"/>
                      <a:r>
                        <a:rPr lang="el-GR" sz="1100" b="0" i="0" u="none" strike="noStrike">
                          <a:solidFill>
                            <a:srgbClr val="000000"/>
                          </a:solidFill>
                          <a:effectLst/>
                          <a:latin typeface="Calibri" panose="020F0502020204030204" pitchFamily="34" charset="0"/>
                        </a:rPr>
                        <a:t>Υπηρεσίες</a:t>
                      </a:r>
                      <a:endParaRPr lang="en-GB" sz="1100" b="0" i="0" u="none" strike="noStrike">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60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330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0" i="0" u="none" strike="noStrike">
                          <a:solidFill>
                            <a:srgbClr val="000000"/>
                          </a:solidFill>
                          <a:effectLst/>
                          <a:latin typeface="Calibri" panose="020F050202020403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29511636"/>
                  </a:ext>
                </a:extLst>
              </a:tr>
              <a:tr h="190500">
                <a:tc>
                  <a:txBody>
                    <a:bodyPr/>
                    <a:lstStyle/>
                    <a:p>
                      <a:pPr algn="l" fontAlgn="ctr"/>
                      <a:r>
                        <a:rPr lang="el-GR" sz="1100" b="1" i="0" u="none" strike="noStrike">
                          <a:solidFill>
                            <a:srgbClr val="000000"/>
                          </a:solidFill>
                          <a:effectLst/>
                          <a:latin typeface="Calibri" panose="020F0502020204030204" pitchFamily="34" charset="0"/>
                        </a:rPr>
                        <a:t>Σύνολο</a:t>
                      </a:r>
                      <a:endParaRPr lang="en-GB" sz="1100" b="1" i="0" u="none" strike="noStrike">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1" i="0" u="none" strike="noStrike">
                          <a:solidFill>
                            <a:srgbClr val="000000"/>
                          </a:solidFill>
                          <a:effectLst/>
                          <a:latin typeface="Calibri" panose="020F0502020204030204" pitchFamily="34" charset="0"/>
                        </a:rPr>
                        <a:t>6.700.000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1" i="0" u="none" strike="noStrike">
                          <a:solidFill>
                            <a:srgbClr val="000000"/>
                          </a:solidFill>
                          <a:effectLst/>
                          <a:latin typeface="Calibri" panose="020F0502020204030204" pitchFamily="34" charset="0"/>
                        </a:rPr>
                        <a:t>19.750.000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1" i="0" u="none" strike="noStrike">
                          <a:solidFill>
                            <a:srgbClr val="000000"/>
                          </a:solidFill>
                          <a:effectLst/>
                          <a:latin typeface="Calibri" panose="020F0502020204030204" pitchFamily="34" charset="0"/>
                        </a:rPr>
                        <a:t>1.035.000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1" i="0" u="none" strike="noStrike">
                          <a:solidFill>
                            <a:srgbClr val="000000"/>
                          </a:solidFill>
                          <a:effectLst/>
                          <a:latin typeface="Calibri" panose="020F0502020204030204" pitchFamily="34" charset="0"/>
                        </a:rPr>
                        <a:t>1.070.000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l-GR" sz="1100" b="1" i="0" u="none" strike="noStrike">
                          <a:solidFill>
                            <a:srgbClr val="000000"/>
                          </a:solidFill>
                          <a:effectLst/>
                          <a:latin typeface="Calibri" panose="020F0502020204030204" pitchFamily="34" charset="0"/>
                        </a:rPr>
                        <a:t>2.260.000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95673014"/>
                  </a:ext>
                </a:extLst>
              </a:tr>
            </a:tbl>
          </a:graphicData>
        </a:graphic>
      </p:graphicFrame>
    </p:spTree>
    <p:extLst>
      <p:ext uri="{BB962C8B-B14F-4D97-AF65-F5344CB8AC3E}">
        <p14:creationId xmlns:p14="http://schemas.microsoft.com/office/powerpoint/2010/main" val="329215128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3FDC4E-BF3D-8D0C-9DBB-725660294E53}"/>
            </a:ext>
          </a:extLst>
        </p:cNvPr>
        <p:cNvGrpSpPr/>
        <p:nvPr/>
      </p:nvGrpSpPr>
      <p:grpSpPr>
        <a:xfrm>
          <a:off x="0" y="0"/>
          <a:ext cx="0" cy="0"/>
          <a:chOff x="0" y="0"/>
          <a:chExt cx="0" cy="0"/>
        </a:xfrm>
      </p:grpSpPr>
      <p:sp>
        <p:nvSpPr>
          <p:cNvPr id="12" name="Rectangle 3">
            <a:extLst>
              <a:ext uri="{FF2B5EF4-FFF2-40B4-BE49-F238E27FC236}">
                <a16:creationId xmlns:a16="http://schemas.microsoft.com/office/drawing/2014/main" id="{36C37C70-B4D8-5A9A-FF71-5C53C5EEA9C6}"/>
              </a:ext>
            </a:extLst>
          </p:cNvPr>
          <p:cNvSpPr/>
          <p:nvPr/>
        </p:nvSpPr>
        <p:spPr>
          <a:xfrm>
            <a:off x="943610" y="-19111"/>
            <a:ext cx="2009104" cy="103031"/>
          </a:xfrm>
          <a:prstGeom prst="rect">
            <a:avLst/>
          </a:prstGeom>
          <a:solidFill>
            <a:srgbClr val="137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7">
            <a:extLst>
              <a:ext uri="{FF2B5EF4-FFF2-40B4-BE49-F238E27FC236}">
                <a16:creationId xmlns:a16="http://schemas.microsoft.com/office/drawing/2014/main" id="{C928CE93-AABC-9DE6-942C-28782588123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86122" y="6186196"/>
            <a:ext cx="1664539" cy="560108"/>
          </a:xfrm>
          <a:prstGeom prst="rect">
            <a:avLst/>
          </a:prstGeom>
        </p:spPr>
      </p:pic>
      <p:sp>
        <p:nvSpPr>
          <p:cNvPr id="14" name="Title 1">
            <a:extLst>
              <a:ext uri="{FF2B5EF4-FFF2-40B4-BE49-F238E27FC236}">
                <a16:creationId xmlns:a16="http://schemas.microsoft.com/office/drawing/2014/main" id="{6D770398-3B34-4CFF-356B-B9EAC9D5D061}"/>
              </a:ext>
            </a:extLst>
          </p:cNvPr>
          <p:cNvSpPr txBox="1">
            <a:spLocks/>
          </p:cNvSpPr>
          <p:nvPr/>
        </p:nvSpPr>
        <p:spPr>
          <a:xfrm>
            <a:off x="0" y="83920"/>
            <a:ext cx="10210800" cy="8143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3600" b="1">
                <a:solidFill>
                  <a:srgbClr val="159699"/>
                </a:solidFill>
                <a:latin typeface="Century Gothic" panose="020B0502020202020204" pitchFamily="34" charset="0"/>
                <a:cs typeface="Arial" panose="020B0604020202020204" pitchFamily="34" charset="0"/>
              </a:rPr>
              <a:t>Καλές πρακτικές - Ελλάδα</a:t>
            </a:r>
          </a:p>
        </p:txBody>
      </p:sp>
      <p:sp>
        <p:nvSpPr>
          <p:cNvPr id="3" name="TextBox 2">
            <a:extLst>
              <a:ext uri="{FF2B5EF4-FFF2-40B4-BE49-F238E27FC236}">
                <a16:creationId xmlns:a16="http://schemas.microsoft.com/office/drawing/2014/main" id="{464E31E7-0E7A-7AE1-11D8-0F363A612475}"/>
              </a:ext>
            </a:extLst>
          </p:cNvPr>
          <p:cNvSpPr txBox="1"/>
          <p:nvPr/>
        </p:nvSpPr>
        <p:spPr>
          <a:xfrm>
            <a:off x="109007" y="1001287"/>
            <a:ext cx="9130039" cy="1877437"/>
          </a:xfrm>
          <a:prstGeom prst="rect">
            <a:avLst/>
          </a:prstGeom>
          <a:noFill/>
          <a:ln>
            <a:solidFill>
              <a:schemeClr val="accent1"/>
            </a:solidFill>
          </a:ln>
        </p:spPr>
        <p:txBody>
          <a:bodyPr wrap="square" rtlCol="0">
            <a:spAutoFit/>
          </a:bodyPr>
          <a:lstStyle/>
          <a:p>
            <a:pPr algn="ctr"/>
            <a:r>
              <a:rPr lang="el-GR" b="1" u="sng">
                <a:latin typeface="Roboto" panose="02000000000000000000" pitchFamily="2" charset="0"/>
                <a:ea typeface="Roboto" panose="02000000000000000000" pitchFamily="2" charset="0"/>
                <a:cs typeface="Roboto" panose="02000000000000000000" pitchFamily="2" charset="0"/>
              </a:rPr>
              <a:t>Ενεργειακή Κοινότητα Πολιτών </a:t>
            </a:r>
            <a:r>
              <a:rPr lang="en-GB" b="1" u="sng" err="1">
                <a:latin typeface="Roboto" panose="02000000000000000000" pitchFamily="2" charset="0"/>
                <a:ea typeface="Roboto" panose="02000000000000000000" pitchFamily="2" charset="0"/>
                <a:cs typeface="Roboto" panose="02000000000000000000" pitchFamily="2" charset="0"/>
              </a:rPr>
              <a:t>EnCoEra</a:t>
            </a:r>
            <a:r>
              <a:rPr lang="el-GR" b="1" u="sng">
                <a:latin typeface="Roboto" panose="02000000000000000000" pitchFamily="2" charset="0"/>
                <a:ea typeface="Roboto" panose="02000000000000000000" pitchFamily="2" charset="0"/>
                <a:cs typeface="Roboto" panose="02000000000000000000" pitchFamily="2" charset="0"/>
              </a:rPr>
              <a:t> - Κοζάνη</a:t>
            </a:r>
          </a:p>
          <a:p>
            <a:pPr algn="just"/>
            <a:r>
              <a:rPr lang="el-GR" sz="1400">
                <a:latin typeface="Roboto" panose="02000000000000000000" pitchFamily="2" charset="0"/>
                <a:ea typeface="Roboto" panose="02000000000000000000" pitchFamily="2" charset="0"/>
                <a:cs typeface="Roboto" panose="02000000000000000000" pitchFamily="2" charset="0"/>
              </a:rPr>
              <a:t>
Η Ενεργειακή Κοινότητα Πολιτών </a:t>
            </a:r>
            <a:r>
              <a:rPr lang="el-GR" sz="1400" err="1">
                <a:latin typeface="Roboto" panose="02000000000000000000" pitchFamily="2" charset="0"/>
                <a:ea typeface="Roboto" panose="02000000000000000000" pitchFamily="2" charset="0"/>
                <a:cs typeface="Roboto" panose="02000000000000000000" pitchFamily="2" charset="0"/>
              </a:rPr>
              <a:t>Εράτυρας</a:t>
            </a:r>
            <a:r>
              <a:rPr lang="el-GR" sz="1400">
                <a:latin typeface="Roboto" panose="02000000000000000000" pitchFamily="2" charset="0"/>
                <a:ea typeface="Roboto" panose="02000000000000000000" pitchFamily="2" charset="0"/>
                <a:cs typeface="Roboto" panose="02000000000000000000" pitchFamily="2" charset="0"/>
              </a:rPr>
              <a:t> (</a:t>
            </a:r>
            <a:r>
              <a:rPr lang="el-GR" sz="1400" err="1">
                <a:latin typeface="Roboto" panose="02000000000000000000" pitchFamily="2" charset="0"/>
                <a:ea typeface="Roboto" panose="02000000000000000000" pitchFamily="2" charset="0"/>
                <a:cs typeface="Roboto" panose="02000000000000000000" pitchFamily="2" charset="0"/>
              </a:rPr>
              <a:t>EnCoEra</a:t>
            </a:r>
            <a:r>
              <a:rPr lang="el-GR" sz="1400">
                <a:latin typeface="Roboto" panose="02000000000000000000" pitchFamily="2" charset="0"/>
                <a:ea typeface="Roboto" panose="02000000000000000000" pitchFamily="2" charset="0"/>
                <a:cs typeface="Roboto" panose="02000000000000000000" pitchFamily="2" charset="0"/>
              </a:rPr>
              <a:t>) βρίσκεται στην </a:t>
            </a:r>
            <a:r>
              <a:rPr lang="el-GR" sz="1400" err="1">
                <a:latin typeface="Roboto" panose="02000000000000000000" pitchFamily="2" charset="0"/>
                <a:ea typeface="Roboto" panose="02000000000000000000" pitchFamily="2" charset="0"/>
                <a:cs typeface="Roboto" panose="02000000000000000000" pitchFamily="2" charset="0"/>
              </a:rPr>
              <a:t>Εράτυρα</a:t>
            </a:r>
            <a:r>
              <a:rPr lang="el-GR" sz="1400">
                <a:latin typeface="Roboto" panose="02000000000000000000" pitchFamily="2" charset="0"/>
                <a:ea typeface="Roboto" panose="02000000000000000000" pitchFamily="2" charset="0"/>
                <a:cs typeface="Roboto" panose="02000000000000000000" pitchFamily="2" charset="0"/>
              </a:rPr>
              <a:t> Κοζάνης, ένα μικρό χωριό 150 χιλιόμετρα βορειοδυτικά της Θεσσαλονίκης. Η </a:t>
            </a:r>
            <a:r>
              <a:rPr lang="el-GR" sz="1400" err="1">
                <a:latin typeface="Roboto" panose="02000000000000000000" pitchFamily="2" charset="0"/>
                <a:ea typeface="Roboto" panose="02000000000000000000" pitchFamily="2" charset="0"/>
                <a:cs typeface="Roboto" panose="02000000000000000000" pitchFamily="2" charset="0"/>
              </a:rPr>
              <a:t>EnCoEra</a:t>
            </a:r>
            <a:r>
              <a:rPr lang="el-GR" sz="1400">
                <a:latin typeface="Roboto" panose="02000000000000000000" pitchFamily="2" charset="0"/>
                <a:ea typeface="Roboto" panose="02000000000000000000" pitchFamily="2" charset="0"/>
                <a:cs typeface="Roboto" panose="02000000000000000000" pitchFamily="2" charset="0"/>
              </a:rPr>
              <a:t> έχει 70 μέλη, 68 φυσικά πρόσωπα (που προέρχονται ή σχετίζονται με την περιοχή), την Περιφέρεια Δυτικής Μακεδονίας και έναν μη κερδοσκοπικό οργανισμό. 
Επί του παρόντος, η </a:t>
            </a:r>
            <a:r>
              <a:rPr lang="el-GR" sz="1400" err="1">
                <a:latin typeface="Roboto" panose="02000000000000000000" pitchFamily="2" charset="0"/>
                <a:ea typeface="Roboto" panose="02000000000000000000" pitchFamily="2" charset="0"/>
                <a:cs typeface="Roboto" panose="02000000000000000000" pitchFamily="2" charset="0"/>
              </a:rPr>
              <a:t>EnCoEra</a:t>
            </a:r>
            <a:r>
              <a:rPr lang="el-GR" sz="1400">
                <a:latin typeface="Roboto" panose="02000000000000000000" pitchFamily="2" charset="0"/>
                <a:ea typeface="Roboto" panose="02000000000000000000" pitchFamily="2" charset="0"/>
                <a:cs typeface="Roboto" panose="02000000000000000000" pitchFamily="2" charset="0"/>
              </a:rPr>
              <a:t> έχει υποβάλει αίτημα σύνδεσης στον ΑΔΜΗΕ, τον ελληνικό διαχειριστή συστήματος μεταφοράς, για έργο παραγωγής ηλιακής ενέργειας 10 MW και αίτημα για έργο εικονικού ενεργειακού συμψηφισμού 1 MW.</a:t>
            </a:r>
            <a:endParaRPr lang="el-GR" sz="1000">
              <a:latin typeface="Roboto" panose="02000000000000000000" pitchFamily="2" charset="0"/>
              <a:ea typeface="Roboto" panose="02000000000000000000" pitchFamily="2" charset="0"/>
              <a:cs typeface="Roboto" panose="02000000000000000000" pitchFamily="2" charset="0"/>
            </a:endParaRPr>
          </a:p>
        </p:txBody>
      </p:sp>
      <p:pic>
        <p:nvPicPr>
          <p:cNvPr id="5" name="Picture 4" descr="A logo with a sun and leaves&#10;&#10;Description automatically generated">
            <a:extLst>
              <a:ext uri="{FF2B5EF4-FFF2-40B4-BE49-F238E27FC236}">
                <a16:creationId xmlns:a16="http://schemas.microsoft.com/office/drawing/2014/main" id="{168AB108-B2BA-5F77-56AE-4779727F2AE5}"/>
              </a:ext>
            </a:extLst>
          </p:cNvPr>
          <p:cNvPicPr>
            <a:picLocks noChangeAspect="1"/>
          </p:cNvPicPr>
          <p:nvPr/>
        </p:nvPicPr>
        <p:blipFill rotWithShape="1">
          <a:blip r:embed="rId4">
            <a:extLst>
              <a:ext uri="{28A0092B-C50C-407E-A947-70E740481C1C}">
                <a14:useLocalDpi xmlns:a14="http://schemas.microsoft.com/office/drawing/2010/main" val="0"/>
              </a:ext>
            </a:extLst>
          </a:blip>
          <a:srcRect l="35404" t="19688" r="35405" b="18859"/>
          <a:stretch/>
        </p:blipFill>
        <p:spPr>
          <a:xfrm>
            <a:off x="9850033" y="1001287"/>
            <a:ext cx="1620344" cy="1919972"/>
          </a:xfrm>
          <a:prstGeom prst="rect">
            <a:avLst/>
          </a:prstGeom>
        </p:spPr>
      </p:pic>
      <p:sp>
        <p:nvSpPr>
          <p:cNvPr id="13" name="TextBox 12">
            <a:extLst>
              <a:ext uri="{FF2B5EF4-FFF2-40B4-BE49-F238E27FC236}">
                <a16:creationId xmlns:a16="http://schemas.microsoft.com/office/drawing/2014/main" id="{ED573B60-CB15-CD39-37C6-6B498E7C77C0}"/>
              </a:ext>
            </a:extLst>
          </p:cNvPr>
          <p:cNvSpPr txBox="1"/>
          <p:nvPr/>
        </p:nvSpPr>
        <p:spPr>
          <a:xfrm>
            <a:off x="109007" y="3083763"/>
            <a:ext cx="9128978" cy="3662541"/>
          </a:xfrm>
          <a:prstGeom prst="rect">
            <a:avLst/>
          </a:prstGeom>
          <a:noFill/>
          <a:ln>
            <a:solidFill>
              <a:schemeClr val="accent1"/>
            </a:solidFill>
          </a:ln>
        </p:spPr>
        <p:txBody>
          <a:bodyPr wrap="square">
            <a:spAutoFit/>
          </a:bodyPr>
          <a:lstStyle/>
          <a:p>
            <a:pPr algn="ctr"/>
            <a:r>
              <a:rPr lang="el-GR" b="1" u="sng">
                <a:latin typeface="Roboto" panose="02000000000000000000" pitchFamily="2" charset="0"/>
                <a:ea typeface="Roboto" panose="02000000000000000000" pitchFamily="2" charset="0"/>
                <a:cs typeface="Roboto" panose="02000000000000000000" pitchFamily="2" charset="0"/>
              </a:rPr>
              <a:t>Ενεργειακή Κοινότητα </a:t>
            </a:r>
            <a:r>
              <a:rPr lang="en-US" b="1" u="sng" err="1">
                <a:latin typeface="Roboto" panose="02000000000000000000" pitchFamily="2" charset="0"/>
                <a:ea typeface="Roboto" panose="02000000000000000000" pitchFamily="2" charset="0"/>
                <a:cs typeface="Roboto" panose="02000000000000000000" pitchFamily="2" charset="0"/>
              </a:rPr>
              <a:t>CommonEn</a:t>
            </a:r>
            <a:r>
              <a:rPr lang="en-US" b="1" u="sng">
                <a:latin typeface="Roboto" panose="02000000000000000000" pitchFamily="2" charset="0"/>
                <a:ea typeface="Roboto" panose="02000000000000000000" pitchFamily="2" charset="0"/>
                <a:cs typeface="Roboto" panose="02000000000000000000" pitchFamily="2" charset="0"/>
              </a:rPr>
              <a:t> – </a:t>
            </a:r>
            <a:r>
              <a:rPr lang="el-GR" b="1" u="sng">
                <a:latin typeface="Roboto" panose="02000000000000000000" pitchFamily="2" charset="0"/>
                <a:ea typeface="Roboto" panose="02000000000000000000" pitchFamily="2" charset="0"/>
                <a:cs typeface="Roboto" panose="02000000000000000000" pitchFamily="2" charset="0"/>
              </a:rPr>
              <a:t>Ιωάννινα</a:t>
            </a:r>
          </a:p>
          <a:p>
            <a:pPr algn="ctr"/>
            <a:endParaRPr lang="el-GR" b="1" u="sng">
              <a:latin typeface="Roboto" panose="02000000000000000000" pitchFamily="2" charset="0"/>
              <a:ea typeface="Roboto" panose="02000000000000000000" pitchFamily="2" charset="0"/>
              <a:cs typeface="Roboto" panose="02000000000000000000" pitchFamily="2" charset="0"/>
            </a:endParaRPr>
          </a:p>
          <a:p>
            <a:r>
              <a:rPr lang="el-GR" sz="1400">
                <a:latin typeface="Roboto" panose="02000000000000000000" pitchFamily="2" charset="0"/>
                <a:ea typeface="Roboto" panose="02000000000000000000" pitchFamily="2" charset="0"/>
                <a:cs typeface="Roboto" panose="02000000000000000000" pitchFamily="2" charset="0"/>
              </a:rPr>
              <a:t>Η </a:t>
            </a:r>
            <a:r>
              <a:rPr lang="el-GR" sz="1400" err="1">
                <a:latin typeface="Roboto" panose="02000000000000000000" pitchFamily="2" charset="0"/>
                <a:ea typeface="Roboto" panose="02000000000000000000" pitchFamily="2" charset="0"/>
                <a:cs typeface="Roboto" panose="02000000000000000000" pitchFamily="2" charset="0"/>
              </a:rPr>
              <a:t>CommonEn</a:t>
            </a:r>
            <a:r>
              <a:rPr lang="el-GR" sz="1400">
                <a:latin typeface="Roboto" panose="02000000000000000000" pitchFamily="2" charset="0"/>
                <a:ea typeface="Roboto" panose="02000000000000000000" pitchFamily="2" charset="0"/>
                <a:cs typeface="Roboto" panose="02000000000000000000" pitchFamily="2" charset="0"/>
              </a:rPr>
              <a:t> είναι μια μη κερδοσκοπική ενεργειακή κοινότητα που ιδρύθηκε τον Ιούνιο του 2021 στα Ιωάννινα. Διαθέτει δύο φωτοβολταϊκά πάρκα συνολικής ισχύος 199,73 </a:t>
            </a:r>
            <a:r>
              <a:rPr lang="el-GR" sz="1400" err="1">
                <a:latin typeface="Roboto" panose="02000000000000000000" pitchFamily="2" charset="0"/>
                <a:ea typeface="Roboto" panose="02000000000000000000" pitchFamily="2" charset="0"/>
                <a:cs typeface="Roboto" panose="02000000000000000000" pitchFamily="2" charset="0"/>
              </a:rPr>
              <a:t>kW</a:t>
            </a:r>
            <a:r>
              <a:rPr lang="el-GR" sz="1400">
                <a:latin typeface="Roboto" panose="02000000000000000000" pitchFamily="2" charset="0"/>
                <a:ea typeface="Roboto" panose="02000000000000000000" pitchFamily="2" charset="0"/>
                <a:cs typeface="Roboto" panose="02000000000000000000" pitchFamily="2" charset="0"/>
              </a:rPr>
              <a:t>. Η παραγόμενη ενέργεια παρέχεται στα μέλη και τους πελάτες της μέσω ενός εικονικού συστήματος ενεργειακού συμψηφισμού. Επιπλέον, εργάζονται για την ανάπτυξη υπηρεσιών εξοικονόμησης ενέργειας και την ανακαίνιση ενός παραδοσιακού νερόμυλου στα Τζουμέρκα για την παραγωγή ηλεκτρικής ενέργειας. Για την επίτευξη των στόχων</a:t>
            </a:r>
            <a:r>
              <a:rPr lang="en-US" sz="1400">
                <a:latin typeface="Roboto" panose="02000000000000000000" pitchFamily="2" charset="0"/>
                <a:ea typeface="Roboto" panose="02000000000000000000" pitchFamily="2" charset="0"/>
                <a:cs typeface="Roboto" panose="02000000000000000000" pitchFamily="2" charset="0"/>
              </a:rPr>
              <a:t> </a:t>
            </a:r>
            <a:r>
              <a:rPr lang="el-GR" sz="1400">
                <a:latin typeface="Roboto" panose="02000000000000000000" pitchFamily="2" charset="0"/>
                <a:ea typeface="Roboto" panose="02000000000000000000" pitchFamily="2" charset="0"/>
                <a:cs typeface="Roboto" panose="02000000000000000000" pitchFamily="2" charset="0"/>
              </a:rPr>
              <a:t>της, η </a:t>
            </a:r>
            <a:r>
              <a:rPr lang="el-GR" sz="1400" err="1">
                <a:latin typeface="Roboto" panose="02000000000000000000" pitchFamily="2" charset="0"/>
                <a:ea typeface="Roboto" panose="02000000000000000000" pitchFamily="2" charset="0"/>
                <a:cs typeface="Roboto" panose="02000000000000000000" pitchFamily="2" charset="0"/>
              </a:rPr>
              <a:t>CommonEn</a:t>
            </a:r>
            <a:r>
              <a:rPr lang="el-GR" sz="1400">
                <a:latin typeface="Roboto" panose="02000000000000000000" pitchFamily="2" charset="0"/>
                <a:ea typeface="Roboto" panose="02000000000000000000" pitchFamily="2" charset="0"/>
                <a:cs typeface="Roboto" panose="02000000000000000000" pitchFamily="2" charset="0"/>
              </a:rPr>
              <a:t> συμμετέχει στις ακόλουθες δραστηριότητες:
</a:t>
            </a:r>
            <a:r>
              <a:rPr lang="en-US" sz="1400">
                <a:latin typeface="Roboto" panose="02000000000000000000" pitchFamily="2" charset="0"/>
                <a:ea typeface="Roboto" panose="02000000000000000000" pitchFamily="2" charset="0"/>
                <a:cs typeface="Roboto" panose="02000000000000000000" pitchFamily="2" charset="0"/>
              </a:rPr>
              <a:t>- </a:t>
            </a:r>
            <a:r>
              <a:rPr lang="el-GR" sz="1400">
                <a:latin typeface="Roboto" panose="02000000000000000000" pitchFamily="2" charset="0"/>
                <a:ea typeface="Roboto" panose="02000000000000000000" pitchFamily="2" charset="0"/>
                <a:cs typeface="Roboto" panose="02000000000000000000" pitchFamily="2" charset="0"/>
              </a:rPr>
              <a:t>Παραγωγή καθαρής ενέργειας για ιδιοκατανάλωση
</a:t>
            </a:r>
            <a:r>
              <a:rPr lang="en-US" sz="1400">
                <a:latin typeface="Roboto" panose="02000000000000000000" pitchFamily="2" charset="0"/>
                <a:ea typeface="Roboto" panose="02000000000000000000" pitchFamily="2" charset="0"/>
                <a:cs typeface="Roboto" panose="02000000000000000000" pitchFamily="2" charset="0"/>
              </a:rPr>
              <a:t>- </a:t>
            </a:r>
            <a:r>
              <a:rPr lang="el-GR" sz="1400">
                <a:latin typeface="Roboto" panose="02000000000000000000" pitchFamily="2" charset="0"/>
                <a:ea typeface="Roboto" panose="02000000000000000000" pitchFamily="2" charset="0"/>
                <a:cs typeface="Roboto" panose="02000000000000000000" pitchFamily="2" charset="0"/>
              </a:rPr>
              <a:t>Αποθήκευση ενέργειας και διαχείριση από την πλευρά της ζήτησης
</a:t>
            </a:r>
            <a:r>
              <a:rPr lang="en-US" sz="1400">
                <a:latin typeface="Roboto" panose="02000000000000000000" pitchFamily="2" charset="0"/>
                <a:ea typeface="Roboto" panose="02000000000000000000" pitchFamily="2" charset="0"/>
                <a:cs typeface="Roboto" panose="02000000000000000000" pitchFamily="2" charset="0"/>
              </a:rPr>
              <a:t>- </a:t>
            </a:r>
            <a:r>
              <a:rPr lang="el-GR" sz="1400">
                <a:latin typeface="Roboto" panose="02000000000000000000" pitchFamily="2" charset="0"/>
                <a:ea typeface="Roboto" panose="02000000000000000000" pitchFamily="2" charset="0"/>
                <a:cs typeface="Roboto" panose="02000000000000000000" pitchFamily="2" charset="0"/>
              </a:rPr>
              <a:t>Βιώσιμη κινητικότητα
</a:t>
            </a:r>
            <a:r>
              <a:rPr lang="en-US" sz="1400">
                <a:latin typeface="Roboto" panose="02000000000000000000" pitchFamily="2" charset="0"/>
                <a:ea typeface="Roboto" panose="02000000000000000000" pitchFamily="2" charset="0"/>
                <a:cs typeface="Roboto" panose="02000000000000000000" pitchFamily="2" charset="0"/>
              </a:rPr>
              <a:t>- </a:t>
            </a:r>
            <a:r>
              <a:rPr lang="el-GR" sz="1400">
                <a:latin typeface="Roboto" panose="02000000000000000000" pitchFamily="2" charset="0"/>
                <a:ea typeface="Roboto" panose="02000000000000000000" pitchFamily="2" charset="0"/>
                <a:cs typeface="Roboto" panose="02000000000000000000" pitchFamily="2" charset="0"/>
              </a:rPr>
              <a:t>Εξοικονόμηση ενέργειας
</a:t>
            </a:r>
            <a:r>
              <a:rPr lang="en-US" sz="1400">
                <a:latin typeface="Roboto" panose="02000000000000000000" pitchFamily="2" charset="0"/>
                <a:ea typeface="Roboto" panose="02000000000000000000" pitchFamily="2" charset="0"/>
                <a:cs typeface="Roboto" panose="02000000000000000000" pitchFamily="2" charset="0"/>
              </a:rPr>
              <a:t>- </a:t>
            </a:r>
            <a:r>
              <a:rPr lang="el-GR" sz="1400">
                <a:latin typeface="Roboto" panose="02000000000000000000" pitchFamily="2" charset="0"/>
                <a:ea typeface="Roboto" panose="02000000000000000000" pitchFamily="2" charset="0"/>
                <a:cs typeface="Roboto" panose="02000000000000000000" pitchFamily="2" charset="0"/>
              </a:rPr>
              <a:t>Συμβουλευτικές
</a:t>
            </a:r>
            <a:r>
              <a:rPr lang="en-US" sz="1400">
                <a:latin typeface="Roboto" panose="02000000000000000000" pitchFamily="2" charset="0"/>
                <a:ea typeface="Roboto" panose="02000000000000000000" pitchFamily="2" charset="0"/>
                <a:cs typeface="Roboto" panose="02000000000000000000" pitchFamily="2" charset="0"/>
              </a:rPr>
              <a:t>- </a:t>
            </a:r>
            <a:r>
              <a:rPr lang="el-GR" sz="1400">
                <a:latin typeface="Roboto" panose="02000000000000000000" pitchFamily="2" charset="0"/>
                <a:ea typeface="Roboto" panose="02000000000000000000" pitchFamily="2" charset="0"/>
                <a:cs typeface="Roboto" panose="02000000000000000000" pitchFamily="2" charset="0"/>
              </a:rPr>
              <a:t>Ευαισθητοποίηση, ενδυνάμωση των πολιτών και ανάπτυξη ικανοτήτων
</a:t>
            </a:r>
            <a:r>
              <a:rPr lang="en-US" sz="1400">
                <a:latin typeface="Roboto" panose="02000000000000000000" pitchFamily="2" charset="0"/>
                <a:ea typeface="Roboto" panose="02000000000000000000" pitchFamily="2" charset="0"/>
                <a:cs typeface="Roboto" panose="02000000000000000000" pitchFamily="2" charset="0"/>
              </a:rPr>
              <a:t>- </a:t>
            </a:r>
            <a:r>
              <a:rPr lang="el-GR" sz="1400">
                <a:latin typeface="Roboto" panose="02000000000000000000" pitchFamily="2" charset="0"/>
                <a:ea typeface="Roboto" panose="02000000000000000000" pitchFamily="2" charset="0"/>
                <a:cs typeface="Roboto" panose="02000000000000000000" pitchFamily="2" charset="0"/>
              </a:rPr>
              <a:t>Μεταφορά γνώσης και προώθηση δικτύωσης στην Ελλάδα και το εξωτερικό
</a:t>
            </a:r>
            <a:r>
              <a:rPr lang="en-US" sz="1400">
                <a:latin typeface="Roboto" panose="02000000000000000000" pitchFamily="2" charset="0"/>
                <a:ea typeface="Roboto" panose="02000000000000000000" pitchFamily="2" charset="0"/>
                <a:cs typeface="Roboto" panose="02000000000000000000" pitchFamily="2" charset="0"/>
              </a:rPr>
              <a:t>- </a:t>
            </a:r>
            <a:r>
              <a:rPr lang="el-GR" sz="1400">
                <a:latin typeface="Roboto" panose="02000000000000000000" pitchFamily="2" charset="0"/>
                <a:ea typeface="Roboto" panose="02000000000000000000" pitchFamily="2" charset="0"/>
                <a:cs typeface="Roboto" panose="02000000000000000000" pitchFamily="2" charset="0"/>
              </a:rPr>
              <a:t>Έρευνα</a:t>
            </a:r>
            <a:endParaRPr lang="en-US" sz="1400">
              <a:latin typeface="Roboto" panose="02000000000000000000" pitchFamily="2" charset="0"/>
              <a:ea typeface="Roboto" panose="02000000000000000000" pitchFamily="2" charset="0"/>
              <a:cs typeface="Roboto" panose="02000000000000000000" pitchFamily="2" charset="0"/>
            </a:endParaRPr>
          </a:p>
        </p:txBody>
      </p:sp>
      <p:pic>
        <p:nvPicPr>
          <p:cNvPr id="16" name="Picture 15" descr="A logo with a goat head&#10;&#10;Description automatically generated">
            <a:extLst>
              <a:ext uri="{FF2B5EF4-FFF2-40B4-BE49-F238E27FC236}">
                <a16:creationId xmlns:a16="http://schemas.microsoft.com/office/drawing/2014/main" id="{B496DF43-72F6-3EDA-1229-B3227E07DB92}"/>
              </a:ext>
            </a:extLst>
          </p:cNvPr>
          <p:cNvPicPr>
            <a:picLocks noChangeAspect="1"/>
          </p:cNvPicPr>
          <p:nvPr/>
        </p:nvPicPr>
        <p:blipFill rotWithShape="1">
          <a:blip r:embed="rId5">
            <a:extLst>
              <a:ext uri="{28A0092B-C50C-407E-A947-70E740481C1C}">
                <a14:useLocalDpi xmlns:a14="http://schemas.microsoft.com/office/drawing/2010/main" val="0"/>
              </a:ext>
            </a:extLst>
          </a:blip>
          <a:srcRect l="11983" t="21936" r="10895" b="21864"/>
          <a:stretch/>
        </p:blipFill>
        <p:spPr>
          <a:xfrm>
            <a:off x="9344721" y="4875571"/>
            <a:ext cx="2665190" cy="1093451"/>
          </a:xfrm>
          <a:prstGeom prst="rect">
            <a:avLst/>
          </a:prstGeom>
        </p:spPr>
      </p:pic>
      <p:graphicFrame>
        <p:nvGraphicFramePr>
          <p:cNvPr id="17" name="Table 16">
            <a:extLst>
              <a:ext uri="{FF2B5EF4-FFF2-40B4-BE49-F238E27FC236}">
                <a16:creationId xmlns:a16="http://schemas.microsoft.com/office/drawing/2014/main" id="{A501B0A8-59F8-9188-7058-E397CAA4057F}"/>
              </a:ext>
            </a:extLst>
          </p:cNvPr>
          <p:cNvGraphicFramePr>
            <a:graphicFrameLocks noGrp="1"/>
          </p:cNvGraphicFramePr>
          <p:nvPr/>
        </p:nvGraphicFramePr>
        <p:xfrm>
          <a:off x="9344721" y="3523811"/>
          <a:ext cx="2630969" cy="1181100"/>
        </p:xfrm>
        <a:graphic>
          <a:graphicData uri="http://schemas.openxmlformats.org/drawingml/2006/table">
            <a:tbl>
              <a:tblPr/>
              <a:tblGrid>
                <a:gridCol w="1924011">
                  <a:extLst>
                    <a:ext uri="{9D8B030D-6E8A-4147-A177-3AD203B41FA5}">
                      <a16:colId xmlns:a16="http://schemas.microsoft.com/office/drawing/2014/main" val="1472383727"/>
                    </a:ext>
                  </a:extLst>
                </a:gridCol>
                <a:gridCol w="706958">
                  <a:extLst>
                    <a:ext uri="{9D8B030D-6E8A-4147-A177-3AD203B41FA5}">
                      <a16:colId xmlns:a16="http://schemas.microsoft.com/office/drawing/2014/main" val="3558372251"/>
                    </a:ext>
                  </a:extLst>
                </a:gridCol>
              </a:tblGrid>
              <a:tr h="190500">
                <a:tc>
                  <a:txBody>
                    <a:bodyPr/>
                    <a:lstStyle/>
                    <a:p>
                      <a:pPr algn="l" fontAlgn="b"/>
                      <a:r>
                        <a:rPr lang="el-GR" sz="1100" b="0" i="0" u="none" strike="noStrike">
                          <a:solidFill>
                            <a:srgbClr val="000000"/>
                          </a:solidFill>
                          <a:effectLst/>
                          <a:latin typeface="Calibri" panose="020F0502020204030204" pitchFamily="34" charset="0"/>
                        </a:rPr>
                        <a:t>Αριθμός μελών</a:t>
                      </a:r>
                      <a:endParaRPr lang="en-GB"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l-GR" sz="1100" b="0" i="0" u="none" strike="noStrike">
                          <a:solidFill>
                            <a:srgbClr val="000000"/>
                          </a:solidFill>
                          <a:effectLst/>
                          <a:latin typeface="Calibri" panose="020F0502020204030204" pitchFamily="34" charset="0"/>
                        </a:rPr>
                        <a:t>63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29702855"/>
                  </a:ext>
                </a:extLst>
              </a:tr>
              <a:tr h="190500">
                <a:tc>
                  <a:txBody>
                    <a:bodyPr/>
                    <a:lstStyle/>
                    <a:p>
                      <a:pPr algn="l" fontAlgn="b"/>
                      <a:r>
                        <a:rPr lang="el-GR" sz="1100" b="0" i="0" u="none" strike="noStrike">
                          <a:solidFill>
                            <a:srgbClr val="000000"/>
                          </a:solidFill>
                          <a:effectLst/>
                          <a:latin typeface="Calibri" panose="020F0502020204030204" pitchFamily="34" charset="0"/>
                        </a:rPr>
                        <a:t>Εγκατεστημένη ισχύς ΑΠΕ</a:t>
                      </a:r>
                      <a:endParaRPr lang="en-GB"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GB" sz="1100" b="0" i="0" u="none" strike="noStrike">
                          <a:solidFill>
                            <a:srgbClr val="000000"/>
                          </a:solidFill>
                          <a:effectLst/>
                          <a:latin typeface="Calibri" panose="020F0502020204030204" pitchFamily="34" charset="0"/>
                        </a:rPr>
                        <a:t>2</a:t>
                      </a:r>
                      <a:r>
                        <a:rPr lang="el-GR" sz="1100" b="0" i="0" u="none" strike="noStrike">
                          <a:solidFill>
                            <a:srgbClr val="000000"/>
                          </a:solidFill>
                          <a:effectLst/>
                          <a:latin typeface="Calibri" panose="020F0502020204030204" pitchFamily="34" charset="0"/>
                        </a:rPr>
                        <a:t>0</a:t>
                      </a:r>
                      <a:r>
                        <a:rPr lang="en-GB" sz="1100" b="0" i="0" u="none" strike="noStrike">
                          <a:solidFill>
                            <a:srgbClr val="000000"/>
                          </a:solidFill>
                          <a:effectLst/>
                          <a:latin typeface="Calibri" panose="020F0502020204030204" pitchFamily="34" charset="0"/>
                        </a:rPr>
                        <a:t>0 kW</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83527500"/>
                  </a:ext>
                </a:extLst>
              </a:tr>
              <a:tr h="190500">
                <a:tc>
                  <a:txBody>
                    <a:bodyPr/>
                    <a:lstStyle/>
                    <a:p>
                      <a:pPr algn="l" fontAlgn="b"/>
                      <a:r>
                        <a:rPr lang="el-GR" sz="1100" b="0" i="0" u="none" strike="noStrike">
                          <a:solidFill>
                            <a:srgbClr val="000000"/>
                          </a:solidFill>
                          <a:effectLst/>
                          <a:latin typeface="Calibri" panose="020F0502020204030204" pitchFamily="34" charset="0"/>
                        </a:rPr>
                        <a:t>Επένδυση</a:t>
                      </a:r>
                      <a:endParaRPr lang="en-GB"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l-GR" sz="1100" b="0" i="0" u="none" strike="noStrike">
                          <a:solidFill>
                            <a:srgbClr val="000000"/>
                          </a:solidFill>
                          <a:effectLst/>
                          <a:latin typeface="Calibri" panose="020F0502020204030204" pitchFamily="34" charset="0"/>
                        </a:rPr>
                        <a:t>€ 159.650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93024725"/>
                  </a:ext>
                </a:extLst>
              </a:tr>
              <a:tr h="190500">
                <a:tc>
                  <a:txBody>
                    <a:bodyPr/>
                    <a:lstStyle/>
                    <a:p>
                      <a:pPr algn="l" fontAlgn="b"/>
                      <a:r>
                        <a:rPr lang="el-GR" sz="1100" b="0" i="0" u="none" strike="noStrike">
                          <a:solidFill>
                            <a:srgbClr val="000000"/>
                          </a:solidFill>
                          <a:effectLst/>
                          <a:latin typeface="Calibri" panose="020F0502020204030204" pitchFamily="34" charset="0"/>
                        </a:rPr>
                        <a:t>Έτος ίδρυσης</a:t>
                      </a:r>
                      <a:endParaRPr lang="en-GB"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l-GR" sz="1100" b="0" i="0" u="none" strike="noStrike">
                          <a:solidFill>
                            <a:srgbClr val="000000"/>
                          </a:solidFill>
                          <a:effectLst/>
                          <a:latin typeface="Calibri" panose="020F0502020204030204" pitchFamily="34" charset="0"/>
                        </a:rPr>
                        <a:t>2021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29135964"/>
                  </a:ext>
                </a:extLst>
              </a:tr>
              <a:tr h="228600">
                <a:tc>
                  <a:txBody>
                    <a:bodyPr/>
                    <a:lstStyle/>
                    <a:p>
                      <a:pPr algn="l" fontAlgn="b"/>
                      <a:r>
                        <a:rPr lang="el-GR" sz="1100" b="0" i="0" u="none" strike="noStrike">
                          <a:solidFill>
                            <a:srgbClr val="000000"/>
                          </a:solidFill>
                          <a:effectLst/>
                          <a:latin typeface="Calibri" panose="020F0502020204030204" pitchFamily="34" charset="0"/>
                        </a:rPr>
                        <a:t>Εξοικονομούμενες εκπομπές </a:t>
                      </a:r>
                      <a:r>
                        <a:rPr lang="en-GB" sz="1100" b="0" i="0" u="none" strike="noStrike">
                          <a:solidFill>
                            <a:srgbClr val="000000"/>
                          </a:solidFill>
                          <a:effectLst/>
                          <a:latin typeface="Calibri" panose="020F0502020204030204" pitchFamily="34" charset="0"/>
                        </a:rPr>
                        <a:t>CO</a:t>
                      </a:r>
                      <a:r>
                        <a:rPr lang="en-GB" sz="1100" b="0" i="0" u="none" strike="noStrike" baseline="-25000">
                          <a:solidFill>
                            <a:srgbClr val="000000"/>
                          </a:solidFill>
                          <a:effectLst/>
                          <a:latin typeface="Calibri" panose="020F0502020204030204" pitchFamily="34" charset="0"/>
                        </a:rPr>
                        <a:t>2</a:t>
                      </a:r>
                      <a:endParaRPr lang="en-GB"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GB" sz="1100" b="0" i="0" u="none" strike="noStrike">
                          <a:solidFill>
                            <a:srgbClr val="000000"/>
                          </a:solidFill>
                          <a:effectLst/>
                          <a:latin typeface="Calibri" panose="020F0502020204030204" pitchFamily="34" charset="0"/>
                        </a:rPr>
                        <a:t>108 </a:t>
                      </a:r>
                      <a:r>
                        <a:rPr lang="en-US" sz="1100" b="0" i="0" u="none" strike="noStrike" err="1">
                          <a:solidFill>
                            <a:srgbClr val="000000"/>
                          </a:solidFill>
                          <a:effectLst/>
                          <a:latin typeface="Calibri" panose="020F0502020204030204" pitchFamily="34" charset="0"/>
                        </a:rPr>
                        <a:t>tn</a:t>
                      </a:r>
                      <a:endParaRPr lang="en-GB"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25218117"/>
                  </a:ext>
                </a:extLst>
              </a:tr>
              <a:tr h="190500">
                <a:tc>
                  <a:txBody>
                    <a:bodyPr/>
                    <a:lstStyle/>
                    <a:p>
                      <a:pPr algn="l" fontAlgn="b"/>
                      <a:r>
                        <a:rPr lang="el-GR" sz="1100" b="0" i="0" u="none" strike="noStrike">
                          <a:solidFill>
                            <a:srgbClr val="000000"/>
                          </a:solidFill>
                          <a:effectLst/>
                          <a:latin typeface="Calibri" panose="020F0502020204030204" pitchFamily="34" charset="0"/>
                        </a:rPr>
                        <a:t>Πελάτες</a:t>
                      </a:r>
                      <a:endParaRPr lang="en-GB"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l-GR" sz="1100" b="0" i="0" u="none" strike="noStrike">
                          <a:solidFill>
                            <a:srgbClr val="000000"/>
                          </a:solidFill>
                          <a:effectLst/>
                          <a:latin typeface="Calibri" panose="020F0502020204030204" pitchFamily="34" charset="0"/>
                        </a:rPr>
                        <a:t>119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17399114"/>
                  </a:ext>
                </a:extLst>
              </a:tr>
            </a:tbl>
          </a:graphicData>
        </a:graphic>
      </p:graphicFrame>
    </p:spTree>
    <p:extLst>
      <p:ext uri="{BB962C8B-B14F-4D97-AF65-F5344CB8AC3E}">
        <p14:creationId xmlns:p14="http://schemas.microsoft.com/office/powerpoint/2010/main" val="39025008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82989" y="6166338"/>
            <a:ext cx="2369083" cy="497423"/>
          </a:xfrm>
          <a:prstGeom prst="rect">
            <a:avLst/>
          </a:prstGeom>
        </p:spPr>
      </p:pic>
      <p:graphicFrame>
        <p:nvGraphicFramePr>
          <p:cNvPr id="9" name="Diagram 8">
            <a:extLst>
              <a:ext uri="{FF2B5EF4-FFF2-40B4-BE49-F238E27FC236}">
                <a16:creationId xmlns:a16="http://schemas.microsoft.com/office/drawing/2014/main" id="{AA9E0F04-947F-464D-B0CF-1D49085760D1}"/>
              </a:ext>
            </a:extLst>
          </p:cNvPr>
          <p:cNvGraphicFramePr/>
          <p:nvPr>
            <p:extLst>
              <p:ext uri="{D42A27DB-BD31-4B8C-83A1-F6EECF244321}">
                <p14:modId xmlns:p14="http://schemas.microsoft.com/office/powerpoint/2010/main" val="2199589713"/>
              </p:ext>
            </p:extLst>
          </p:nvPr>
        </p:nvGraphicFramePr>
        <p:xfrm>
          <a:off x="288969" y="1148600"/>
          <a:ext cx="11525660" cy="47296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Ορθογώνιο 5"/>
          <p:cNvSpPr/>
          <p:nvPr/>
        </p:nvSpPr>
        <p:spPr>
          <a:xfrm>
            <a:off x="536713" y="0"/>
            <a:ext cx="2000018" cy="149087"/>
          </a:xfrm>
          <a:prstGeom prst="rect">
            <a:avLst/>
          </a:prstGeom>
          <a:solidFill>
            <a:srgbClr val="1265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0" name="Title 1"/>
          <p:cNvSpPr txBox="1">
            <a:spLocks/>
          </p:cNvSpPr>
          <p:nvPr/>
        </p:nvSpPr>
        <p:spPr>
          <a:xfrm>
            <a:off x="530904" y="-1254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a:solidFill>
                  <a:schemeClr val="accent3">
                    <a:lumMod val="75000"/>
                  </a:schemeClr>
                </a:solidFill>
                <a:latin typeface="Roboto" pitchFamily="2" charset="0"/>
                <a:ea typeface="Roboto" pitchFamily="2" charset="0"/>
                <a:cs typeface="Calibri" panose="020F0502020204030204" pitchFamily="34" charset="0"/>
              </a:rPr>
              <a:t>Εντοπιότητα μελών ΚΑΕ</a:t>
            </a:r>
            <a:endParaRPr lang="en-US" sz="4000">
              <a:solidFill>
                <a:schemeClr val="accent3">
                  <a:lumMod val="75000"/>
                </a:schemeClr>
              </a:solidFill>
              <a:latin typeface="Roboto" pitchFamily="2" charset="0"/>
              <a:ea typeface="Roboto" pitchFamily="2" charset="0"/>
              <a:cs typeface="Calibri" panose="020F0502020204030204" pitchFamily="34" charset="0"/>
            </a:endParaRPr>
          </a:p>
        </p:txBody>
      </p:sp>
    </p:spTree>
    <p:extLst>
      <p:ext uri="{BB962C8B-B14F-4D97-AF65-F5344CB8AC3E}">
        <p14:creationId xmlns:p14="http://schemas.microsoft.com/office/powerpoint/2010/main" val="38163768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824F7CB-460C-485E-B107-DF3D0964C128}"/>
              </a:ext>
            </a:extLst>
          </p:cNvPr>
          <p:cNvSpPr/>
          <p:nvPr/>
        </p:nvSpPr>
        <p:spPr>
          <a:xfrm>
            <a:off x="0" y="1"/>
            <a:ext cx="12192000" cy="6857999"/>
          </a:xfrm>
          <a:prstGeom prst="rect">
            <a:avLst/>
          </a:prstGeom>
          <a:solidFill>
            <a:srgbClr val="137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rgbClr val="13778E"/>
              </a:solidFill>
            </a:endParaRPr>
          </a:p>
        </p:txBody>
      </p:sp>
      <p:sp>
        <p:nvSpPr>
          <p:cNvPr id="4" name="Title 2"/>
          <p:cNvSpPr txBox="1">
            <a:spLocks/>
          </p:cNvSpPr>
          <p:nvPr/>
        </p:nvSpPr>
        <p:spPr>
          <a:xfrm>
            <a:off x="1" y="2871483"/>
            <a:ext cx="12191999" cy="111503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l-GR" sz="6000" b="1">
                <a:solidFill>
                  <a:schemeClr val="bg1">
                    <a:lumMod val="95000"/>
                  </a:schemeClr>
                </a:solidFill>
                <a:latin typeface="Century Gothic" pitchFamily="34" charset="0"/>
              </a:rPr>
              <a:t>Ευχαριστούμε!</a:t>
            </a:r>
          </a:p>
        </p:txBody>
      </p:sp>
      <p:pic>
        <p:nvPicPr>
          <p:cNvPr id="6" name="Picture 6">
            <a:extLst>
              <a:ext uri="{FF2B5EF4-FFF2-40B4-BE49-F238E27FC236}">
                <a16:creationId xmlns:a16="http://schemas.microsoft.com/office/drawing/2014/main" id="{2D85A1CB-CCD5-4C2C-BEE9-857C7BB93038}"/>
              </a:ext>
            </a:extLst>
          </p:cNvPr>
          <p:cNvPicPr>
            <a:picLocks noChangeAspect="1"/>
          </p:cNvPicPr>
          <p:nvPr/>
        </p:nvPicPr>
        <p:blipFill>
          <a:blip r:embed="rId2">
            <a:biLevel thresh="25000"/>
            <a:extLst>
              <a:ext uri="{28A0092B-C50C-407E-A947-70E740481C1C}">
                <a14:useLocalDpi xmlns:a14="http://schemas.microsoft.com/office/drawing/2010/main" val="0"/>
              </a:ext>
            </a:extLst>
          </a:blip>
          <a:stretch>
            <a:fillRect/>
          </a:stretch>
        </p:blipFill>
        <p:spPr>
          <a:xfrm>
            <a:off x="4760958" y="4273243"/>
            <a:ext cx="2369083" cy="497423"/>
          </a:xfrm>
          <a:prstGeom prst="rect">
            <a:avLst/>
          </a:prstGeom>
        </p:spPr>
      </p:pic>
    </p:spTree>
    <p:extLst>
      <p:ext uri="{BB962C8B-B14F-4D97-AF65-F5344CB8AC3E}">
        <p14:creationId xmlns:p14="http://schemas.microsoft.com/office/powerpoint/2010/main" val="37342874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82988" y="6166338"/>
            <a:ext cx="2369083" cy="497423"/>
          </a:xfrm>
          <a:prstGeom prst="rect">
            <a:avLst/>
          </a:prstGeom>
        </p:spPr>
      </p:pic>
      <p:grpSp>
        <p:nvGrpSpPr>
          <p:cNvPr id="7" name="Group 6">
            <a:extLst>
              <a:ext uri="{FF2B5EF4-FFF2-40B4-BE49-F238E27FC236}">
                <a16:creationId xmlns:a16="http://schemas.microsoft.com/office/drawing/2014/main" id="{94A225F1-439A-4A87-99ED-A715095A8E5C}"/>
              </a:ext>
            </a:extLst>
          </p:cNvPr>
          <p:cNvGrpSpPr/>
          <p:nvPr/>
        </p:nvGrpSpPr>
        <p:grpSpPr>
          <a:xfrm>
            <a:off x="937560" y="4878774"/>
            <a:ext cx="11014512" cy="1806336"/>
            <a:chOff x="945923" y="4628362"/>
            <a:chExt cx="11247388" cy="1712279"/>
          </a:xfrm>
        </p:grpSpPr>
        <p:sp>
          <p:nvSpPr>
            <p:cNvPr id="8" name="Straight Connector 7">
              <a:extLst>
                <a:ext uri="{FF2B5EF4-FFF2-40B4-BE49-F238E27FC236}">
                  <a16:creationId xmlns:a16="http://schemas.microsoft.com/office/drawing/2014/main" id="{1F26ACC4-606E-4DEC-BF75-0580F9279A0B}"/>
                </a:ext>
              </a:extLst>
            </p:cNvPr>
            <p:cNvSpPr/>
            <p:nvPr/>
          </p:nvSpPr>
          <p:spPr>
            <a:xfrm flipH="1" flipV="1">
              <a:off x="945923" y="6174447"/>
              <a:ext cx="59535" cy="64866"/>
            </a:xfrm>
            <a:prstGeom prst="line">
              <a:avLst/>
            </a:prstGeom>
            <a:ln>
              <a:solidFill>
                <a:srgbClr val="DADAD8"/>
              </a:solidFill>
            </a:ln>
          </p:spPr>
          <p:style>
            <a:lnRef idx="2">
              <a:scrgbClr r="0" g="0" b="0"/>
            </a:lnRef>
            <a:fillRef idx="0">
              <a:schemeClr val="accent1">
                <a:shade val="80000"/>
                <a:hueOff val="0"/>
                <a:satOff val="0"/>
                <a:lumOff val="0"/>
                <a:alphaOff val="0"/>
              </a:schemeClr>
            </a:fillRef>
            <a:effectRef idx="0">
              <a:schemeClr val="accent1">
                <a:shade val="80000"/>
                <a:hueOff val="0"/>
                <a:satOff val="0"/>
                <a:lumOff val="0"/>
                <a:alphaOff val="0"/>
              </a:schemeClr>
            </a:effectRef>
            <a:fontRef idx="minor">
              <a:schemeClr val="tx1">
                <a:hueOff val="0"/>
                <a:satOff val="0"/>
                <a:lumOff val="0"/>
                <a:alphaOff val="0"/>
              </a:schemeClr>
            </a:fontRef>
          </p:style>
          <p:txBody>
            <a:bodyPr/>
            <a:lstStyle/>
            <a:p>
              <a:endParaRPr lang="el-GR"/>
            </a:p>
          </p:txBody>
        </p:sp>
        <p:sp>
          <p:nvSpPr>
            <p:cNvPr id="9" name="Straight Connector 8">
              <a:extLst>
                <a:ext uri="{FF2B5EF4-FFF2-40B4-BE49-F238E27FC236}">
                  <a16:creationId xmlns:a16="http://schemas.microsoft.com/office/drawing/2014/main" id="{E1932B49-F29D-47F7-90AC-B612AA8F986C}"/>
                </a:ext>
              </a:extLst>
            </p:cNvPr>
            <p:cNvSpPr/>
            <p:nvPr/>
          </p:nvSpPr>
          <p:spPr>
            <a:xfrm flipH="1" flipV="1">
              <a:off x="2076433" y="6278711"/>
              <a:ext cx="127213" cy="61930"/>
            </a:xfrm>
            <a:prstGeom prst="line">
              <a:avLst/>
            </a:prstGeom>
            <a:ln>
              <a:solidFill>
                <a:srgbClr val="DFDFDD"/>
              </a:solidFill>
            </a:ln>
          </p:spPr>
          <p:style>
            <a:lnRef idx="2">
              <a:scrgbClr r="0" g="0" b="0"/>
            </a:lnRef>
            <a:fillRef idx="0">
              <a:schemeClr val="accent1">
                <a:shade val="80000"/>
                <a:hueOff val="0"/>
                <a:satOff val="0"/>
                <a:lumOff val="0"/>
                <a:alphaOff val="0"/>
              </a:schemeClr>
            </a:fillRef>
            <a:effectRef idx="0">
              <a:schemeClr val="accent1">
                <a:shade val="80000"/>
                <a:hueOff val="0"/>
                <a:satOff val="0"/>
                <a:lumOff val="0"/>
                <a:alphaOff val="0"/>
              </a:schemeClr>
            </a:effectRef>
            <a:fontRef idx="minor">
              <a:schemeClr val="tx1">
                <a:hueOff val="0"/>
                <a:satOff val="0"/>
                <a:lumOff val="0"/>
                <a:alphaOff val="0"/>
              </a:schemeClr>
            </a:fontRef>
          </p:style>
          <p:txBody>
            <a:bodyPr/>
            <a:lstStyle/>
            <a:p>
              <a:endParaRPr lang="el-GR"/>
            </a:p>
          </p:txBody>
        </p:sp>
        <p:sp>
          <p:nvSpPr>
            <p:cNvPr id="10" name="Straight Connector 9">
              <a:extLst>
                <a:ext uri="{FF2B5EF4-FFF2-40B4-BE49-F238E27FC236}">
                  <a16:creationId xmlns:a16="http://schemas.microsoft.com/office/drawing/2014/main" id="{C33BCBD6-1877-49E6-A0EE-4AF2E539EAB7}"/>
                </a:ext>
              </a:extLst>
            </p:cNvPr>
            <p:cNvSpPr/>
            <p:nvPr/>
          </p:nvSpPr>
          <p:spPr>
            <a:xfrm flipH="1" flipV="1">
              <a:off x="1786601" y="6144631"/>
              <a:ext cx="120128" cy="116484"/>
            </a:xfrm>
            <a:prstGeom prst="line">
              <a:avLst/>
            </a:prstGeom>
            <a:ln>
              <a:solidFill>
                <a:srgbClr val="DEDEDC"/>
              </a:solidFill>
            </a:ln>
          </p:spPr>
          <p:style>
            <a:lnRef idx="2">
              <a:scrgbClr r="0" g="0" b="0"/>
            </a:lnRef>
            <a:fillRef idx="0">
              <a:schemeClr val="accent1">
                <a:shade val="80000"/>
                <a:hueOff val="0"/>
                <a:satOff val="0"/>
                <a:lumOff val="0"/>
                <a:alphaOff val="0"/>
              </a:schemeClr>
            </a:fillRef>
            <a:effectRef idx="0">
              <a:schemeClr val="accent1">
                <a:shade val="80000"/>
                <a:hueOff val="0"/>
                <a:satOff val="0"/>
                <a:lumOff val="0"/>
                <a:alphaOff val="0"/>
              </a:schemeClr>
            </a:effectRef>
            <a:fontRef idx="minor">
              <a:schemeClr val="tx1">
                <a:hueOff val="0"/>
                <a:satOff val="0"/>
                <a:lumOff val="0"/>
                <a:alphaOff val="0"/>
              </a:schemeClr>
            </a:fontRef>
          </p:style>
          <p:txBody>
            <a:bodyPr/>
            <a:lstStyle/>
            <a:p>
              <a:endParaRPr lang="el-GR"/>
            </a:p>
          </p:txBody>
        </p:sp>
        <p:sp>
          <p:nvSpPr>
            <p:cNvPr id="14" name="Rectangle 13">
              <a:extLst>
                <a:ext uri="{FF2B5EF4-FFF2-40B4-BE49-F238E27FC236}">
                  <a16:creationId xmlns:a16="http://schemas.microsoft.com/office/drawing/2014/main" id="{CA1F235B-A4F3-40D2-BF4F-1FAEE4CAC033}"/>
                </a:ext>
              </a:extLst>
            </p:cNvPr>
            <p:cNvSpPr/>
            <p:nvPr/>
          </p:nvSpPr>
          <p:spPr>
            <a:xfrm>
              <a:off x="4368048" y="4628362"/>
              <a:ext cx="7825263" cy="1661645"/>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l-GR"/>
            </a:p>
          </p:txBody>
        </p:sp>
      </p:grpSp>
      <p:sp>
        <p:nvSpPr>
          <p:cNvPr id="15" name="Rectangle 14">
            <a:extLst>
              <a:ext uri="{FF2B5EF4-FFF2-40B4-BE49-F238E27FC236}">
                <a16:creationId xmlns:a16="http://schemas.microsoft.com/office/drawing/2014/main" id="{0F2C99C2-6EBE-44C0-9050-6FFDC2AF6210}"/>
              </a:ext>
            </a:extLst>
          </p:cNvPr>
          <p:cNvSpPr/>
          <p:nvPr/>
        </p:nvSpPr>
        <p:spPr>
          <a:xfrm>
            <a:off x="838200" y="1784703"/>
            <a:ext cx="6696926" cy="1421928"/>
          </a:xfrm>
          <a:prstGeom prst="rect">
            <a:avLst/>
          </a:prstGeom>
          <a:ln w="38100"/>
        </p:spPr>
        <p:style>
          <a:lnRef idx="2">
            <a:schemeClr val="accent6"/>
          </a:lnRef>
          <a:fillRef idx="1">
            <a:schemeClr val="lt1"/>
          </a:fillRef>
          <a:effectRef idx="0">
            <a:schemeClr val="accent6"/>
          </a:effectRef>
          <a:fontRef idx="minor">
            <a:schemeClr val="dk1"/>
          </a:fontRef>
        </p:style>
        <p:txBody>
          <a:bodyPr wrap="square">
            <a:spAutoFit/>
          </a:bodyPr>
          <a:lstStyle/>
          <a:p>
            <a:pPr defTabSz="800100">
              <a:lnSpc>
                <a:spcPct val="90000"/>
              </a:lnSpc>
              <a:spcBef>
                <a:spcPct val="0"/>
              </a:spcBef>
              <a:spcAft>
                <a:spcPct val="35000"/>
              </a:spcAft>
            </a:pPr>
            <a:r>
              <a:rPr lang="el-GR" sz="2400">
                <a:latin typeface="Roboto" pitchFamily="2" charset="0"/>
                <a:ea typeface="Roboto" pitchFamily="2" charset="0"/>
                <a:cs typeface="Calibri" panose="020F0502020204030204" pitchFamily="34" charset="0"/>
              </a:rPr>
              <a:t>Κάθε μέλος μπορεί να κατέχει πέραν της υποχρεωτικής συνεταιριστικής μερίδας και μία ή περισσότερες προαιρετικές συνεταιριστικές μερίδες</a:t>
            </a:r>
          </a:p>
        </p:txBody>
      </p:sp>
      <p:sp>
        <p:nvSpPr>
          <p:cNvPr id="11" name="Ορθογώνιο 10"/>
          <p:cNvSpPr/>
          <p:nvPr/>
        </p:nvSpPr>
        <p:spPr>
          <a:xfrm>
            <a:off x="536713" y="0"/>
            <a:ext cx="2000018" cy="149087"/>
          </a:xfrm>
          <a:prstGeom prst="rect">
            <a:avLst/>
          </a:prstGeom>
          <a:solidFill>
            <a:srgbClr val="1265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3" name="Title 1"/>
          <p:cNvSpPr txBox="1">
            <a:spLocks/>
          </p:cNvSpPr>
          <p:nvPr/>
        </p:nvSpPr>
        <p:spPr>
          <a:xfrm>
            <a:off x="530904" y="-1254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a:solidFill>
                  <a:schemeClr val="accent3">
                    <a:lumMod val="75000"/>
                  </a:schemeClr>
                </a:solidFill>
                <a:latin typeface="Roboto" pitchFamily="2" charset="0"/>
                <a:ea typeface="Roboto" pitchFamily="2" charset="0"/>
                <a:cs typeface="Calibri" panose="020F0502020204030204" pitchFamily="34" charset="0"/>
              </a:rPr>
              <a:t>Συνεταιριστικές μερίδες</a:t>
            </a:r>
            <a:endParaRPr lang="en-US" sz="4000">
              <a:solidFill>
                <a:schemeClr val="accent3">
                  <a:lumMod val="75000"/>
                </a:schemeClr>
              </a:solidFill>
              <a:latin typeface="Roboto" pitchFamily="2" charset="0"/>
              <a:ea typeface="Roboto" pitchFamily="2" charset="0"/>
              <a:cs typeface="Calibri" panose="020F0502020204030204" pitchFamily="34" charset="0"/>
            </a:endParaRPr>
          </a:p>
        </p:txBody>
      </p:sp>
      <p:graphicFrame>
        <p:nvGraphicFramePr>
          <p:cNvPr id="6" name="Διάγραμμα 5"/>
          <p:cNvGraphicFramePr/>
          <p:nvPr>
            <p:extLst>
              <p:ext uri="{D42A27DB-BD31-4B8C-83A1-F6EECF244321}">
                <p14:modId xmlns:p14="http://schemas.microsoft.com/office/powerpoint/2010/main" val="3236977753"/>
              </p:ext>
            </p:extLst>
          </p:nvPr>
        </p:nvGraphicFramePr>
        <p:xfrm>
          <a:off x="772443" y="3826290"/>
          <a:ext cx="10956209" cy="21049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7" name="Ομάδα 16"/>
          <p:cNvGrpSpPr/>
          <p:nvPr/>
        </p:nvGrpSpPr>
        <p:grpSpPr>
          <a:xfrm>
            <a:off x="7535126" y="1148600"/>
            <a:ext cx="6464805" cy="2376438"/>
            <a:chOff x="1095001" y="-591814"/>
            <a:chExt cx="6681152" cy="2376438"/>
          </a:xfrm>
        </p:grpSpPr>
        <p:sp>
          <p:nvSpPr>
            <p:cNvPr id="18" name="Στρογγυλεμένο ορθογώνιο 17"/>
            <p:cNvSpPr/>
            <p:nvPr/>
          </p:nvSpPr>
          <p:spPr>
            <a:xfrm>
              <a:off x="1095001" y="-318287"/>
              <a:ext cx="3944235" cy="2102911"/>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lgn="ctr"/>
              <a:r>
                <a:rPr lang="el-GR" sz="2800">
                  <a:latin typeface="Roboto" pitchFamily="2" charset="0"/>
                  <a:ea typeface="Roboto" pitchFamily="2" charset="0"/>
                </a:rPr>
                <a:t>Ανώτατο  όριο συμμετοχής στο συνεταιριστικό κεφάλαιο: </a:t>
              </a:r>
              <a:r>
                <a:rPr lang="el-GR" sz="2800" b="1">
                  <a:latin typeface="Roboto" pitchFamily="2" charset="0"/>
                  <a:ea typeface="Roboto" pitchFamily="2" charset="0"/>
                </a:rPr>
                <a:t>20%</a:t>
              </a:r>
            </a:p>
          </p:txBody>
        </p:sp>
        <p:sp>
          <p:nvSpPr>
            <p:cNvPr id="19" name="Στρογγυλεμένο ορθογώνιο 4"/>
            <p:cNvSpPr/>
            <p:nvPr/>
          </p:nvSpPr>
          <p:spPr>
            <a:xfrm>
              <a:off x="4037230" y="-591814"/>
              <a:ext cx="3738923" cy="189759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6680" tIns="53340" rIns="106680" bIns="53340" numCol="1" spcCol="1270" anchor="ctr" anchorCtr="0">
              <a:noAutofit/>
            </a:bodyPr>
            <a:lstStyle/>
            <a:p>
              <a:pPr lvl="0"/>
              <a:endParaRPr lang="el-GR" sz="2800">
                <a:latin typeface="Roboto" pitchFamily="2" charset="0"/>
                <a:ea typeface="Roboto" pitchFamily="2" charset="0"/>
              </a:endParaRPr>
            </a:p>
          </p:txBody>
        </p:sp>
      </p:grpSp>
    </p:spTree>
    <p:extLst>
      <p:ext uri="{BB962C8B-B14F-4D97-AF65-F5344CB8AC3E}">
        <p14:creationId xmlns:p14="http://schemas.microsoft.com/office/powerpoint/2010/main" val="27785777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82989" y="6166338"/>
            <a:ext cx="2369083" cy="497423"/>
          </a:xfrm>
          <a:prstGeom prst="rect">
            <a:avLst/>
          </a:prstGeom>
        </p:spPr>
      </p:pic>
      <p:graphicFrame>
        <p:nvGraphicFramePr>
          <p:cNvPr id="8" name="Diagram 7">
            <a:extLst>
              <a:ext uri="{FF2B5EF4-FFF2-40B4-BE49-F238E27FC236}">
                <a16:creationId xmlns:a16="http://schemas.microsoft.com/office/drawing/2014/main" id="{F6C41BB8-EC34-4761-A774-E8D965D2C446}"/>
              </a:ext>
            </a:extLst>
          </p:cNvPr>
          <p:cNvGraphicFramePr/>
          <p:nvPr>
            <p:extLst>
              <p:ext uri="{D42A27DB-BD31-4B8C-83A1-F6EECF244321}">
                <p14:modId xmlns:p14="http://schemas.microsoft.com/office/powerpoint/2010/main" val="3659993074"/>
              </p:ext>
            </p:extLst>
          </p:nvPr>
        </p:nvGraphicFramePr>
        <p:xfrm>
          <a:off x="536713" y="1148599"/>
          <a:ext cx="11306944" cy="501773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0" name="Graphic 9" descr="Group of people">
            <a:extLst>
              <a:ext uri="{FF2B5EF4-FFF2-40B4-BE49-F238E27FC236}">
                <a16:creationId xmlns:a16="http://schemas.microsoft.com/office/drawing/2014/main" id="{B052D200-5EDF-4459-A4F6-746965DC7F9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571261" y="4245187"/>
            <a:ext cx="576943" cy="576943"/>
          </a:xfrm>
          <a:prstGeom prst="rect">
            <a:avLst/>
          </a:prstGeom>
        </p:spPr>
      </p:pic>
      <p:pic>
        <p:nvPicPr>
          <p:cNvPr id="17" name="Graphic 16" descr="Group of people">
            <a:extLst>
              <a:ext uri="{FF2B5EF4-FFF2-40B4-BE49-F238E27FC236}">
                <a16:creationId xmlns:a16="http://schemas.microsoft.com/office/drawing/2014/main" id="{3520707A-94A1-4573-97A1-942EE44C73EA}"/>
              </a:ext>
            </a:extLst>
          </p:cNvPr>
          <p:cNvPicPr>
            <a:picLocks noChangeAspect="1"/>
          </p:cNvPicPr>
          <p:nvPr/>
        </p:nvPicPr>
        <p:blipFill rotWithShape="1">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t="-1" b="65307"/>
          <a:stretch/>
        </p:blipFill>
        <p:spPr>
          <a:xfrm>
            <a:off x="4571261" y="5420929"/>
            <a:ext cx="576943" cy="200159"/>
          </a:xfrm>
          <a:prstGeom prst="rect">
            <a:avLst/>
          </a:prstGeom>
        </p:spPr>
      </p:pic>
      <p:sp>
        <p:nvSpPr>
          <p:cNvPr id="15" name="Ορθογώνιο 14"/>
          <p:cNvSpPr/>
          <p:nvPr/>
        </p:nvSpPr>
        <p:spPr>
          <a:xfrm>
            <a:off x="536713" y="0"/>
            <a:ext cx="2000018" cy="149087"/>
          </a:xfrm>
          <a:prstGeom prst="rect">
            <a:avLst/>
          </a:prstGeom>
          <a:solidFill>
            <a:srgbClr val="1265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3" name="Title 1"/>
          <p:cNvSpPr txBox="1">
            <a:spLocks/>
          </p:cNvSpPr>
          <p:nvPr/>
        </p:nvSpPr>
        <p:spPr>
          <a:xfrm>
            <a:off x="530904" y="-1254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4000">
                <a:solidFill>
                  <a:schemeClr val="accent3">
                    <a:lumMod val="75000"/>
                  </a:schemeClr>
                </a:solidFill>
                <a:latin typeface="Roboto" pitchFamily="2" charset="0"/>
                <a:ea typeface="Roboto" pitchFamily="2" charset="0"/>
                <a:cs typeface="Calibri" panose="020F0502020204030204" pitchFamily="34" charset="0"/>
              </a:rPr>
              <a:t>Ελάχιστος αριθμός μελών</a:t>
            </a:r>
            <a:endParaRPr lang="en-US" sz="4000">
              <a:solidFill>
                <a:schemeClr val="accent3">
                  <a:lumMod val="75000"/>
                </a:schemeClr>
              </a:solidFill>
              <a:latin typeface="Roboto" pitchFamily="2" charset="0"/>
              <a:ea typeface="Roboto" pitchFamily="2" charset="0"/>
              <a:cs typeface="Calibri" panose="020F0502020204030204" pitchFamily="34" charset="0"/>
            </a:endParaRPr>
          </a:p>
        </p:txBody>
      </p:sp>
      <p:pic>
        <p:nvPicPr>
          <p:cNvPr id="7" name="Picture 6">
            <a:extLst>
              <a:ext uri="{FF2B5EF4-FFF2-40B4-BE49-F238E27FC236}">
                <a16:creationId xmlns:a16="http://schemas.microsoft.com/office/drawing/2014/main" id="{F38DF775-9518-3445-CA0E-D85B5D8F7B69}"/>
              </a:ext>
            </a:extLst>
          </p:cNvPr>
          <p:cNvPicPr>
            <a:picLocks noChangeAspect="1"/>
          </p:cNvPicPr>
          <p:nvPr/>
        </p:nvPicPr>
        <p:blipFill>
          <a:blip r:embed="rId11"/>
          <a:stretch>
            <a:fillRect/>
          </a:stretch>
        </p:blipFill>
        <p:spPr>
          <a:xfrm>
            <a:off x="4537520" y="2202549"/>
            <a:ext cx="644426" cy="410265"/>
          </a:xfrm>
          <a:prstGeom prst="rect">
            <a:avLst/>
          </a:prstGeom>
        </p:spPr>
      </p:pic>
      <p:pic>
        <p:nvPicPr>
          <p:cNvPr id="18" name="Picture 17">
            <a:extLst>
              <a:ext uri="{FF2B5EF4-FFF2-40B4-BE49-F238E27FC236}">
                <a16:creationId xmlns:a16="http://schemas.microsoft.com/office/drawing/2014/main" id="{45F6E649-F955-48D6-B740-3ADC62D5BB8E}"/>
              </a:ext>
            </a:extLst>
          </p:cNvPr>
          <p:cNvPicPr>
            <a:picLocks noChangeAspect="1"/>
          </p:cNvPicPr>
          <p:nvPr/>
        </p:nvPicPr>
        <p:blipFill>
          <a:blip r:embed="rId12"/>
          <a:stretch>
            <a:fillRect/>
          </a:stretch>
        </p:blipFill>
        <p:spPr>
          <a:xfrm>
            <a:off x="4571261" y="3119656"/>
            <a:ext cx="634774" cy="382687"/>
          </a:xfrm>
          <a:prstGeom prst="rect">
            <a:avLst/>
          </a:prstGeom>
        </p:spPr>
      </p:pic>
    </p:spTree>
    <p:extLst>
      <p:ext uri="{BB962C8B-B14F-4D97-AF65-F5344CB8AC3E}">
        <p14:creationId xmlns:p14="http://schemas.microsoft.com/office/powerpoint/2010/main" val="22650463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824F7CB-460C-485E-B107-DF3D0964C128}"/>
              </a:ext>
            </a:extLst>
          </p:cNvPr>
          <p:cNvSpPr/>
          <p:nvPr/>
        </p:nvSpPr>
        <p:spPr>
          <a:xfrm>
            <a:off x="0" y="1"/>
            <a:ext cx="12192000" cy="6857999"/>
          </a:xfrm>
          <a:prstGeom prst="rect">
            <a:avLst/>
          </a:prstGeom>
          <a:solidFill>
            <a:srgbClr val="137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rgbClr val="13778E"/>
              </a:solidFill>
            </a:endParaRPr>
          </a:p>
        </p:txBody>
      </p:sp>
      <p:sp>
        <p:nvSpPr>
          <p:cNvPr id="4" name="Title 2"/>
          <p:cNvSpPr txBox="1">
            <a:spLocks/>
          </p:cNvSpPr>
          <p:nvPr/>
        </p:nvSpPr>
        <p:spPr>
          <a:xfrm>
            <a:off x="1" y="2965770"/>
            <a:ext cx="12191999" cy="92645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l-GR" sz="6000" b="1">
                <a:solidFill>
                  <a:schemeClr val="bg1">
                    <a:lumMod val="95000"/>
                  </a:schemeClr>
                </a:solidFill>
                <a:latin typeface="Roboto" pitchFamily="2" charset="0"/>
                <a:ea typeface="Roboto" pitchFamily="2" charset="0"/>
              </a:rPr>
              <a:t>Πεδία Δραστηριότητας</a:t>
            </a:r>
          </a:p>
        </p:txBody>
      </p:sp>
      <p:pic>
        <p:nvPicPr>
          <p:cNvPr id="6" name="Picture 6">
            <a:extLst>
              <a:ext uri="{FF2B5EF4-FFF2-40B4-BE49-F238E27FC236}">
                <a16:creationId xmlns:a16="http://schemas.microsoft.com/office/drawing/2014/main" id="{2D85A1CB-CCD5-4C2C-BEE9-857C7BB93038}"/>
              </a:ext>
            </a:extLst>
          </p:cNvPr>
          <p:cNvPicPr>
            <a:picLocks noChangeAspect="1"/>
          </p:cNvPicPr>
          <p:nvPr/>
        </p:nvPicPr>
        <p:blipFill>
          <a:blip r:embed="rId2">
            <a:biLevel thresh="25000"/>
            <a:extLst>
              <a:ext uri="{28A0092B-C50C-407E-A947-70E740481C1C}">
                <a14:useLocalDpi xmlns:a14="http://schemas.microsoft.com/office/drawing/2010/main" val="0"/>
              </a:ext>
            </a:extLst>
          </a:blip>
          <a:stretch>
            <a:fillRect/>
          </a:stretch>
        </p:blipFill>
        <p:spPr>
          <a:xfrm>
            <a:off x="9582989" y="6166337"/>
            <a:ext cx="2369083" cy="497423"/>
          </a:xfrm>
          <a:prstGeom prst="rect">
            <a:avLst/>
          </a:prstGeom>
        </p:spPr>
      </p:pic>
    </p:spTree>
    <p:extLst>
      <p:ext uri="{BB962C8B-B14F-4D97-AF65-F5344CB8AC3E}">
        <p14:creationId xmlns:p14="http://schemas.microsoft.com/office/powerpoint/2010/main" val="296637175"/>
      </p:ext>
    </p:extLst>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373545"/>
      </a:dk2>
      <a:lt2>
        <a:srgbClr val="CEDBE6"/>
      </a:lt2>
      <a:accent1>
        <a:srgbClr val="005075"/>
      </a:accent1>
      <a:accent2>
        <a:srgbClr val="006696"/>
      </a:accent2>
      <a:accent3>
        <a:srgbClr val="008CAB"/>
      </a:accent3>
      <a:accent4>
        <a:srgbClr val="7A8C8E"/>
      </a:accent4>
      <a:accent5>
        <a:srgbClr val="84ACB6"/>
      </a:accent5>
      <a:accent6>
        <a:srgbClr val="007CB5"/>
      </a:accent6>
      <a:hlink>
        <a:srgbClr val="003D59"/>
      </a:hlink>
      <a:folHlink>
        <a:srgbClr val="00B5B5"/>
      </a:folHlink>
    </a:clrScheme>
    <a:fontScheme name="Custom 7">
      <a:majorFont>
        <a:latin typeface="neutraface 2 text greek demi"/>
        <a:ea typeface=""/>
        <a:cs typeface=""/>
      </a:majorFont>
      <a:minorFont>
        <a:latin typeface="neutraface 2 text greek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A77A9D74A7F994F9D1C9EE3C0F501F0" ma:contentTypeVersion="14" ma:contentTypeDescription="Create a new document." ma:contentTypeScope="" ma:versionID="5e64e1c1df0fd5d5004d75d97ee098fa">
  <xsd:schema xmlns:xsd="http://www.w3.org/2001/XMLSchema" xmlns:xs="http://www.w3.org/2001/XMLSchema" xmlns:p="http://schemas.microsoft.com/office/2006/metadata/properties" xmlns:ns3="b37843c5-4b6e-4e31-849a-a0b9a3db06b2" xmlns:ns4="437f7207-1904-4f80-9fee-71241063244c" targetNamespace="http://schemas.microsoft.com/office/2006/metadata/properties" ma:root="true" ma:fieldsID="2f3a08c594880e0252d78907da1bf259" ns3:_="" ns4:_="">
    <xsd:import namespace="b37843c5-4b6e-4e31-849a-a0b9a3db06b2"/>
    <xsd:import namespace="437f7207-1904-4f80-9fee-71241063244c"/>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Location"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37843c5-4b6e-4e31-849a-a0b9a3db06b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37f7207-1904-4f80-9fee-71241063244c"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D260012-430E-495E-9A41-5F1D814FD3D0}">
  <ds:schemaRefs>
    <ds:schemaRef ds:uri="437f7207-1904-4f80-9fee-71241063244c"/>
    <ds:schemaRef ds:uri="b37843c5-4b6e-4e31-849a-a0b9a3db06b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1DB0BF94-3181-493C-A5B4-467D866C7DCB}">
  <ds:schemaRefs>
    <ds:schemaRef ds:uri="http://schemas.microsoft.com/sharepoint/v3/contenttype/forms"/>
  </ds:schemaRefs>
</ds:datastoreItem>
</file>

<file path=customXml/itemProps3.xml><?xml version="1.0" encoding="utf-8"?>
<ds:datastoreItem xmlns:ds="http://schemas.openxmlformats.org/officeDocument/2006/customXml" ds:itemID="{61088503-25D1-4951-AF2D-6A4C7009DB8F}">
  <ds:schemaRefs>
    <ds:schemaRef ds:uri="437f7207-1904-4f80-9fee-71241063244c"/>
    <ds:schemaRef ds:uri="b37843c5-4b6e-4e31-849a-a0b9a3db06b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Widescreen</PresentationFormat>
  <Slides>60</Slides>
  <Notes>41</Notes>
  <HiddenSlides>0</HiddenSlides>
  <ScaleCrop>false</ScaleCrop>
  <HeadingPairs>
    <vt:vector size="4" baseType="variant">
      <vt:variant>
        <vt:lpstr>Theme</vt:lpstr>
      </vt:variant>
      <vt:variant>
        <vt:i4>3</vt:i4>
      </vt:variant>
      <vt:variant>
        <vt:lpstr>Slide Titles</vt:lpstr>
      </vt:variant>
      <vt:variant>
        <vt:i4>60</vt:i4>
      </vt:variant>
    </vt:vector>
  </HeadingPairs>
  <TitlesOfParts>
    <vt:vector size="63" baseType="lpstr">
      <vt:lpstr>Office Theme</vt:lpstr>
      <vt:lpstr>Office Theme</vt:lpstr>
      <vt:lpstr>Θέμα του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Παράδειγμα εικονικού ενεργειακού συμψηφισμού - Έργο 100kWp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Παράδειγμα εικονικού ενεργειακού συμψηφισμού - Έργο 100kWp</vt:lpstr>
      <vt:lpstr>Παράδειγμα εικονικού ενεργειακού συμψηφισμού - Έργο 100kWp</vt:lpstr>
      <vt:lpstr>Παράδειγμα εικονικού ενεργειακού συμψηφισμού - Έργο 100kWp</vt:lpstr>
      <vt:lpstr>Παράδειγμα εικονικού ενεργειακού συμψηφισμού - Έργο 100kWp</vt:lpstr>
      <vt:lpstr>Παράδειγμα εικονικού ενεργειακού συμψηφισμού - Έργο 100kWp</vt:lpstr>
      <vt:lpstr>PowerPoint Presentation</vt:lpstr>
      <vt:lpstr>PowerPoint Presentation</vt:lpstr>
      <vt:lpstr>PowerPoint Presentation</vt:lpstr>
      <vt:lpstr>PowerPoint Presentation</vt:lpstr>
      <vt:lpstr>PowerPoint Presentation</vt:lpstr>
      <vt:lpstr>PowerPoint Presentation</vt:lpstr>
      <vt:lpstr>Φ/Β Εγκατάσταση επί δημοτικών κτηρίων</vt:lpstr>
      <vt:lpstr>PowerPoint Presentation</vt:lpstr>
      <vt:lpstr>PowerPoint Presentation</vt:lpstr>
      <vt:lpstr>PowerPoint Presentation</vt:lpstr>
      <vt:lpstr>PowerPoint Presentation</vt:lpstr>
      <vt:lpstr>Εγκατάσταση μικρών ανεμογεννητριών (≤ 60 kWp)</vt:lpstr>
      <vt:lpstr>PowerPoint Presentation</vt:lpstr>
      <vt:lpstr>PowerPoint Presentation</vt:lpstr>
      <vt:lpstr>PowerPoint Presentation</vt:lpstr>
      <vt:lpstr>Επόμενα βήματα</vt:lpstr>
      <vt:lpstr>PowerPoint Presentation</vt:lpstr>
      <vt:lpstr>PowerPoint Presentation</vt:lpstr>
      <vt:lpstr>PowerPoint Presentation</vt:lpstr>
      <vt:lpstr>Διαδικασία σύστασης ΕΚΟΙΝ</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revision>1</cp:revision>
  <dcterms:created xsi:type="dcterms:W3CDTF">2018-11-30T11:10:17Z</dcterms:created>
  <dcterms:modified xsi:type="dcterms:W3CDTF">2024-03-11T13:55:05Z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0x010100CA77A9D74A7F994F9D1C9EE3C0F501F0</vt:lpwstr>
  </property>
</Properties>
</file>