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7">
  <p:sldMasterIdLst>
    <p:sldMasterId id="2147483660" r:id="rId4"/>
    <p:sldMasterId id="2147483931" r:id="rId5"/>
    <p:sldMasterId id="2147483938" r:id="rId6"/>
  </p:sldMasterIdLst>
  <p:notesMasterIdLst>
    <p:notesMasterId r:id="rId17"/>
  </p:notesMasterIdLst>
  <p:handoutMasterIdLst>
    <p:handoutMasterId r:id="rId18"/>
  </p:handoutMasterIdLst>
  <p:sldIdLst>
    <p:sldId id="3934" r:id="rId7"/>
    <p:sldId id="534" r:id="rId8"/>
    <p:sldId id="545" r:id="rId9"/>
    <p:sldId id="550" r:id="rId10"/>
    <p:sldId id="546" r:id="rId11"/>
    <p:sldId id="548" r:id="rId12"/>
    <p:sldId id="551" r:id="rId13"/>
    <p:sldId id="547" r:id="rId14"/>
    <p:sldId id="555" r:id="rId15"/>
    <p:sldId id="553" r:id="rId16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5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hba, Sam" initials="W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CBF5"/>
    <a:srgbClr val="FFC628"/>
    <a:srgbClr val="30F298"/>
    <a:srgbClr val="BCBEC0"/>
    <a:srgbClr val="0785F2"/>
    <a:srgbClr val="414042"/>
    <a:srgbClr val="808285"/>
    <a:srgbClr val="63BDD9"/>
    <a:srgbClr val="5FBDDB"/>
    <a:srgbClr val="007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3A357C-7A63-40D5-8B86-38650DDE2830}" v="108" dt="2023-10-16T13:33:45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Φωτεινό στυλ 1 - Έμφαση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Φωτεινό στυλ 1 - Έμφαση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Φωτεινό στυλ 1 - Έμφαση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Φωτεινό στυλ 1 - Έμφαση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Μεσαίο στυλ 3 - Έμφαση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7CE84F3-28C3-443E-9E96-99CF82512B78}" styleName="Σκούρο στυλ 1 - Έμφαση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Μεσαίο στυλ 3 - Έμφαση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Μεσαίο στυλ 1 - Έμφαση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61" autoAdjust="0"/>
    <p:restoredTop sz="95297" autoAdjust="0"/>
  </p:normalViewPr>
  <p:slideViewPr>
    <p:cSldViewPr snapToGrid="0" snapToObjects="1">
      <p:cViewPr varScale="1">
        <p:scale>
          <a:sx n="53" d="100"/>
          <a:sy n="53" d="100"/>
        </p:scale>
        <p:origin x="114" y="828"/>
      </p:cViewPr>
      <p:guideLst>
        <p:guide orient="horz" pos="2615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28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A46565-C57E-5F45-9FC8-899DCBA73D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A65265-D2A0-E94E-9559-4A1A0FE9C0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BA4B4-183F-8E48-A4E4-A12AAB6516D0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3DC22C-B159-A54A-BE20-9E8DD2B281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0B9AC3-884F-BC49-8D76-A934C91933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5EE55-FE06-F440-938C-E2F61458E5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51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70AD7-9BD0-2449-B529-B437ABC36E00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AD44F-05D5-7047-95CD-97C135C0C1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70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AD44F-05D5-7047-95CD-97C135C0C17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627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microsoft.com/office/2007/relationships/hdphoto" Target="../media/hdphoto8.wdp"/><Relationship Id="rId5" Type="http://schemas.microsoft.com/office/2007/relationships/hdphoto" Target="../media/hdphoto7.wdp"/><Relationship Id="rId4" Type="http://schemas.microsoft.com/office/2007/relationships/hdphoto" Target="../media/hdphoto6.wdp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03995D-4D3B-624A-BD8F-5E264F520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170" y="123488"/>
            <a:ext cx="12569880" cy="90521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3F53FF7-8798-104D-B501-DF18ED25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A382DC6-8229-644C-9A2E-C1C6B9EEFB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32C884-DCD9-2248-AAA8-A8687A5894C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+ Photo Gri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321555FC-AF82-974B-9599-A34D728541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567D3B21-6935-834B-A586-ADFA8C4DC8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2FF20C5-A28D-5A4B-9A9D-A9716060F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29800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6716342C-5E8C-F94A-BA35-0C49EFEC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65E0E26-38ED-2840-BBB1-4032720D66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245644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7CE4F31F-7BF0-5F4A-9962-B2ED8C4AC3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2D2FCF86-420A-1F41-BBA8-12DF8E4102B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9D1E5FBA-1B82-1A49-A6F4-CD0E74C8A1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D407C3-6E50-A44A-9D8A-8BE6E99F09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65133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14CF0F2-7030-9048-9E8D-06BCFDC03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737C02D-2CE4-4245-82D1-1C20CDA4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7DE6A2C-9737-DA46-A089-5D78FB43C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D14AEF-4B10-0B4C-A11B-E7A73BECAA6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65E0879-96AC-4043-99EF-D4704CF96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31515"/>
            <a:ext cx="13030200" cy="897185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024F110-A972-F24E-BB72-C3DCDF6D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73476EF3-8C60-4C46-A9C1-3643E17FA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92594" y="1676400"/>
            <a:ext cx="8671006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CFA6F86-206A-CE42-A118-F240A6A007F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E71E2768-3826-EE43-8765-1D622850D9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3900" y="1676400"/>
            <a:ext cx="3483864" cy="54371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984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960628C-95B5-F344-87DA-2334F97A6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8E444BB-62E2-134B-BA96-043757C32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6B0A45C-EE8A-E045-AA76-61540A2283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23642" y="1676400"/>
            <a:ext cx="833995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7BE35EB-21F0-344D-B250-BB63B8A0623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54FBFF4-F36A-544A-BA8B-3929A62FFC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6400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8CFC5FC-4414-7A4B-A3D6-47272DD3A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01C3DC5-B674-9346-8648-382FE9E41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6679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A68184D-2F1C-FB40-AAB2-2CEC1EBBC0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4586" y="1676400"/>
            <a:ext cx="860901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FFE14F5-407B-184D-B116-9F9A5DE14F0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C5DCEC1-1CF0-5040-82AA-57379C08D3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7035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5831CEF-FF51-3B48-9038-A17397E8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4F30FF8-13EB-3547-ABFC-27BF7581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83E1CF-3068-5943-8345-35494E507FF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86B5F7F-C748-144F-AE84-2458737A4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EDB7A3-0A2B-8B4A-981D-B42C3B442E0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08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18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8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5B07443-2CD4-DE4E-8791-FD0A8CF7C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2394F7B9-BB36-6448-926F-B51B48753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01181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AB409B-CB91-2E4D-965F-DB38933A8C2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E0C5D955-22AA-B64B-9A11-BDBF9ECE3F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899" y="1401020"/>
            <a:ext cx="4497029" cy="4820653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9B049EDB-0068-934C-8EA7-9F89F6A666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8058" y="7291697"/>
            <a:ext cx="2922768" cy="595003"/>
          </a:xfrm>
        </p:spPr>
        <p:txBody>
          <a:bodyPr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6BA5A91-748A-C34C-827D-DF0C93C22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A892241-83FA-6A4C-B232-936DA8A21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05967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75852D-C5F0-5141-B642-883A51A309C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41082108-E8FE-8140-92EE-1CAD478B30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2292935"/>
            <a:ext cx="3256644" cy="4820653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21432C6-4427-9248-BA5C-94CBCE04D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57319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6786308-410C-EB4B-ABFD-09F6970DB1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0666A91-3671-5143-BCB4-8610DA16487C}"/>
              </a:ext>
            </a:extLst>
          </p:cNvPr>
          <p:cNvSpPr txBox="1">
            <a:spLocks/>
          </p:cNvSpPr>
          <p:nvPr userDrawn="1"/>
        </p:nvSpPr>
        <p:spPr>
          <a:xfrm>
            <a:off x="11393573" y="7667962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E1ED16-936A-7E4B-AE08-A173AAAC179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7AE01844-5440-7B40-8927-463EAB0F7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00" y="121501"/>
            <a:ext cx="13312200" cy="908100"/>
          </a:xfrm>
        </p:spPr>
        <p:txBody>
          <a:bodyPr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806C7B1-439C-7342-98D4-F3649360D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4421C391-7AB9-464A-875F-3C81F7768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FDFBE4-62FA-FC4D-A0A9-24474CC4E90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4B5FC2C-1884-3440-A375-4EF17BAED1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F2B6C33-0143-FC46-BB48-157073B47DE7}"/>
              </a:ext>
            </a:extLst>
          </p:cNvPr>
          <p:cNvCxnSpPr>
            <a:cxnSpLocks/>
          </p:cNvCxnSpPr>
          <p:nvPr userDrawn="1"/>
        </p:nvCxnSpPr>
        <p:spPr>
          <a:xfrm>
            <a:off x="535170" y="229707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9031496B-0A70-1740-9296-443F33ECCE9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32016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0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2ABB78D-26AD-864E-B5D4-65912A7D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09CC58-E148-5547-99A0-C241E388C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12839700" cy="914401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ECB346-F953-A645-B06B-88B3AC06404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1416C069-0205-EF4A-BA49-DBD9A0EEBA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88D257E-6F08-5449-94EF-D5B974A8206B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7965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62B0F890-9338-7241-99E2-B5625314A0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1558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2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244A994-14A8-464D-BD9E-E6BBB0D3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476157" y="7626350"/>
            <a:ext cx="84944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E150AFF-9DEF-E646-8EF3-EA6458951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940"/>
            <a:ext cx="6058722" cy="91376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9A81CA-DBB4-2747-AAAA-2C1971A02B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895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4019BCAF-A1EE-1D4E-AA82-B9E337FA9C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9567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A2D45C8-E0E5-884B-96A7-A41DF3EB49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69904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D635996A-D92C-5A49-932A-527B18E666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3" y="1205835"/>
            <a:ext cx="8107376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C98B226-1AFA-4647-BEDE-964595F2A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0794" y="113940"/>
            <a:ext cx="6122806" cy="914760"/>
          </a:xfrm>
        </p:spPr>
        <p:txBody>
          <a:bodyPr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4C005C2-F9ED-B04A-BAF8-9235D4AB8B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7911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07027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FE32A47-2605-844D-AAA7-6EF50AA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A55FD2-54AB-0949-B4AA-94AD04B46B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300"/>
            <a:ext cx="6058722" cy="914400"/>
          </a:xfrm>
        </p:spPr>
        <p:txBody>
          <a:bodyPr tIns="0" bIns="0"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CBB62961-E73D-B44D-98FB-BD6D7D9CBE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49348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616344-C054-6341-8C37-95C8DE8A987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733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C2F5026-B166-6646-992F-127F7FCE61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79189" y="113940"/>
            <a:ext cx="6122806" cy="915401"/>
          </a:xfrm>
        </p:spPr>
        <p:txBody>
          <a:bodyPr tIns="0" bIns="0"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2FC5552C-3E8C-4D45-8C0E-527CB8723C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3900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74882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F2AE7BC-98AB-7245-B663-7407B91C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F4165E6-73B1-F147-8E67-EDBB08712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503E09E-EAA1-5644-9B0F-2D40C08CCB6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525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D693B51-CC10-4E41-B920-757ED818B3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>
              <a:buNone/>
              <a:defRPr sz="1400" baseline="0">
                <a:solidFill>
                  <a:srgbClr val="BCBEC0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24CBE0-2C17-6A44-BDE7-38134DB15AFD}"/>
              </a:ext>
            </a:extLst>
          </p:cNvPr>
          <p:cNvCxnSpPr>
            <a:cxnSpLocks/>
          </p:cNvCxnSpPr>
          <p:nvPr userDrawn="1"/>
        </p:nvCxnSpPr>
        <p:spPr>
          <a:xfrm>
            <a:off x="533400" y="210090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A38C572F-051A-544D-B841-66D587CBF3B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32132"/>
            <a:ext cx="12847818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425E881-1AED-2049-8497-569B4E386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9621" y="1028700"/>
            <a:ext cx="10535979" cy="720967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9A5A6CE-907A-E948-9492-D56F51ED2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6A24C47-3D74-024C-BE9D-C546A16DF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6CCD5B9-0FE7-B442-B3CF-A811A1811B2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0DA8598-640E-2047-A319-0D32C3EEDC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1676400"/>
            <a:ext cx="2659914" cy="3182376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Explainer </a:t>
            </a:r>
            <a:r>
              <a:rPr lang="en-US" dirty="0"/>
              <a:t>text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19A4EB63-8D36-FE4F-BEB7-3CB44FB9D77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55024" y="1676400"/>
            <a:ext cx="8818535" cy="557680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  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ED91236-4E25-D943-A66E-E8EDBA4D3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404" y="114300"/>
            <a:ext cx="5027702" cy="822996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CC5C80D-1FE7-434A-B454-492A88996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899" y="114300"/>
            <a:ext cx="8079137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5F746183-6474-1442-88CB-48B15F7DE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00ECC0A5-54DE-FB43-8A91-46FA072817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427172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6B100F-8F19-324A-AC8C-D96ADBEDACD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837635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312CAE00-D251-B249-B849-E4F1084F1E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1841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A59B38B-62B2-2E44-A867-623DE7D3C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74" y="114300"/>
            <a:ext cx="5027702" cy="82299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B088C5A-EBAB-9146-B3B0-B2FB86619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87" y="114300"/>
            <a:ext cx="5027702" cy="8229961"/>
          </a:xfrm>
          <a:prstGeom prst="rect">
            <a:avLst/>
          </a:prstGeom>
        </p:spPr>
      </p:pic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8CB38251-80AB-AD40-9297-9B450BEDF9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04393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701BBD8-1B84-0748-AEDA-0577CB36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78011"/>
            <a:ext cx="5603929" cy="85069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ADD827EA-21C7-1444-8160-585E2890B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8EE3FFD-A1BC-0745-BF6D-C277FE3A96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4654496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E677026-BE47-E84B-95B6-45663A81F40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554016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86EE2BDA-B9C8-3D40-807B-FF74BA5D6A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5098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3A9A07-C340-0440-8F4E-5EEFAAF0F90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70125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4F9469A-93A8-8C42-BDA8-F2485B7148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52" y="289589"/>
            <a:ext cx="6058274" cy="794001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4C47427-4687-F849-8B95-273EAF59E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228"/>
            <a:ext cx="7029773" cy="87647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E12F4B1F-AFAF-E14E-A24A-A9B1DA0C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AAA3F7B6-5487-4F45-9FAB-F1DD36A5A9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899" y="1676400"/>
            <a:ext cx="6529307" cy="405545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27B49DFD-1606-8447-A749-F170427EFC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78800" y="1058846"/>
            <a:ext cx="4463143" cy="590005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7315200" y="0"/>
            <a:ext cx="7315200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37659" y="1458686"/>
            <a:ext cx="4833258" cy="2085619"/>
          </a:xfrm>
        </p:spPr>
        <p:txBody>
          <a:bodyPr anchor="b"/>
          <a:lstStyle>
            <a:lvl1pPr>
              <a:defRPr sz="4000" b="0">
                <a:latin typeface="+mn-lt"/>
              </a:defRPr>
            </a:lvl1pPr>
          </a:lstStyle>
          <a:p>
            <a:r>
              <a:rPr lang="en-US" dirty="0"/>
              <a:t>Insert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47623" y="4816932"/>
            <a:ext cx="5623293" cy="25104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800" baseline="0"/>
            </a:lvl1pPr>
            <a:lvl2pPr marL="228600" indent="0">
              <a:spcAft>
                <a:spcPts val="0"/>
              </a:spcAft>
              <a:buNone/>
              <a:defRPr sz="1800"/>
            </a:lvl2pPr>
            <a:lvl3pPr marL="457200" indent="0">
              <a:spcAft>
                <a:spcPts val="0"/>
              </a:spcAft>
              <a:buNone/>
              <a:defRPr sz="1800"/>
            </a:lvl3pPr>
            <a:lvl4pPr marL="685800" indent="0">
              <a:spcAft>
                <a:spcPts val="0"/>
              </a:spcAft>
              <a:buNone/>
              <a:defRPr sz="1800"/>
            </a:lvl4pPr>
            <a:lvl5pPr marL="914400" indent="0">
              <a:spcAft>
                <a:spcPts val="0"/>
              </a:spcAft>
              <a:buNone/>
              <a:defRPr sz="1800"/>
            </a:lvl5pPr>
          </a:lstStyle>
          <a:p>
            <a:pPr lvl="0"/>
            <a:r>
              <a:rPr lang="en-US" dirty="0"/>
              <a:t>Insert Bio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792" y="2982686"/>
            <a:ext cx="462566" cy="471032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>
            <a:off x="1147623" y="3788229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147623" y="4637315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1147623" y="3788229"/>
            <a:ext cx="5623293" cy="825513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808285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Job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7811A07E-29CD-A447-A5E8-DEE623018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F072A253-BD9B-664D-9844-3F709A07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DCCC24-06B2-8345-BE35-A12FF177A3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33772" y="1676400"/>
            <a:ext cx="1056632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0D71D4-F840-3F4E-A5B3-EBDDB05184CB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452F7C-5175-E841-92A5-52A91853F775}"/>
              </a:ext>
            </a:extLst>
          </p:cNvPr>
          <p:cNvGrpSpPr/>
          <p:nvPr userDrawn="1"/>
        </p:nvGrpSpPr>
        <p:grpSpPr>
          <a:xfrm>
            <a:off x="715783" y="1590064"/>
            <a:ext cx="1230702" cy="1447376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D99CEE-8285-6140-96A9-172B7C3B1F67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BB52083-5BA1-B744-81A1-EEEA0A232EC9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521FA933-B6EA-AF45-A329-2994D4359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4561021" cy="1189581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8FD29BE2-1CEC-1B42-8320-14A7A3A2E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51067F0-3DE9-1B4E-AAF0-060651A6C41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82212"/>
            <a:ext cx="51837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33B73CE-D842-AF47-BE75-ED6704FD73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2797402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8AD6BB3-E603-6043-BB35-91F76693D8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5839AC4E-D660-5B47-88BC-C9BBADDB04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66AFBD6-CF98-654C-85CB-2FBC13192E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2FF2B3-70A8-314A-88AC-20DDA4E6E0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4B6CFB4D-3E00-5840-BA7D-4DD9DA8BBFA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0C292110-A750-B743-A1E9-242C7F1716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1F6A17D7-223D-2040-B151-73B8EE700F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8E041287-D39B-AA4E-BC1C-8F868F2F5A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6D0B6206-8920-C54E-8A22-2D2A5F1B3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45524" cy="1203056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7D1CBAC8-9AB5-7042-B2CD-B2D81C0DE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C5AA9E-3360-684E-90B9-F23A78771FA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DCB2AAC0-2AEA-5B4B-9E5E-DF207DB9D2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38766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DDE8F2C2-8AFD-1D46-947A-C7068801BF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875953BF-8C33-A846-BA8C-164B547EDC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0750890F-5C39-2944-A214-E878DBF936F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FE794C-8309-5642-B319-4FAD094222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C541CC1-8869-3246-9123-2DA0189ED7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505BECA-CD9D-9E4B-93B5-13EB4FE2793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D2131AF-CA35-C146-967D-18AB9C3F65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20051325-746F-E54A-8838-7F1CD3C64FC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FF886A94-A22D-394C-AEF4-9483D67D2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30025" cy="1234053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01027976-585D-3946-B58B-3EEECAE6A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08627A9-D185-7F4F-A564-72E2318D8C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85260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E6416FC-AF2D-174E-82E0-543A1F48DB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0C572D1-0DE0-B545-BA5A-37A7073834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E2B8F64F-4540-2642-A6D2-C4D1192FAD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A111ADE-EDB6-864E-8BDC-914BB0C573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4DD4831D-52C1-B64E-8DBB-DF12556C2D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79FF9AB7-43B2-1E4B-BA70-459B76FE47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433CECF2-7812-8E4A-909E-855BF397D2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BB02215-F38D-A14B-9AF1-E10C2A7221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E8E9F02-C927-084F-AA8B-E1E3FB29E0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80E13B62-1E4E-2B49-A10A-7E884E42C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6637"/>
            <a:ext cx="12839700" cy="912063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22948A17-BC6D-9B4B-85A4-0587935AB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B98326-2306-424E-BFC2-04CCD4BEDA8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6631C786-2388-0140-AAE3-21D9E15D79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9620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C5E872E7-D2A9-B148-82AD-D405CFB46C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9620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F5C8BD13-FB53-3345-AB5F-4F6E0AD06A1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5584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1B51A5EF-B61D-554F-B9E7-1AB08E0516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5584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40EC64A-8966-BA42-BE5C-A9BD1AA21C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8269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05347101-00EB-FF48-BC01-47B7B7D2D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8269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D4EF6DD3-F7C2-F540-9BE7-431A68174F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9620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98849689-4580-8844-89B3-4C058D3A20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620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62719882-4968-A84A-A3DC-DD757C8DD25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5584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7C9F287A-7541-8643-8604-3CBC34DAA9C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5584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311661B2-5ABF-7044-8DB9-5C887E2AEB6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88269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EC278BFD-4528-4B41-81AA-C4E4C0D8AD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88269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EE8FF7C9-5218-F04B-B347-1215875BB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A05F5A3A-4C6D-B746-BAC4-F1D9A334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B84A50E-0AB5-3344-9F88-873FADD1341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8C618EE9-9609-F24A-9294-64E98AA4C1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33248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7DB2F04A-B232-A045-8332-07ED995DA7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248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D9360764-A156-544A-92ED-51439A46CC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9212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E27E741-D033-CD4B-94A8-EC10B06115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9212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2DFDDC4-38DE-024C-9EAD-423EAADC13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91897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D0D4DD96-E691-4142-9325-1F110CC1408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91897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8B2BF18C-38A4-3849-871D-8737E79D85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33248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F5AB9D1D-43A8-0041-9226-524BDCAD20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3248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B92BEEE5-6123-854E-AAA9-3B8FC59491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9212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5BC9775F-3C31-2D42-AA0B-2A9555D08D5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9212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5EE94358-F1D3-5E40-9E40-32B760FDEAF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91897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37F54ABB-C8FD-644B-A895-1726FD9881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91897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AD70765-1E88-2D45-AD73-D0C1A571D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CE7CB1D7-2001-4940-8C28-2AF9A7DC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4C85AA-E340-6445-811B-75984FAF1B1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F25C4F0-77FD-084B-871F-90E55A3AAE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8A32A8C-DEE3-544C-88E6-D35A2DA8E1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10CB5E7-B5D0-A343-A36B-CA64EB1EB4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5046639-66E5-BD4E-AC8F-424D7D71EB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B29EFEC-4E27-8242-9A43-EC089E2D36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ED1A697-577B-BD4E-9FBF-ED0CC71F95C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18210DD-2230-5F40-A73E-5AC03A7598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F690891B-644E-194A-B0F0-64EE7B06B80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EBA971-228D-8D45-887F-1FB9F31A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EA48053A-DB78-9246-AF79-3F127CF18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A6EABD8-859F-7647-ADAF-0A3B243D740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318E0D4-1E86-4B44-A57E-4C0C1677EA6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21CD8BB-641D-8A43-A1D0-28DA4150496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032646C-B65B-9D4B-822F-AD49B0F4932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B68FFBD-477E-C349-878E-496358803E0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B5CC17AB-DA74-1F47-B5C6-54C6B7D336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572F8E2-C035-B640-8F56-E2F1145F6FD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DEF69B6-D616-A24C-A7D5-377834E1B179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A59A0F04-4C48-5B4E-A329-0302008AA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9AF01D-8821-F14A-AB55-83BF5AC9B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818BDED3-297C-2248-9658-4BBF89788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615BFD80-E181-1445-A93D-B8E92CFC31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E4756D-AB52-E04D-A77A-2775A819A66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0B13917C-D836-354D-B1ED-908751C3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2C0BF5A-E2C3-3149-9BFB-B26CAAB3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BA55117-6BF0-CD4E-A075-D2669388AE0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30F29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B7B91F5A-2E5D-694F-8F61-8987B7DD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A513223-0399-C342-A5ED-B8BC6527A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9528DF-80D1-5043-8D56-4671ADF597E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4DF9820-9C43-D84C-87E9-CB656A2EC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5296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7299368-BF5F-D44C-B282-763F36212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45F795-4C74-B143-861A-9B2E808B4D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43200" y="1676400"/>
            <a:ext cx="10303566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2F4085-B5CE-CE40-B2F3-3A7570D1492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AE97298D-8724-024F-8F75-80E60368EE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5783" y="1677035"/>
            <a:ext cx="1728787" cy="17287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icon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FFC62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A66BEBA-22DF-0249-AAC7-227D0480C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F126EA3-E46C-C44B-A280-C1760B5ED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ACA58A9-7FF4-754A-924D-8936356F03A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A03F43B2-7ADF-8745-8AF9-7CBF6BEDDC9F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876D5D19-8315-6A47-8A55-81C6DBD63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1E640AE-C7D4-3B4A-979C-72F684F00A2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8EDD348E-D1A1-EE44-B7B3-DC7EA8AAC4CC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5ABF7CA8-1C0F-974C-9D3C-CCB8C0233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D9080C-0DF4-804E-BF19-B7AFFAD6CAA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20B73C40-8264-E442-9605-3F4A7A133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32A2552-2CF7-FF43-810E-3F4DB895AF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5BCBF5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9B487A2-BA80-904B-84B4-A247B4C50905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AD878ADC-4DB6-7C41-8950-A164D361D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3C3DD7A-FAC8-E546-81F0-3FB62E3882C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745A18D-C62B-2F43-B7B4-D283C9AA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C23C8BE-3492-8540-A6CE-67205D2DB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7AEDB95-22B8-4E48-8C1D-139BA58C4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7AE8AB2-F282-E14F-8812-B820290C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60CAD5B-72C1-FA47-A45D-D998537CCB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DF38A12-1490-8E4C-84E8-807DA11C1D6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35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1BD9D43-E8B1-524A-9ADD-379AD0E4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B3F4D61-5293-784A-A56B-1CFC68AC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4A486F9-DE8A-6142-9085-1C0E72E16C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047ED64-5546-4141-8E70-5085B31A28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822EC44-E2DD-6946-965D-C33AAB3C1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0869F8F-D1AD-6C4F-82FE-8FB9963D1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3A41887-2090-674D-988F-84FC9E9252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CD4C20-EC39-5D4E-8516-CACA59E00ED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51BDD6A-86AC-5148-8975-40A86880E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9B54546-C38B-C644-A95D-14A16AC66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201E11D-AF47-6144-84F3-0CC9554338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EB1313D-9E6B-914B-B113-532FE5D1BA6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Stori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170" y="831043"/>
            <a:ext cx="6294255" cy="3669519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4657725"/>
            <a:ext cx="7315200" cy="3571875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76ECD8-2A80-CA4D-9F22-B1DD9BA3A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44"/>
                    </a14:imgEffect>
                    <a14:imgEffect>
                      <a14:saturation sat="2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FA1183A-876C-0F42-9D3A-6659745C6F5B}"/>
              </a:ext>
            </a:extLst>
          </p:cNvPr>
          <p:cNvSpPr/>
          <p:nvPr userDrawn="1"/>
        </p:nvSpPr>
        <p:spPr>
          <a:xfrm>
            <a:off x="0" y="7444800"/>
            <a:ext cx="73008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0591EC6-192A-094E-A07D-1DBCF60FE163}"/>
              </a:ext>
            </a:extLst>
          </p:cNvPr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5EF2A09-B252-7041-9CE2-09CE568F3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BC92C421-D740-4F40-A670-31C13A8FA1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A2973B5F-0006-1444-9DE7-9BBB20E852F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72765" y="0"/>
            <a:ext cx="3242435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77C920-415B-AC45-8DD1-8D4864A38A7D}"/>
              </a:ext>
            </a:extLst>
          </p:cNvPr>
          <p:cNvSpPr txBox="1"/>
          <p:nvPr userDrawn="1"/>
        </p:nvSpPr>
        <p:spPr>
          <a:xfrm>
            <a:off x="316509" y="324886"/>
            <a:ext cx="207944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ACBC9E-D57D-EF45-BC0D-61B15EF6CE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00" y="1630157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B0C076A-F83F-5546-8303-9235D1FEC5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5226" y="2504320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E6D09AAE-4471-F349-8710-876E44CE57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5600" y="4015548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E35303D2-AA97-9443-BBCC-E66E294278B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5226" y="4889711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F8B537B-6342-C741-827F-5B053C4C7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  <p:sp>
        <p:nvSpPr>
          <p:cNvPr id="29" name="Picture Placeholder 16">
            <a:extLst>
              <a:ext uri="{FF2B5EF4-FFF2-40B4-BE49-F238E27FC236}">
                <a16:creationId xmlns:a16="http://schemas.microsoft.com/office/drawing/2014/main" id="{8A8DB98E-B6E2-5345-B1AA-710C90621D5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07CBC39-0782-564B-AD79-41275912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4D16BCF-4E11-F64A-A93C-04DEE381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BC42B67-45BE-6849-9190-9E8626EAA2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33EF05-DF31-8848-BACB-59F9F159ED3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1A8DC6-4BBD-C140-AD64-5A804B899EF0}"/>
              </a:ext>
            </a:extLst>
          </p:cNvPr>
          <p:cNvSpPr/>
          <p:nvPr userDrawn="1"/>
        </p:nvSpPr>
        <p:spPr>
          <a:xfrm>
            <a:off x="0" y="7444800"/>
            <a:ext cx="146304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2C31A7-B2BE-E94E-A833-2A7800D6E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3A20DF0-E750-D14C-B343-E341C02BB8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5618" y="1709531"/>
            <a:ext cx="12622695" cy="4969565"/>
          </a:xfrm>
          <a:prstGeom prst="rect">
            <a:avLst/>
          </a:prstGeom>
        </p:spPr>
        <p:txBody>
          <a:bodyPr numCol="2" spcCol="914400"/>
          <a:lstStyle>
            <a:lvl1pPr>
              <a:spcBef>
                <a:spcPts val="1200"/>
              </a:spcBef>
              <a:spcAft>
                <a:spcPts val="0"/>
              </a:spcAft>
              <a:buClr>
                <a:srgbClr val="0785F2"/>
              </a:buClr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EF973D-D3C3-604E-B1B9-2C1971704F8C}"/>
              </a:ext>
            </a:extLst>
          </p:cNvPr>
          <p:cNvSpPr txBox="1"/>
          <p:nvPr userDrawn="1"/>
        </p:nvSpPr>
        <p:spPr>
          <a:xfrm>
            <a:off x="316509" y="324886"/>
            <a:ext cx="331127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 </a:t>
            </a:r>
            <a:r>
              <a:rPr lang="en-US" sz="1400" dirty="0">
                <a:solidFill>
                  <a:schemeClr val="bg2"/>
                </a:solidFill>
              </a:rPr>
              <a:t>(continued)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EE01191D-22A9-C341-86C3-507DE13A8A3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C7C986F-1D83-6C49-B94D-510E94430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434A85-602A-EC45-9394-C312ECFFEB3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4630400" cy="51098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aseline="0"/>
            </a:lvl1pPr>
          </a:lstStyle>
          <a:p>
            <a:r>
              <a:rPr lang="en-US" dirty="0"/>
              <a:t> Insert/Drop Photo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729B2E-5AF5-644F-9E3B-742E6B6B419D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571382-D664-EA40-AC75-CE1529936BED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61EE770-5AE4-AA46-949E-56F9FAF8F1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8088" cy="868680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EB0FEBF-AC86-E74E-BFEE-475F607814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2874FE7-C26A-3546-A230-474A28F89E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8C9024F-904A-1342-ABF0-450FF7C0EB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3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8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"/>
          <a:stretch/>
        </p:blipFill>
        <p:spPr>
          <a:xfrm flipH="1">
            <a:off x="0" y="0"/>
            <a:ext cx="14630400" cy="82296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1A0A7F5-1412-7E47-A021-6362E8FB550B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09612DB-CD95-2344-9229-26B2E05F4B9B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77C2A6B-845E-034D-AE6B-3139424BD1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7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800" b="0" i="0">
                <a:solidFill>
                  <a:schemeClr val="bg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3B74BB4-5627-9D47-ACB0-FA29499EDA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8689173E-19A2-614B-838A-6992D777B5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228864AF-A465-0947-8F00-3B7F7E9D09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  <p:sp>
        <p:nvSpPr>
          <p:cNvPr id="1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7C219F-7CB1-B544-9530-72CE953F285A}"/>
              </a:ext>
            </a:extLst>
          </p:cNvPr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C019B8B-E3F5-4F4D-9D39-6D4325C964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5180A18-918A-804E-9CC4-5AC86326E0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638D2D3-A011-0441-800B-17A24DCD1C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FFB0B3F-7340-3A49-B15D-C1D062F43D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127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CDF8182-53C0-DB48-89C3-11B392CA85A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r="-8"/>
          <a:stretch/>
        </p:blipFill>
        <p:spPr>
          <a:xfrm flipH="1">
            <a:off x="-546" y="0"/>
            <a:ext cx="14660126" cy="8229599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C03915D-6014-184E-A1D1-147D3049B55A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8BEE75-6A68-B745-8098-4F332F2558C7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5F05F6D-9A29-DC41-B492-94667F8C53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8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7CCD4FF5-3394-D74D-B9F0-AFBDC0F409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8A888F5C-DE25-5945-B121-24D4E93ACB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533BE53E-702E-384E-BDCB-1644DEF28B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1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7AD5E0C-05D5-344F-8C68-FA1812562B2B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4A9D5C0-BFCD-5944-B8F1-3DC2BD27A1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 flipV="1">
            <a:off x="-468" y="0"/>
            <a:ext cx="14631335" cy="82296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6D43CD3F-9752-B14F-9E2B-B57D3F3FABC2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30C4E09-1F56-9446-84E1-FAB29E1E706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904AF5-41E2-F049-B4D3-A7BDC37E124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B8F7775F-4214-A948-B0F5-05696C8B5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0"/>
            <a:ext cx="9847090" cy="866489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7707B44-D2FA-0941-90B1-FDEE04E622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0CD705F-D434-4740-AC01-2399ECEFA3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AA30E962-A745-4F49-82B5-72B781E5C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1654191" y="360010"/>
            <a:ext cx="2593465" cy="2641310"/>
            <a:chOff x="11654191" y="360010"/>
            <a:chExt cx="2593465" cy="264131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5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8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17E5D404-874B-EC47-B6A1-DC17D474084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3167235"/>
            <a:chOff x="228600" y="397"/>
            <a:chExt cx="14173200" cy="5028824"/>
          </a:xfrm>
          <a:solidFill>
            <a:schemeClr val="accent6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208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7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43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93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6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5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708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31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9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41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9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23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9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58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2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80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52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42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93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7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91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>
            <a:extLst>
              <a:ext uri="{FF2B5EF4-FFF2-40B4-BE49-F238E27FC236}">
                <a16:creationId xmlns:a16="http://schemas.microsoft.com/office/drawing/2014/main" id="{263F22D2-54C4-5D44-B228-5595E73B3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4457" y="6910742"/>
            <a:ext cx="894441" cy="723482"/>
          </a:xfrm>
          <a:prstGeom prst="rect">
            <a:avLst/>
          </a:prstGeom>
        </p:spPr>
      </p:pic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802EB106-AEF3-E44A-B21E-467BC091B0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76400" y="4991100"/>
            <a:ext cx="9757301" cy="1363281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D866B-018F-1444-A52F-A0200F4ACA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7656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C4597B7E-5724-6D41-9D3E-83EC79C475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101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0D373B-6113-334B-99CB-BA6BAC75CD91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07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AF14A49-DFEC-0F43-ADDD-CD7E3105389B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59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7FCBDF9-6D98-B345-BA39-15F276450B3E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99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DFF0C0C-555B-0242-9635-2C971447C464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96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3152C09-345A-5842-B7E2-AF0966D16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1902632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F3541C0-6DE4-5542-9619-619505380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DF6D88F-53BE-C245-9AEF-FE3B999678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399"/>
            <a:ext cx="5552914" cy="5437189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8A00942-7275-2E49-BD21-209D0B7961F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359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E0BA617-19C0-B445-A867-BDF13910E5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676400"/>
            <a:ext cx="6248400" cy="543718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7314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DF6892-A7BC-D44A-A402-9914D0D50A2C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92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977CEF4-3F8D-B445-A0E7-CDC8DA68EB33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79208" cy="6071616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tx2">
              <a:alpha val="69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22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C2AB05A-99E9-1544-BE9C-B9BB8E273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602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5C40896C-8A3B-EF4E-A997-C434C0850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B0FB53EC-F868-4F48-91DC-67C3374CF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386167" y="7619393"/>
            <a:ext cx="2893423" cy="438150"/>
          </a:xfrm>
          <a:prstGeom prst="rect">
            <a:avLst/>
          </a:prstGeo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05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1A6A0D48-42F3-EF4C-BB19-7C0A1254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5B5D4AAC-3B79-9748-93B1-D366D2DB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Logo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68">
            <a:extLst>
              <a:ext uri="{FF2B5EF4-FFF2-40B4-BE49-F238E27FC236}">
                <a16:creationId xmlns:a16="http://schemas.microsoft.com/office/drawing/2014/main" id="{F8E7BBBE-25A1-5041-A8BA-E1C14832970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5037" y="1822532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Commercial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3F3311E-B042-7049-BFD2-4879839E72A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Placeholder 3">
            <a:extLst>
              <a:ext uri="{FF2B5EF4-FFF2-40B4-BE49-F238E27FC236}">
                <a16:creationId xmlns:a16="http://schemas.microsoft.com/office/drawing/2014/main" id="{A7C11104-FCF7-5641-B84C-64F30650CE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114300"/>
            <a:ext cx="13030200" cy="9144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8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logos slide</a:t>
            </a:r>
          </a:p>
        </p:txBody>
      </p:sp>
      <p:sp>
        <p:nvSpPr>
          <p:cNvPr id="67" name="Picture Placeholder 70">
            <a:extLst>
              <a:ext uri="{FF2B5EF4-FFF2-40B4-BE49-F238E27FC236}">
                <a16:creationId xmlns:a16="http://schemas.microsoft.com/office/drawing/2014/main" id="{C908904E-BD2A-2B40-9A4E-7703504A45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7858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68" name="Picture Placeholder 70">
            <a:extLst>
              <a:ext uri="{FF2B5EF4-FFF2-40B4-BE49-F238E27FC236}">
                <a16:creationId xmlns:a16="http://schemas.microsoft.com/office/drawing/2014/main" id="{770E1C87-7BC5-3A4D-BB14-6138064E7C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7455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0" name="Picture Placeholder 70">
            <a:extLst>
              <a:ext uri="{FF2B5EF4-FFF2-40B4-BE49-F238E27FC236}">
                <a16:creationId xmlns:a16="http://schemas.microsoft.com/office/drawing/2014/main" id="{686BF48F-BD34-DE46-8ACC-9977DC9A80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7052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1" name="Picture Placeholder 70">
            <a:extLst>
              <a:ext uri="{FF2B5EF4-FFF2-40B4-BE49-F238E27FC236}">
                <a16:creationId xmlns:a16="http://schemas.microsoft.com/office/drawing/2014/main" id="{4AA61EA9-9F50-E445-87C5-2D8B8FE6A1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6650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6" name="Picture Placeholder 70">
            <a:extLst>
              <a:ext uri="{FF2B5EF4-FFF2-40B4-BE49-F238E27FC236}">
                <a16:creationId xmlns:a16="http://schemas.microsoft.com/office/drawing/2014/main" id="{EC0C3F30-5F6B-6D48-B35B-44D19A7C13B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862476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7" name="Picture Placeholder 70">
            <a:extLst>
              <a:ext uri="{FF2B5EF4-FFF2-40B4-BE49-F238E27FC236}">
                <a16:creationId xmlns:a16="http://schemas.microsoft.com/office/drawing/2014/main" id="{EFED9AAC-5D58-F048-8499-F53EA952E58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05845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8" name="Picture Placeholder 70">
            <a:extLst>
              <a:ext uri="{FF2B5EF4-FFF2-40B4-BE49-F238E27FC236}">
                <a16:creationId xmlns:a16="http://schemas.microsoft.com/office/drawing/2014/main" id="{85EE5822-9357-6D40-AFEB-3F60BE88B3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442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9" name="Picture Placeholder 70">
            <a:extLst>
              <a:ext uri="{FF2B5EF4-FFF2-40B4-BE49-F238E27FC236}">
                <a16:creationId xmlns:a16="http://schemas.microsoft.com/office/drawing/2014/main" id="{665B00FE-C161-2046-B95A-3BEF502C715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145039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0" name="Picture Placeholder 70">
            <a:extLst>
              <a:ext uri="{FF2B5EF4-FFF2-40B4-BE49-F238E27FC236}">
                <a16:creationId xmlns:a16="http://schemas.microsoft.com/office/drawing/2014/main" id="{F6564DB5-B5D3-AE45-8696-326EF154510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264637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1" name="Picture Placeholder 70">
            <a:extLst>
              <a:ext uri="{FF2B5EF4-FFF2-40B4-BE49-F238E27FC236}">
                <a16:creationId xmlns:a16="http://schemas.microsoft.com/office/drawing/2014/main" id="{85CCDF08-2569-1A4F-825D-A949A97F44F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7858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2" name="Picture Placeholder 70">
            <a:extLst>
              <a:ext uri="{FF2B5EF4-FFF2-40B4-BE49-F238E27FC236}">
                <a16:creationId xmlns:a16="http://schemas.microsoft.com/office/drawing/2014/main" id="{F85FAE11-200B-0646-844F-A2CF1002150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27455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3" name="Picture Placeholder 70">
            <a:extLst>
              <a:ext uri="{FF2B5EF4-FFF2-40B4-BE49-F238E27FC236}">
                <a16:creationId xmlns:a16="http://schemas.microsoft.com/office/drawing/2014/main" id="{DC049A67-67E4-A643-94DC-585524457AD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47052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4" name="Picture Placeholder 70">
            <a:extLst>
              <a:ext uri="{FF2B5EF4-FFF2-40B4-BE49-F238E27FC236}">
                <a16:creationId xmlns:a16="http://schemas.microsoft.com/office/drawing/2014/main" id="{8DB95E0E-EFB1-7F49-8840-08B4A420B47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6650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5" name="Picture Placeholder 70">
            <a:extLst>
              <a:ext uri="{FF2B5EF4-FFF2-40B4-BE49-F238E27FC236}">
                <a16:creationId xmlns:a16="http://schemas.microsoft.com/office/drawing/2014/main" id="{B334D913-0CD2-9E41-97C4-C33C8060FEF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862476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6" name="Picture Placeholder 70">
            <a:extLst>
              <a:ext uri="{FF2B5EF4-FFF2-40B4-BE49-F238E27FC236}">
                <a16:creationId xmlns:a16="http://schemas.microsoft.com/office/drawing/2014/main" id="{2A8A88EF-7204-1A49-BCF4-DC00360752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05845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7" name="Picture Placeholder 70">
            <a:extLst>
              <a:ext uri="{FF2B5EF4-FFF2-40B4-BE49-F238E27FC236}">
                <a16:creationId xmlns:a16="http://schemas.microsoft.com/office/drawing/2014/main" id="{6A8E97D3-60DE-504A-963D-FDE32A5F161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25442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8" name="Picture Placeholder 70">
            <a:extLst>
              <a:ext uri="{FF2B5EF4-FFF2-40B4-BE49-F238E27FC236}">
                <a16:creationId xmlns:a16="http://schemas.microsoft.com/office/drawing/2014/main" id="{7E10300B-6DEF-CF47-9CA4-331928713EA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145039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9" name="Picture Placeholder 70">
            <a:extLst>
              <a:ext uri="{FF2B5EF4-FFF2-40B4-BE49-F238E27FC236}">
                <a16:creationId xmlns:a16="http://schemas.microsoft.com/office/drawing/2014/main" id="{8E4C648B-3972-0946-B808-2AF1CDB3E40C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264637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0" name="Picture Placeholder 70">
            <a:extLst>
              <a:ext uri="{FF2B5EF4-FFF2-40B4-BE49-F238E27FC236}">
                <a16:creationId xmlns:a16="http://schemas.microsoft.com/office/drawing/2014/main" id="{8568E610-46A9-2540-9465-2B2A9D1C20B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07858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1" name="Picture Placeholder 70">
            <a:extLst>
              <a:ext uri="{FF2B5EF4-FFF2-40B4-BE49-F238E27FC236}">
                <a16:creationId xmlns:a16="http://schemas.microsoft.com/office/drawing/2014/main" id="{1CB3D5EF-B735-874E-99FE-FB13C95202E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7455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2" name="Picture Placeholder 70">
            <a:extLst>
              <a:ext uri="{FF2B5EF4-FFF2-40B4-BE49-F238E27FC236}">
                <a16:creationId xmlns:a16="http://schemas.microsoft.com/office/drawing/2014/main" id="{6EF4FDD3-EE4C-BD4F-B9A2-7A9A6147778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47052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3" name="Picture Placeholder 70">
            <a:extLst>
              <a:ext uri="{FF2B5EF4-FFF2-40B4-BE49-F238E27FC236}">
                <a16:creationId xmlns:a16="http://schemas.microsoft.com/office/drawing/2014/main" id="{EE583302-0A2E-D943-907B-DAD1C9239166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66650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4" name="Picture Placeholder 70">
            <a:extLst>
              <a:ext uri="{FF2B5EF4-FFF2-40B4-BE49-F238E27FC236}">
                <a16:creationId xmlns:a16="http://schemas.microsoft.com/office/drawing/2014/main" id="{749808F0-273A-CA43-87F4-4CA9A26E91A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862476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5" name="Picture Placeholder 70">
            <a:extLst>
              <a:ext uri="{FF2B5EF4-FFF2-40B4-BE49-F238E27FC236}">
                <a16:creationId xmlns:a16="http://schemas.microsoft.com/office/drawing/2014/main" id="{4CE0ACED-8BD2-EA4E-8C83-87C5397632C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905845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6" name="Picture Placeholder 70">
            <a:extLst>
              <a:ext uri="{FF2B5EF4-FFF2-40B4-BE49-F238E27FC236}">
                <a16:creationId xmlns:a16="http://schemas.microsoft.com/office/drawing/2014/main" id="{C0141BE9-6BD7-DF4E-AACF-8BC83507164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025442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7" name="Picture Placeholder 70">
            <a:extLst>
              <a:ext uri="{FF2B5EF4-FFF2-40B4-BE49-F238E27FC236}">
                <a16:creationId xmlns:a16="http://schemas.microsoft.com/office/drawing/2014/main" id="{8A179900-F37F-754E-92FB-8FEE50E360F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145039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8" name="Picture Placeholder 70">
            <a:extLst>
              <a:ext uri="{FF2B5EF4-FFF2-40B4-BE49-F238E27FC236}">
                <a16:creationId xmlns:a16="http://schemas.microsoft.com/office/drawing/2014/main" id="{C841D29D-0C75-F945-A260-99CC0F1EA47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264637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9" name="Picture Placeholder 70">
            <a:extLst>
              <a:ext uri="{FF2B5EF4-FFF2-40B4-BE49-F238E27FC236}">
                <a16:creationId xmlns:a16="http://schemas.microsoft.com/office/drawing/2014/main" id="{E4DB58CA-DBAB-EC42-9E91-3F8F909E565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7858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0" name="Picture Placeholder 70">
            <a:extLst>
              <a:ext uri="{FF2B5EF4-FFF2-40B4-BE49-F238E27FC236}">
                <a16:creationId xmlns:a16="http://schemas.microsoft.com/office/drawing/2014/main" id="{400ED744-7AC7-D147-A684-62CEFC48CD6D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427455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1" name="Picture Placeholder 70">
            <a:extLst>
              <a:ext uri="{FF2B5EF4-FFF2-40B4-BE49-F238E27FC236}">
                <a16:creationId xmlns:a16="http://schemas.microsoft.com/office/drawing/2014/main" id="{79020701-AD8D-2247-AE3C-586F142D616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47052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2" name="Picture Placeholder 70">
            <a:extLst>
              <a:ext uri="{FF2B5EF4-FFF2-40B4-BE49-F238E27FC236}">
                <a16:creationId xmlns:a16="http://schemas.microsoft.com/office/drawing/2014/main" id="{B098CB22-498B-F947-8564-9340226839B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66650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3" name="Picture Placeholder 70">
            <a:extLst>
              <a:ext uri="{FF2B5EF4-FFF2-40B4-BE49-F238E27FC236}">
                <a16:creationId xmlns:a16="http://schemas.microsoft.com/office/drawing/2014/main" id="{1267DD84-59A0-3A49-B71D-0B558AF6121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862476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4" name="Picture Placeholder 70">
            <a:extLst>
              <a:ext uri="{FF2B5EF4-FFF2-40B4-BE49-F238E27FC236}">
                <a16:creationId xmlns:a16="http://schemas.microsoft.com/office/drawing/2014/main" id="{15324ADE-91F6-2644-A8E4-E033204CC891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05845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5" name="Picture Placeholder 70">
            <a:extLst>
              <a:ext uri="{FF2B5EF4-FFF2-40B4-BE49-F238E27FC236}">
                <a16:creationId xmlns:a16="http://schemas.microsoft.com/office/drawing/2014/main" id="{589371DA-DB2D-734E-AE50-20328BD7E1D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1025442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6" name="Picture Placeholder 70">
            <a:extLst>
              <a:ext uri="{FF2B5EF4-FFF2-40B4-BE49-F238E27FC236}">
                <a16:creationId xmlns:a16="http://schemas.microsoft.com/office/drawing/2014/main" id="{D0E0163E-2B7C-7D40-89A7-4C1C09D6E5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145039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7" name="Picture Placeholder 70">
            <a:extLst>
              <a:ext uri="{FF2B5EF4-FFF2-40B4-BE49-F238E27FC236}">
                <a16:creationId xmlns:a16="http://schemas.microsoft.com/office/drawing/2014/main" id="{BB6BBDB7-FB56-224D-8CA5-8CA9EF7C40C0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1264637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8" name="Picture Placeholder 70">
            <a:extLst>
              <a:ext uri="{FF2B5EF4-FFF2-40B4-BE49-F238E27FC236}">
                <a16:creationId xmlns:a16="http://schemas.microsoft.com/office/drawing/2014/main" id="{20194293-ECE6-7C47-9EC5-4619B12AE768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307858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9" name="Picture Placeholder 70">
            <a:extLst>
              <a:ext uri="{FF2B5EF4-FFF2-40B4-BE49-F238E27FC236}">
                <a16:creationId xmlns:a16="http://schemas.microsoft.com/office/drawing/2014/main" id="{5E8E8886-E03C-BC41-93D6-47C44AD187B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27455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0" name="Picture Placeholder 70">
            <a:extLst>
              <a:ext uri="{FF2B5EF4-FFF2-40B4-BE49-F238E27FC236}">
                <a16:creationId xmlns:a16="http://schemas.microsoft.com/office/drawing/2014/main" id="{1B20C9BD-5A52-5946-AF0D-21092A860423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547052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1" name="Picture Placeholder 70">
            <a:extLst>
              <a:ext uri="{FF2B5EF4-FFF2-40B4-BE49-F238E27FC236}">
                <a16:creationId xmlns:a16="http://schemas.microsoft.com/office/drawing/2014/main" id="{1BA94661-216D-704C-BF7D-7ABC0B8AB28C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666650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2" name="Picture Placeholder 70">
            <a:extLst>
              <a:ext uri="{FF2B5EF4-FFF2-40B4-BE49-F238E27FC236}">
                <a16:creationId xmlns:a16="http://schemas.microsoft.com/office/drawing/2014/main" id="{CC86C4E2-D308-A948-AB60-C73B24AF9FFA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862476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3" name="Picture Placeholder 70">
            <a:extLst>
              <a:ext uri="{FF2B5EF4-FFF2-40B4-BE49-F238E27FC236}">
                <a16:creationId xmlns:a16="http://schemas.microsoft.com/office/drawing/2014/main" id="{5F51045E-F98A-3E49-87E0-1FC6FBB7BF07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905845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4" name="Picture Placeholder 70">
            <a:extLst>
              <a:ext uri="{FF2B5EF4-FFF2-40B4-BE49-F238E27FC236}">
                <a16:creationId xmlns:a16="http://schemas.microsoft.com/office/drawing/2014/main" id="{0EFC32F0-CEB6-6847-8030-D1437D8D62AE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1025442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5" name="Picture Placeholder 70">
            <a:extLst>
              <a:ext uri="{FF2B5EF4-FFF2-40B4-BE49-F238E27FC236}">
                <a16:creationId xmlns:a16="http://schemas.microsoft.com/office/drawing/2014/main" id="{BC2B4E50-7A9E-E645-B22F-EA16529AEE03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1145039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6" name="Picture Placeholder 70">
            <a:extLst>
              <a:ext uri="{FF2B5EF4-FFF2-40B4-BE49-F238E27FC236}">
                <a16:creationId xmlns:a16="http://schemas.microsoft.com/office/drawing/2014/main" id="{7722559F-8BFF-4847-8B3C-3990501887DC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1264637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7" name="Picture Placeholder 70">
            <a:extLst>
              <a:ext uri="{FF2B5EF4-FFF2-40B4-BE49-F238E27FC236}">
                <a16:creationId xmlns:a16="http://schemas.microsoft.com/office/drawing/2014/main" id="{85326BD3-CD01-2D47-8C3F-9965090E5136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307858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8" name="Picture Placeholder 70">
            <a:extLst>
              <a:ext uri="{FF2B5EF4-FFF2-40B4-BE49-F238E27FC236}">
                <a16:creationId xmlns:a16="http://schemas.microsoft.com/office/drawing/2014/main" id="{CFCC9D38-7343-8541-AF11-F409923E58F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27455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9" name="Picture Placeholder 70">
            <a:extLst>
              <a:ext uri="{FF2B5EF4-FFF2-40B4-BE49-F238E27FC236}">
                <a16:creationId xmlns:a16="http://schemas.microsoft.com/office/drawing/2014/main" id="{5FB8EE51-40D9-1445-9F76-240B22D1F363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547052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0" name="Picture Placeholder 70">
            <a:extLst>
              <a:ext uri="{FF2B5EF4-FFF2-40B4-BE49-F238E27FC236}">
                <a16:creationId xmlns:a16="http://schemas.microsoft.com/office/drawing/2014/main" id="{F5FD6DFA-5128-E341-99F4-1F68A7C82651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666650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1" name="Picture Placeholder 70">
            <a:extLst>
              <a:ext uri="{FF2B5EF4-FFF2-40B4-BE49-F238E27FC236}">
                <a16:creationId xmlns:a16="http://schemas.microsoft.com/office/drawing/2014/main" id="{280D86C3-6C87-DB45-93DA-46EDD0415BC0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7862476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2" name="Picture Placeholder 70">
            <a:extLst>
              <a:ext uri="{FF2B5EF4-FFF2-40B4-BE49-F238E27FC236}">
                <a16:creationId xmlns:a16="http://schemas.microsoft.com/office/drawing/2014/main" id="{1F42C1FD-D7E9-9445-889B-FF1A1C16C7FC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905845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3" name="Picture Placeholder 70">
            <a:extLst>
              <a:ext uri="{FF2B5EF4-FFF2-40B4-BE49-F238E27FC236}">
                <a16:creationId xmlns:a16="http://schemas.microsoft.com/office/drawing/2014/main" id="{AF4AD0F9-84B8-4D4B-BD64-0CA228AF10F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1025442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4" name="Picture Placeholder 70">
            <a:extLst>
              <a:ext uri="{FF2B5EF4-FFF2-40B4-BE49-F238E27FC236}">
                <a16:creationId xmlns:a16="http://schemas.microsoft.com/office/drawing/2014/main" id="{6E00E9EE-D705-2348-9C5F-1A28E17D7AFA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1145039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5" name="Picture Placeholder 70">
            <a:extLst>
              <a:ext uri="{FF2B5EF4-FFF2-40B4-BE49-F238E27FC236}">
                <a16:creationId xmlns:a16="http://schemas.microsoft.com/office/drawing/2014/main" id="{5731C443-2A5F-1F49-B42D-A7B2085E4E15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1264637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6" name="Slide Number Placeholder 7">
            <a:extLst>
              <a:ext uri="{FF2B5EF4-FFF2-40B4-BE49-F238E27FC236}">
                <a16:creationId xmlns:a16="http://schemas.microsoft.com/office/drawing/2014/main" id="{5C67D2F5-B0C2-3A4E-A3B9-C2E92175CFC1}"/>
              </a:ext>
            </a:extLst>
          </p:cNvPr>
          <p:cNvSpPr>
            <a:spLocks noGrp="1"/>
          </p:cNvSpPr>
          <p:nvPr>
            <p:ph type="sldNum" sz="quarter" idx="66"/>
          </p:nvPr>
        </p:nvSpPr>
        <p:spPr>
          <a:xfrm>
            <a:off x="11432177" y="7619393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7" name="Picture Placeholder 68">
            <a:extLst>
              <a:ext uri="{FF2B5EF4-FFF2-40B4-BE49-F238E27FC236}">
                <a16:creationId xmlns:a16="http://schemas.microsoft.com/office/drawing/2014/main" id="{D6C5EDAE-2AE9-804A-AA86-7D53B05022EE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525037" y="2844361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Health</a:t>
            </a:r>
          </a:p>
        </p:txBody>
      </p:sp>
      <p:sp>
        <p:nvSpPr>
          <p:cNvPr id="178" name="Picture Placeholder 68">
            <a:extLst>
              <a:ext uri="{FF2B5EF4-FFF2-40B4-BE49-F238E27FC236}">
                <a16:creationId xmlns:a16="http://schemas.microsoft.com/office/drawing/2014/main" id="{252B1528-FAB5-F342-8D82-FB5A66153E74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525037" y="386619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Energy</a:t>
            </a:r>
          </a:p>
        </p:txBody>
      </p:sp>
      <p:sp>
        <p:nvSpPr>
          <p:cNvPr id="179" name="Picture Placeholder 68">
            <a:extLst>
              <a:ext uri="{FF2B5EF4-FFF2-40B4-BE49-F238E27FC236}">
                <a16:creationId xmlns:a16="http://schemas.microsoft.com/office/drawing/2014/main" id="{CB3822BF-C4A4-854A-B05F-3C6082B881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525037" y="4888019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Federal</a:t>
            </a:r>
          </a:p>
        </p:txBody>
      </p:sp>
      <p:sp>
        <p:nvSpPr>
          <p:cNvPr id="180" name="Picture Placeholder 68">
            <a:extLst>
              <a:ext uri="{FF2B5EF4-FFF2-40B4-BE49-F238E27FC236}">
                <a16:creationId xmlns:a16="http://schemas.microsoft.com/office/drawing/2014/main" id="{125D8567-C807-2F4C-AF51-B709FED33A28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25037" y="5909848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State</a:t>
            </a:r>
          </a:p>
        </p:txBody>
      </p:sp>
      <p:sp>
        <p:nvSpPr>
          <p:cNvPr id="181" name="Picture Placeholder 68">
            <a:extLst>
              <a:ext uri="{FF2B5EF4-FFF2-40B4-BE49-F238E27FC236}">
                <a16:creationId xmlns:a16="http://schemas.microsoft.com/office/drawing/2014/main" id="{DCC1908E-BDBB-DF4F-BDD7-0D47285B1DCC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525037" y="678180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Local</a:t>
            </a:r>
          </a:p>
        </p:txBody>
      </p:sp>
    </p:spTree>
    <p:extLst>
      <p:ext uri="{BB962C8B-B14F-4D97-AF65-F5344CB8AC3E}">
        <p14:creationId xmlns:p14="http://schemas.microsoft.com/office/powerpoint/2010/main" val="572014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EDC64526-51AE-6943-A730-AB04368D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E1BE7739-3E41-4F4B-8F54-81C9986DA4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74EA4E-8746-D549-BD54-0396EABDB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2AAF4888-48F4-7C47-95CF-C56A949B2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48B5AD3-4CAF-4245-B112-183E1CCAD54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A1F85A8-ED67-FB44-8337-4DBEA35449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04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C48B25-212D-AE44-A3EB-224F07916374}"/>
              </a:ext>
            </a:extLst>
          </p:cNvPr>
          <p:cNvSpPr/>
          <p:nvPr userDrawn="1"/>
        </p:nvSpPr>
        <p:spPr>
          <a:xfrm>
            <a:off x="-1" y="0"/>
            <a:ext cx="14630401" cy="8229600"/>
          </a:xfrm>
          <a:prstGeom prst="rect">
            <a:avLst/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5038327"/>
            <a:chOff x="228600" y="396"/>
            <a:chExt cx="14173200" cy="5028804"/>
          </a:xfrm>
          <a:solidFill>
            <a:srgbClr val="44A4DB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C098FEE-3B74-3A45-A22C-CE9B248464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3092" y="4998833"/>
            <a:ext cx="9799798" cy="1362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F6CD9287-ABBC-C54A-8E1C-7D236A91C9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325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6941855-2960-3E40-A235-348A0F0634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770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480D6DE-E617-254E-85FC-0D42DE5117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77" y="5684947"/>
            <a:ext cx="664995" cy="6771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63F22D2-54C4-5D44-B228-5595E73B325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5983" y="6910742"/>
            <a:ext cx="891389" cy="723482"/>
          </a:xfrm>
          <a:prstGeom prst="rect">
            <a:avLst/>
          </a:prstGeom>
        </p:spPr>
      </p:pic>
      <p:sp>
        <p:nvSpPr>
          <p:cNvPr id="4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987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6">
    <p:bg>
      <p:bgPr>
        <a:solidFill>
          <a:srgbClr val="5BC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 </a:t>
            </a:r>
            <a:br>
              <a:rPr lang="en-US" dirty="0"/>
            </a:br>
            <a:r>
              <a:rPr lang="en-US" dirty="0"/>
              <a:t>(Option A)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rgbClr val="031D40">
              <a:alpha val="50000"/>
            </a:srgb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945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2117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3904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54240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677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>
                <a:solidFill>
                  <a:schemeClr val="accent1"/>
                </a:solidFill>
              </a:defRPr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2069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822128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3574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0904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08574BF-FE2A-8C48-8258-968AAA312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AE2CC6-70D5-9F46-A0D6-73575310D80D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22B3C4C-EFC4-1145-9B55-291CA9EBE5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78185B1-673B-784E-A5B5-2DD0CDBD5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1FE27E20-0B72-1747-8315-F3837D336C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8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8630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90632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4366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96139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26552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42862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el-G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5608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8914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5243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+ Phot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9">
            <a:extLst>
              <a:ext uri="{FF2B5EF4-FFF2-40B4-BE49-F238E27FC236}">
                <a16:creationId xmlns:a16="http://schemas.microsoft.com/office/drawing/2014/main" id="{504CBE27-B3D0-2449-B425-5D4A5A9464B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99908E98-CEEE-F64E-84D6-77137F2AE1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8522F5D-5EB7-5247-B8DF-C08DB83BF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67791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76D9A065-BBCD-6A4A-A36E-B66ABEE3C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3F6DE6F-BF9C-674E-B4CF-DB081D2A715E}"/>
              </a:ext>
            </a:extLst>
          </p:cNvPr>
          <p:cNvCxnSpPr>
            <a:cxnSpLocks/>
            <a:endCxn id="21" idx="2"/>
          </p:cNvCxnSpPr>
          <p:nvPr userDrawn="1"/>
        </p:nvCxnSpPr>
        <p:spPr>
          <a:xfrm>
            <a:off x="535170" y="1028700"/>
            <a:ext cx="328212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B68A4F5A-884E-C548-B039-6EDB0B8115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F5C8215-1875-5E4C-AB84-BA37D6C0E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39059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Picture Placeholder 9">
            <a:extLst>
              <a:ext uri="{FF2B5EF4-FFF2-40B4-BE49-F238E27FC236}">
                <a16:creationId xmlns:a16="http://schemas.microsoft.com/office/drawing/2014/main" id="{22C9687B-41DE-0843-A9B3-98B3CBEC77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7" name="Picture Placeholder 9">
            <a:extLst>
              <a:ext uri="{FF2B5EF4-FFF2-40B4-BE49-F238E27FC236}">
                <a16:creationId xmlns:a16="http://schemas.microsoft.com/office/drawing/2014/main" id="{AE6EC833-A3DB-894F-8D4A-34CD220A8D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94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006475" y="2190750"/>
            <a:ext cx="12617450" cy="522128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E6FEC3-8D75-D948-B1B5-EDDDECEA6520}"/>
              </a:ext>
            </a:extLst>
          </p:cNvPr>
          <p:cNvPicPr>
            <a:picLocks noChangeAspect="1"/>
          </p:cNvPicPr>
          <p:nvPr userDrawn="1"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50" y="7598664"/>
            <a:ext cx="356100" cy="288036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183C1DA-6088-4E41-B934-9691110D0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1771" y="7619393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6"/>
                </a:solidFill>
              </a:defRPr>
            </a:lvl1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1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0" r:id="rId2"/>
    <p:sldLayoutId id="2147483785" r:id="rId3"/>
    <p:sldLayoutId id="2147483809" r:id="rId4"/>
    <p:sldLayoutId id="2147483775" r:id="rId5"/>
    <p:sldLayoutId id="2147483839" r:id="rId6"/>
    <p:sldLayoutId id="2147483837" r:id="rId7"/>
    <p:sldLayoutId id="2147483838" r:id="rId8"/>
    <p:sldLayoutId id="2147483925" r:id="rId9"/>
    <p:sldLayoutId id="2147483924" r:id="rId10"/>
    <p:sldLayoutId id="2147483776" r:id="rId11"/>
    <p:sldLayoutId id="2147483840" r:id="rId12"/>
    <p:sldLayoutId id="2147483787" r:id="rId13"/>
    <p:sldLayoutId id="2147483791" r:id="rId14"/>
    <p:sldLayoutId id="2147483777" r:id="rId15"/>
    <p:sldLayoutId id="2147483836" r:id="rId16"/>
    <p:sldLayoutId id="2147483767" r:id="rId17"/>
    <p:sldLayoutId id="2147483822" r:id="rId18"/>
    <p:sldLayoutId id="2147483845" r:id="rId19"/>
    <p:sldLayoutId id="2147483846" r:id="rId20"/>
    <p:sldLayoutId id="2147483842" r:id="rId21"/>
    <p:sldLayoutId id="2147483843" r:id="rId22"/>
    <p:sldLayoutId id="2147483844" r:id="rId23"/>
    <p:sldLayoutId id="2147483841" r:id="rId24"/>
    <p:sldLayoutId id="2147483833" r:id="rId25"/>
    <p:sldLayoutId id="2147483832" r:id="rId26"/>
    <p:sldLayoutId id="2147483834" r:id="rId27"/>
    <p:sldLayoutId id="2147483835" r:id="rId28"/>
    <p:sldLayoutId id="2147483792" r:id="rId29"/>
    <p:sldLayoutId id="2147483794" r:id="rId30"/>
    <p:sldLayoutId id="2147483795" r:id="rId31"/>
    <p:sldLayoutId id="2147483796" r:id="rId32"/>
    <p:sldLayoutId id="2147483799" r:id="rId33"/>
    <p:sldLayoutId id="2147483800" r:id="rId34"/>
    <p:sldLayoutId id="2147483804" r:id="rId35"/>
    <p:sldLayoutId id="2147483805" r:id="rId36"/>
    <p:sldLayoutId id="2147483786" r:id="rId37"/>
    <p:sldLayoutId id="2147483778" r:id="rId38"/>
    <p:sldLayoutId id="2147483780" r:id="rId39"/>
    <p:sldLayoutId id="2147483781" r:id="rId40"/>
    <p:sldLayoutId id="2147483782" r:id="rId41"/>
    <p:sldLayoutId id="2147483783" r:id="rId42"/>
    <p:sldLayoutId id="2147483784" r:id="rId43"/>
    <p:sldLayoutId id="2147483701" r:id="rId44"/>
    <p:sldLayoutId id="2147483772" r:id="rId45"/>
    <p:sldLayoutId id="2147483773" r:id="rId46"/>
    <p:sldLayoutId id="2147483774" r:id="rId47"/>
    <p:sldLayoutId id="2147483816" r:id="rId48"/>
    <p:sldLayoutId id="2147483819" r:id="rId49"/>
    <p:sldLayoutId id="2147483821" r:id="rId50"/>
    <p:sldLayoutId id="2147483730" r:id="rId51"/>
    <p:sldLayoutId id="2147483731" r:id="rId52"/>
    <p:sldLayoutId id="2147483732" r:id="rId53"/>
    <p:sldLayoutId id="2147483734" r:id="rId54"/>
    <p:sldLayoutId id="2147483769" r:id="rId55"/>
    <p:sldLayoutId id="2147483717" r:id="rId56"/>
    <p:sldLayoutId id="2147483850" r:id="rId57"/>
    <p:sldLayoutId id="2147483847" r:id="rId58"/>
    <p:sldLayoutId id="2147483848" r:id="rId59"/>
    <p:sldLayoutId id="2147483849" r:id="rId60"/>
    <p:sldLayoutId id="2147483719" r:id="rId61"/>
    <p:sldLayoutId id="2147483720" r:id="rId62"/>
    <p:sldLayoutId id="2147483823" r:id="rId63"/>
    <p:sldLayoutId id="2147483824" r:id="rId64"/>
    <p:sldLayoutId id="2147483851" r:id="rId65"/>
    <p:sldLayoutId id="2147483825" r:id="rId66"/>
    <p:sldLayoutId id="2147483826" r:id="rId67"/>
    <p:sldLayoutId id="2147483757" r:id="rId68"/>
    <p:sldLayoutId id="2147483661" r:id="rId69"/>
    <p:sldLayoutId id="2147483929" r:id="rId70"/>
    <p:sldLayoutId id="2147483930" r:id="rId7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M Sans Medium" charset="0"/>
          <a:ea typeface="DM Sans Medium" charset="0"/>
          <a:cs typeface="DM Sans Medium" charset="0"/>
        </a:defRPr>
      </a:lvl1pPr>
    </p:titleStyle>
    <p:bodyStyle>
      <a:lvl1pPr marL="228600" indent="-228600" algn="l" defTabSz="109728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1pPr>
      <a:lvl2pPr marL="4572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.AppleSystemUIFont" charset="-120"/>
        <a:buChar char="-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2pPr>
      <a:lvl3pPr marL="6858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3pPr>
      <a:lvl4pPr marL="9144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.AppleSystemUIFont" charset="-120"/>
        <a:buChar char="-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4pPr>
      <a:lvl5pPr marL="11430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4" userDrawn="1">
          <p15:clr>
            <a:srgbClr val="F26B43"/>
          </p15:clr>
        </p15:guide>
        <p15:guide id="2" orient="horz" pos="3792" userDrawn="1">
          <p15:clr>
            <a:srgbClr val="F26B43"/>
          </p15:clr>
        </p15:guide>
        <p15:guide id="3" orient="horz" pos="3672" userDrawn="1">
          <p15:clr>
            <a:srgbClr val="F26B43"/>
          </p15:clr>
        </p15:guide>
        <p15:guide id="4" pos="1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Slide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21" y="1960881"/>
            <a:ext cx="12943840" cy="581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8840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</p:sldLayoutIdLst>
  <p:txStyles>
    <p:titleStyle>
      <a:lvl1pPr marL="0" marR="0" indent="0" algn="l" defTabSz="109728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3360" kern="1200" baseline="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bg2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32815-1473-45D6-933E-2DD538CD7497}" type="datetimeFigureOut">
              <a:rPr lang="el-GR" smtClean="0"/>
              <a:pPr/>
              <a:t>22/5/2024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CBB86-CBE7-45F9-A87F-0627211A3FB3}" type="slidenum">
              <a:rPr lang="el-GR" smtClean="0"/>
              <a:pPr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91240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 advTm="9000">
        <p:randomBar dir="vert"/>
      </p:transition>
    </mc:Choice>
    <mc:Fallback xmlns="">
      <p:transition spd="slow" advTm="9000">
        <p:randomBar dir="vert"/>
      </p:transition>
    </mc:Fallback>
  </mc:AlternateConten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6.png"/><Relationship Id="rId5" Type="http://schemas.microsoft.com/office/2007/relationships/hdphoto" Target="../media/hdphoto9.wdp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37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image" Target="../media/image48.png"/><Relationship Id="rId9" Type="http://schemas.openxmlformats.org/officeDocument/2006/relationships/image" Target="../media/image5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55.png"/><Relationship Id="rId5" Type="http://schemas.openxmlformats.org/officeDocument/2006/relationships/image" Target="../media/image54.jpeg"/><Relationship Id="rId10" Type="http://schemas.openxmlformats.org/officeDocument/2006/relationships/image" Target="../media/image59.png"/><Relationship Id="rId4" Type="http://schemas.openxmlformats.org/officeDocument/2006/relationships/image" Target="../media/image51.png"/><Relationship Id="rId9" Type="http://schemas.openxmlformats.org/officeDocument/2006/relationships/image" Target="../media/image5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71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76" y="4337678"/>
            <a:ext cx="10820816" cy="136328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2000" dirty="0">
                <a:solidFill>
                  <a:schemeClr val="tx2"/>
                </a:solidFill>
                <a:latin typeface="Manrope" pitchFamily="2" charset="0"/>
                <a:cs typeface="Calibri" panose="020F0502020204030204" pitchFamily="34" charset="0"/>
              </a:rPr>
              <a:t>στο πλαίσιο του έργου: ΥΠΟΣΤΗΡΙΞΗ ΥΛΟΠΟΙΗΣΗΣ ΤΗΣ ΔΙΚΑΙΗΣ ΜΕΤΑΒΑΣΗΣ ΣΤΗΝ ΕΛΛΑΔΑ, που υλοποιείται για τη ΓΔ Μεταρρυθμίσεων της Ευρωπαϊκής Επιτροπής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F8D7F3-CB63-430F-8F3B-92DFBF364B48}"/>
              </a:ext>
            </a:extLst>
          </p:cNvPr>
          <p:cNvGrpSpPr/>
          <p:nvPr/>
        </p:nvGrpSpPr>
        <p:grpSpPr>
          <a:xfrm>
            <a:off x="4277145" y="6958023"/>
            <a:ext cx="2809100" cy="723900"/>
            <a:chOff x="9292590" y="7029607"/>
            <a:chExt cx="2809100" cy="7239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65A340C-A481-462A-BA2F-1ED090BE04D7}"/>
                </a:ext>
              </a:extLst>
            </p:cNvPr>
            <p:cNvPicPr>
              <a:extLst>
                <a:ext uri="smNativeData">
                  <pr:smNativeData xmlns="" xmlns:p14="http://schemas.microsoft.com/office/powerpoint/2010/main" xmlns:pr="smNativeData" xmlns:lc="http://schemas.openxmlformats.org/drawingml/2006/lockedCanvas" val="SMDATA_15_cyNvYBMAAAAlAAAAEQAAAA0AAAAAkAAAAEgAAACQAAAASAAAAAAAAAAAAAAAAAAAAAEAAABQAAAAAAAAAAAA4D8AAAAAAADgPwAAAAAAAOA/AAAAAAAA4D8AAAAAAADgPwAAAAAAAOA/AAAAAAAA4D8AAAAAAADgPwAAAAAAAOA/AAAAAAAA4D8CAAAAjAAAAAAAAAAAAAAAAFOL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FOLBf///wEAAAAAAAAAAAAAAAAAAAAAAAAAAAAAAAAAAAAAAAAAAAAAAAJ/f38A2ODjA8zMzADAwP8Af39/AAAAAAAAAAAAAAAAAP///wAAAAAAIQAAABgAAAAUAAAAODEAABcBAACuNwAAHgUAABAAAAAmAAAACAAAAP//////////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2590" y="7078980"/>
              <a:ext cx="1050290" cy="65468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0" name="Text Box 6">
              <a:extLst>
                <a:ext uri="{FF2B5EF4-FFF2-40B4-BE49-F238E27FC236}">
                  <a16:creationId xmlns:a16="http://schemas.microsoft.com/office/drawing/2014/main" id="{29C11A57-4131-4E37-AC7F-B62623E2D459}"/>
                </a:ext>
              </a:extLst>
            </p:cNvPr>
            <p:cNvSpPr>
              <a:extLst>
                <a:ext uri="smNativeData">
                  <pr:smNativeData xmlns="" xmlns:p14="http://schemas.microsoft.com/office/powerpoint/2010/main" xmlns:pr="smNativeData" xmlns:lc="http://schemas.openxmlformats.org/drawingml/2006/lockedCanvas" val="SMDATA_13_cyNvYBMAAAAlAAAAZAAAAA0AAAAAkAAAAEgAAACQAAAASAAAAAAAAAAA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n9/fwDY4OMDzMzMAMDA/wB/f38AAAAAAAAAAAAAAAAAAAAAAAAAAAAhAAAAGAAAABQAAABAOAAAFwEAAFBGAACLBQAAEAAAACYAAAAIAAAA//////////8="/>
                </a:ext>
              </a:extLst>
            </p:cNvSpPr>
            <p:nvPr/>
          </p:nvSpPr>
          <p:spPr>
            <a:xfrm>
              <a:off x="10429782" y="7029607"/>
              <a:ext cx="1671908" cy="723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5pPr>
              <a:lvl6pPr marL="22860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6pPr>
              <a:lvl7pPr marL="2743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7pPr>
              <a:lvl8pPr marL="3200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8pPr>
              <a:lvl9pPr marL="3657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9pPr>
            </a:lstStyle>
            <a:p>
              <a:pPr algn="just">
                <a:spcAft>
                  <a:spcPts val="0"/>
                </a:spcAft>
                <a:defRPr lang="en-us"/>
              </a:pPr>
              <a:r>
                <a:rPr lang="el-GR" sz="900" kern="400000" dirty="0">
                  <a:solidFill>
                    <a:srgbClr val="000000"/>
                  </a:solidFill>
                  <a:latin typeface="Manrope" pitchFamily="2" charset="0"/>
                </a:rPr>
                <a:t>Χρηματοδοτείται από την Ευρωπαϊκή Ένωση και υλοποιείται σε συνεργασία με την Ευρωπαϊκή Επιτροπή</a:t>
              </a:r>
            </a:p>
          </p:txBody>
        </p:sp>
      </p:grpSp>
      <p:grpSp>
        <p:nvGrpSpPr>
          <p:cNvPr id="5" name="Ομάδα 4">
            <a:extLst>
              <a:ext uri="{FF2B5EF4-FFF2-40B4-BE49-F238E27FC236}">
                <a16:creationId xmlns:a16="http://schemas.microsoft.com/office/drawing/2014/main" id="{54CA25CF-9825-4FAF-3D58-31BD373EEBE2}"/>
              </a:ext>
            </a:extLst>
          </p:cNvPr>
          <p:cNvGrpSpPr/>
          <p:nvPr/>
        </p:nvGrpSpPr>
        <p:grpSpPr>
          <a:xfrm>
            <a:off x="731827" y="6692776"/>
            <a:ext cx="1711833" cy="1323605"/>
            <a:chOff x="12571856" y="5212646"/>
            <a:chExt cx="1711833" cy="132360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66EE3BE-3F8F-1E18-2525-A8ECB3C951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19418" t="45509" r="22278" b="-1"/>
            <a:stretch/>
          </p:blipFill>
          <p:spPr>
            <a:xfrm>
              <a:off x="12750927" y="5539740"/>
              <a:ext cx="1353693" cy="99651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8A43BEF-221B-4C33-8B04-584F3BCED563}"/>
                </a:ext>
              </a:extLst>
            </p:cNvPr>
            <p:cNvSpPr txBox="1"/>
            <p:nvPr/>
          </p:nvSpPr>
          <p:spPr>
            <a:xfrm>
              <a:off x="12571856" y="5212646"/>
              <a:ext cx="1711833" cy="32709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l-GR" sz="800" b="1" i="0" dirty="0">
                  <a:solidFill>
                    <a:srgbClr val="202124"/>
                  </a:solidFill>
                  <a:effectLst/>
                  <a:latin typeface="Manrope" pitchFamily="2" charset="0"/>
                </a:rPr>
                <a:t>Υπουργείο Εθνικής Οικονομίας και Οικονομικών της Ελλάδας</a:t>
              </a:r>
            </a:p>
            <a:p>
              <a:endParaRPr lang="en-US" sz="800" b="1" dirty="0">
                <a:latin typeface="Manrope" pitchFamily="2" charset="0"/>
              </a:endParaRPr>
            </a:p>
          </p:txBody>
        </p:sp>
      </p:grpSp>
      <p:pic>
        <p:nvPicPr>
          <p:cNvPr id="7" name="Εικόνα 6" descr="Εικόνα που περιέχει γραμματοσειρά, γραφικά, γραφιστική, στιγμιότυπο οθόνης&#10;&#10;Περιγραφή που δημιουργήθηκε αυτόματα">
            <a:extLst>
              <a:ext uri="{FF2B5EF4-FFF2-40B4-BE49-F238E27FC236}">
                <a16:creationId xmlns:a16="http://schemas.microsoft.com/office/drawing/2014/main" id="{A41D0443-F9FF-DB31-80E4-F31EB4AAED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0661" y="7063895"/>
            <a:ext cx="2744825" cy="581369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7CFF59E-78CF-4A77-BA6A-B544228414DE}"/>
              </a:ext>
            </a:extLst>
          </p:cNvPr>
          <p:cNvSpPr/>
          <p:nvPr/>
        </p:nvSpPr>
        <p:spPr>
          <a:xfrm>
            <a:off x="2854754" y="2317898"/>
            <a:ext cx="754888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l-GR" sz="3000" b="1" dirty="0">
              <a:latin typeface="Segoe Print" panose="02000600000000000000" pitchFamily="2" charset="0"/>
              <a:ea typeface="Cambria Math" panose="02040503050406030204" pitchFamily="18" charset="0"/>
            </a:endParaRPr>
          </a:p>
          <a:p>
            <a:pPr algn="ctr"/>
            <a:endParaRPr lang="el-GR" sz="3000" b="1" dirty="0">
              <a:latin typeface="Segoe Print" panose="02000600000000000000" pitchFamily="2" charset="0"/>
              <a:ea typeface="Cambria Math" panose="02040503050406030204" pitchFamily="18" charset="0"/>
            </a:endParaRPr>
          </a:p>
          <a:p>
            <a:pPr algn="ctr"/>
            <a:r>
              <a:rPr lang="el-GR" sz="3000" b="1" dirty="0">
                <a:latin typeface="Segoe Print" panose="02000600000000000000" pitchFamily="2" charset="0"/>
                <a:ea typeface="Cambria Math" panose="02040503050406030204" pitchFamily="18" charset="0"/>
              </a:rPr>
              <a:t>ΔΗΜΟΣ ΤΗΛΟΥ</a:t>
            </a:r>
          </a:p>
          <a:p>
            <a:pPr algn="ctr"/>
            <a:r>
              <a:rPr lang="en-US" sz="3000" b="1" dirty="0">
                <a:latin typeface="Segoe Print" panose="02000600000000000000" pitchFamily="2" charset="0"/>
                <a:ea typeface="Cambria Math" panose="02040503050406030204" pitchFamily="18" charset="0"/>
              </a:rPr>
              <a:t>MUNICIPALITY OF TILOS</a:t>
            </a:r>
            <a:endParaRPr lang="el-GR" sz="3000" b="1" dirty="0">
              <a:latin typeface="Segoe Print" panose="02000600000000000000" pitchFamily="2" charset="0"/>
              <a:ea typeface="Cambria Math" panose="02040503050406030204" pitchFamily="18" charset="0"/>
            </a:endParaRPr>
          </a:p>
          <a:p>
            <a:pPr algn="ctr"/>
            <a:endParaRPr lang="el-GR" sz="3000" b="1" dirty="0">
              <a:latin typeface="Segoe Print" panose="02000600000000000000" pitchFamily="2" charset="0"/>
              <a:ea typeface="Cambria Math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22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8"/>
            <a:ext cx="707136" cy="384915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bg1"/>
                </a:solidFill>
                <a:latin typeface="Segoe Print" panose="02000600000000000000" pitchFamily="2" charset="0"/>
              </a:rPr>
              <a:t>ZERO WASTE INITIATIVE</a:t>
            </a:r>
            <a:endParaRPr lang="el-GR" sz="216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ENERGY-WATER-</a:t>
            </a:r>
            <a:r>
              <a:rPr lang="en-US" sz="2640" b="1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MOBILITY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 &amp; </a:t>
            </a:r>
            <a:r>
              <a:rPr lang="en-US" sz="2640" b="1" dirty="0">
                <a:solidFill>
                  <a:schemeClr val="accent4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CIRCULAR ECONOMY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 NEXUS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97614" y="970321"/>
            <a:ext cx="5360340" cy="2412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588678" y="999690"/>
            <a:ext cx="3041722" cy="67593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1033" y="5497708"/>
            <a:ext cx="4880503" cy="200183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7136" y="541983"/>
            <a:ext cx="5969390" cy="451530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47703" y="3379151"/>
            <a:ext cx="5140976" cy="4277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76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 cstate="print"/>
          <a:srcRect l="11264" r="12689"/>
          <a:stretch/>
        </p:blipFill>
        <p:spPr>
          <a:xfrm>
            <a:off x="12353099" y="3397842"/>
            <a:ext cx="2060448" cy="2476793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defTabSz="1097280"/>
            <a:endParaRPr lang="el-GR" sz="4200" b="1" dirty="0">
              <a:solidFill>
                <a:prstClr val="black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 defTabSz="1097280"/>
            <a:endParaRPr lang="el-GR" sz="4200" b="1" dirty="0">
              <a:solidFill>
                <a:prstClr val="black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/>
          <a:srcRect b="2724"/>
          <a:stretch/>
        </p:blipFill>
        <p:spPr>
          <a:xfrm>
            <a:off x="2455343" y="749566"/>
            <a:ext cx="9411434" cy="6935684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097280"/>
            <a:r>
              <a:rPr lang="en-US" sz="2640" dirty="0">
                <a:solidFill>
                  <a:prstClr val="white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ENERGY-WATER-MOBILITY (HOLISTIC APPROACH)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78377" y="1304614"/>
            <a:ext cx="1435490" cy="21348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600597" y="907574"/>
            <a:ext cx="1738108" cy="253093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 cstate="print"/>
          <a:srcRect l="22175"/>
          <a:stretch/>
        </p:blipFill>
        <p:spPr>
          <a:xfrm>
            <a:off x="229262" y="1119730"/>
            <a:ext cx="2724814" cy="160382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9799" y="3304483"/>
            <a:ext cx="1318252" cy="217628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449657" y="5375302"/>
            <a:ext cx="1850906" cy="2099645"/>
          </a:xfrm>
          <a:prstGeom prst="rect">
            <a:avLst/>
          </a:prstGeom>
        </p:spPr>
      </p:pic>
      <p:pic>
        <p:nvPicPr>
          <p:cNvPr id="13" name="Picture 16" descr="EPTISA SE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670933" y="5928320"/>
            <a:ext cx="1030858" cy="103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0" cstate="print"/>
          <a:srcRect t="23975" b="22503"/>
          <a:stretch/>
        </p:blipFill>
        <p:spPr>
          <a:xfrm>
            <a:off x="11425594" y="6315260"/>
            <a:ext cx="1175003" cy="66048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7" cstate="print"/>
          <a:srcRect b="73813"/>
          <a:stretch/>
        </p:blipFill>
        <p:spPr>
          <a:xfrm>
            <a:off x="11353968" y="5694581"/>
            <a:ext cx="1318252" cy="56989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2456452" y="6322516"/>
            <a:ext cx="779154" cy="77915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1125288" y="6903948"/>
            <a:ext cx="1775611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97280"/>
            <a:r>
              <a:rPr lang="en-US" sz="132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RES-based Desalination Plant</a:t>
            </a:r>
          </a:p>
        </p:txBody>
      </p:sp>
    </p:spTree>
    <p:extLst>
      <p:ext uri="{BB962C8B-B14F-4D97-AF65-F5344CB8AC3E}">
        <p14:creationId xmlns:p14="http://schemas.microsoft.com/office/powerpoint/2010/main" val="95795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8"/>
            <a:ext cx="707136" cy="405641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tx1"/>
                </a:solidFill>
                <a:latin typeface="Segoe Print" panose="02000600000000000000" pitchFamily="2" charset="0"/>
              </a:rPr>
              <a:t>CENTRAL RES &amp; STORAGE</a:t>
            </a:r>
            <a:endParaRPr lang="el-GR" sz="216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97" y="1023625"/>
            <a:ext cx="4471494" cy="33536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1257" y="1065104"/>
            <a:ext cx="5047926" cy="245812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1258" y="3614829"/>
            <a:ext cx="5047926" cy="37822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52897" y="4543939"/>
            <a:ext cx="4469975" cy="2853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572" y="1065105"/>
            <a:ext cx="3413760" cy="25588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572" y="3697834"/>
            <a:ext cx="3413760" cy="25586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4" name="Rectangle 33"/>
          <p:cNvSpPr/>
          <p:nvPr/>
        </p:nvSpPr>
        <p:spPr>
          <a:xfrm rot="5400000">
            <a:off x="12101078" y="5190349"/>
            <a:ext cx="1066745" cy="34137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sz="1440" dirty="0">
                <a:solidFill>
                  <a:schemeClr val="tx1"/>
                </a:solidFill>
                <a:latin typeface="Segoe Print" panose="02000600000000000000" pitchFamily="2" charset="0"/>
              </a:rPr>
              <a:t>HYBRID POWER STATION (VPP)</a:t>
            </a:r>
          </a:p>
          <a:p>
            <a:r>
              <a:rPr lang="en-US" sz="1440" dirty="0">
                <a:solidFill>
                  <a:schemeClr val="tx1"/>
                </a:solidFill>
                <a:latin typeface="Segoe Print" panose="02000600000000000000" pitchFamily="2" charset="0"/>
              </a:rPr>
              <a:t>WIND TURBINE – 800kW</a:t>
            </a:r>
          </a:p>
          <a:p>
            <a:r>
              <a:rPr lang="en-US" sz="1440" dirty="0">
                <a:solidFill>
                  <a:schemeClr val="tx1"/>
                </a:solidFill>
                <a:latin typeface="Segoe Print" panose="02000600000000000000" pitchFamily="2" charset="0"/>
              </a:rPr>
              <a:t>PV STATION – 160kW</a:t>
            </a:r>
          </a:p>
          <a:p>
            <a:r>
              <a:rPr lang="en-US" sz="1440" dirty="0">
                <a:solidFill>
                  <a:schemeClr val="tx1"/>
                </a:solidFill>
                <a:latin typeface="Segoe Print" panose="02000600000000000000" pitchFamily="2" charset="0"/>
              </a:rPr>
              <a:t>BESS – 2.88MWh/800kW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b="1" u="sng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-WATER-MOBILITY NEXUS (HOLISTIC APPROACH)</a:t>
            </a:r>
          </a:p>
        </p:txBody>
      </p:sp>
    </p:spTree>
    <p:extLst>
      <p:ext uri="{BB962C8B-B14F-4D97-AF65-F5344CB8AC3E}">
        <p14:creationId xmlns:p14="http://schemas.microsoft.com/office/powerpoint/2010/main" val="950992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8"/>
            <a:ext cx="707136" cy="26909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tx1"/>
                </a:solidFill>
                <a:latin typeface="Segoe Print" panose="02000600000000000000" pitchFamily="2" charset="0"/>
              </a:rPr>
              <a:t>PUBLIC LIGHTING</a:t>
            </a:r>
            <a:endParaRPr lang="el-GR" sz="216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34" name="Rectangle 33"/>
          <p:cNvSpPr/>
          <p:nvPr/>
        </p:nvSpPr>
        <p:spPr>
          <a:xfrm rot="5400000">
            <a:off x="12286754" y="5380399"/>
            <a:ext cx="1066745" cy="31668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sz="1440" dirty="0">
                <a:solidFill>
                  <a:schemeClr val="tx1"/>
                </a:solidFill>
                <a:latin typeface="Segoe Print" panose="02000600000000000000" pitchFamily="2" charset="0"/>
              </a:rPr>
              <a:t>ENERGY SAVING, REMOTE MANAGEMENT &amp; MONITORING </a:t>
            </a:r>
          </a:p>
          <a:p>
            <a:r>
              <a:rPr lang="en-US" sz="1440" dirty="0">
                <a:solidFill>
                  <a:schemeClr val="tx1"/>
                </a:solidFill>
                <a:latin typeface="Segoe Print" panose="02000600000000000000" pitchFamily="2" charset="0"/>
              </a:rPr>
              <a:t>&amp; SOLAR PUBLIC LIGHTING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b="1" u="sng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-WATER-MOBILITY NEXUS (HOLISTIC APPROACH)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006" y="889758"/>
            <a:ext cx="5010912" cy="3758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45"/>
          <a:stretch/>
        </p:blipFill>
        <p:spPr>
          <a:xfrm>
            <a:off x="6298892" y="926208"/>
            <a:ext cx="3937757" cy="65709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5468" y="926208"/>
            <a:ext cx="4028084" cy="53707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007" y="4889700"/>
            <a:ext cx="1407575" cy="2580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Light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440" y="4889700"/>
            <a:ext cx="3456971" cy="258055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 descr="Street Light Icons - Download Free Vector Icons | Noun Project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36650" y="6355453"/>
            <a:ext cx="1152840" cy="1152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11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8"/>
            <a:ext cx="707136" cy="388001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tx1"/>
                </a:solidFill>
                <a:latin typeface="Segoe Print" panose="02000600000000000000" pitchFamily="2" charset="0"/>
              </a:rPr>
              <a:t>DISTRIBUTED RES &amp; DSM</a:t>
            </a:r>
            <a:endParaRPr lang="el-GR" sz="2160" dirty="0">
              <a:solidFill>
                <a:schemeClr val="tx1"/>
              </a:solidFill>
              <a:latin typeface="Segoe Print" panose="020006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b="1" u="sng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-WATER-MOBILITY NEXUS (HOLISTIC APPROACH)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0" r="1931"/>
          <a:stretch/>
        </p:blipFill>
        <p:spPr>
          <a:xfrm>
            <a:off x="977491" y="1103832"/>
            <a:ext cx="4414549" cy="29961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46" descr="PV Solu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3929" y="4174715"/>
            <a:ext cx="1491107" cy="14911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4" r="1" b="9823"/>
          <a:stretch/>
        </p:blipFill>
        <p:spPr>
          <a:xfrm>
            <a:off x="977491" y="4235032"/>
            <a:ext cx="4414549" cy="31263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666" y="1103832"/>
            <a:ext cx="4283135" cy="27041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269" y="1103833"/>
            <a:ext cx="4283138" cy="27041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552666" y="4079288"/>
            <a:ext cx="6224807" cy="32821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2" name="Rectangle 21"/>
          <p:cNvSpPr/>
          <p:nvPr/>
        </p:nvSpPr>
        <p:spPr>
          <a:xfrm rot="5400000">
            <a:off x="12606599" y="5605600"/>
            <a:ext cx="1082524" cy="242909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sz="1440" dirty="0">
                <a:solidFill>
                  <a:schemeClr val="tx1"/>
                </a:solidFill>
                <a:latin typeface="Segoe Print" panose="02000600000000000000" pitchFamily="2" charset="0"/>
              </a:rPr>
              <a:t>DISTRIBUTED RES &amp; DEMAND SIDE MANAGEMENT POOL OF ASSETS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415035" y="4695414"/>
            <a:ext cx="794046" cy="12193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46" descr="PV Solu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0700" y="4611172"/>
            <a:ext cx="1491107" cy="149110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300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9"/>
            <a:ext cx="707136" cy="2825023"/>
          </a:xfrm>
          <a:prstGeom prst="rec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bg1"/>
                </a:solidFill>
                <a:latin typeface="Segoe Print" panose="02000600000000000000" pitchFamily="2" charset="0"/>
              </a:rPr>
              <a:t>WATER NETWORK</a:t>
            </a:r>
            <a:endParaRPr lang="el-GR" sz="216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ENERGY-</a:t>
            </a:r>
            <a:r>
              <a:rPr lang="en-US" sz="2640" b="1" u="sng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WATER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-MOBILITY NEXUS (HOLISTIC APPROACH)</a:t>
            </a:r>
          </a:p>
        </p:txBody>
      </p:sp>
      <p:sp>
        <p:nvSpPr>
          <p:cNvPr id="22" name="Rectangle 21"/>
          <p:cNvSpPr/>
          <p:nvPr/>
        </p:nvSpPr>
        <p:spPr>
          <a:xfrm rot="5400000">
            <a:off x="12668451" y="5538495"/>
            <a:ext cx="894260" cy="2798142"/>
          </a:xfrm>
          <a:prstGeom prst="rec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sz="1440" dirty="0">
                <a:solidFill>
                  <a:schemeClr val="bg1"/>
                </a:solidFill>
                <a:latin typeface="Segoe Print" panose="02000600000000000000" pitchFamily="2" charset="0"/>
              </a:rPr>
              <a:t>SMART WATER MANAGEMENT &amp; RES-BASED DESALINATION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4481" y="1098778"/>
            <a:ext cx="2194078" cy="19370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/>
          <a:srcRect l="21096" r="19533"/>
          <a:stretch/>
        </p:blipFill>
        <p:spPr>
          <a:xfrm>
            <a:off x="1931865" y="3259194"/>
            <a:ext cx="2104180" cy="19758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70B3F9C-BDE2-4D88-A389-F36BEB2212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456" y="898428"/>
            <a:ext cx="4661332" cy="35233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A63AE4D-CA3F-4EE6-8222-C3AD4197D6D3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532" y="4777351"/>
            <a:ext cx="4681196" cy="26959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23797" y="2876970"/>
            <a:ext cx="4890854" cy="3194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16" descr="EPTISA SE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8"/>
          <a:stretch/>
        </p:blipFill>
        <p:spPr bwMode="auto">
          <a:xfrm flipH="1">
            <a:off x="9802948" y="1194409"/>
            <a:ext cx="1187399" cy="1432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EPTISA SE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8"/>
          <a:stretch/>
        </p:blipFill>
        <p:spPr bwMode="auto">
          <a:xfrm flipH="1">
            <a:off x="10858754" y="986664"/>
            <a:ext cx="1187399" cy="1432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5" descr="EPTISA SE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8"/>
          <a:stretch/>
        </p:blipFill>
        <p:spPr bwMode="auto">
          <a:xfrm flipH="1">
            <a:off x="13101958" y="1317712"/>
            <a:ext cx="1187399" cy="1432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EPTISA SE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8"/>
          <a:stretch/>
        </p:blipFill>
        <p:spPr bwMode="auto">
          <a:xfrm flipH="1">
            <a:off x="11914559" y="1061908"/>
            <a:ext cx="1187399" cy="1432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78659" y="6184196"/>
            <a:ext cx="794046" cy="12193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2" name="Picture 46" descr="PV Solutions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0253" y="6372469"/>
            <a:ext cx="1102265" cy="11022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6" descr="EPTISA SEE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8"/>
          <a:stretch/>
        </p:blipFill>
        <p:spPr bwMode="auto">
          <a:xfrm flipH="1">
            <a:off x="9042734" y="5946258"/>
            <a:ext cx="1187399" cy="14321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10" cstate="print"/>
          <a:srcRect l="-202" t="5624" r="202" b="13151"/>
          <a:stretch/>
        </p:blipFill>
        <p:spPr>
          <a:xfrm>
            <a:off x="335923" y="5369550"/>
            <a:ext cx="3927365" cy="229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77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9"/>
            <a:ext cx="707136" cy="2825023"/>
          </a:xfrm>
          <a:prstGeom prst="rect">
            <a:avLst/>
          </a:prstGeom>
          <a:solidFill>
            <a:srgbClr val="00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bg1"/>
                </a:solidFill>
                <a:latin typeface="Segoe Print" panose="02000600000000000000" pitchFamily="2" charset="0"/>
              </a:rPr>
              <a:t>WATER NETWORK</a:t>
            </a:r>
            <a:endParaRPr lang="el-GR" sz="216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b="1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DESALINAID (C4EUI) / NERIDA (NESOI)</a:t>
            </a: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 rotWithShape="1">
          <a:blip r:embed="rId2" cstate="print"/>
          <a:srcRect l="-202" t="5624" r="202" b="13151"/>
          <a:stretch/>
        </p:blipFill>
        <p:spPr>
          <a:xfrm>
            <a:off x="1248832" y="4337346"/>
            <a:ext cx="5455703" cy="3189552"/>
          </a:xfrm>
          <a:prstGeom prst="rect">
            <a:avLst/>
          </a:prstGeom>
        </p:spPr>
      </p:pic>
      <p:pic>
        <p:nvPicPr>
          <p:cNvPr id="30" name="Picture 46" descr="PV Solu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569" y="1031890"/>
            <a:ext cx="1869288" cy="1869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6" descr="EPTISA SEE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88"/>
          <a:stretch/>
        </p:blipFill>
        <p:spPr bwMode="auto">
          <a:xfrm flipH="1">
            <a:off x="564574" y="720196"/>
            <a:ext cx="2535936" cy="30586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6" descr="PV Solu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569" y="2397830"/>
            <a:ext cx="1869288" cy="18692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Εκδήλωση του ΚΑΠΕ για τις ενεργειακές κοινότητες στην Πελοπόννησο -  Fpress.gr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8" t="17832" r="14713" b="8341"/>
          <a:stretch/>
        </p:blipFill>
        <p:spPr bwMode="auto">
          <a:xfrm>
            <a:off x="9982755" y="1203733"/>
            <a:ext cx="1882662" cy="1052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/>
          <a:srcRect l="80394" t="40239" r="2387" b="27506"/>
          <a:stretch/>
        </p:blipFill>
        <p:spPr>
          <a:xfrm>
            <a:off x="4756942" y="1169269"/>
            <a:ext cx="1390768" cy="10640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0" name="Picture 6" descr="University of West Attica | University of West Attic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381" y="1196319"/>
            <a:ext cx="3419912" cy="10370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print"/>
          <a:srcRect l="80394" t="40239" r="2387" b="27506"/>
          <a:stretch/>
        </p:blipFill>
        <p:spPr>
          <a:xfrm>
            <a:off x="4756943" y="2355613"/>
            <a:ext cx="1390768" cy="10640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Picture 6" descr="University of West Attica | University of West Attica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380" y="2397830"/>
            <a:ext cx="3419912" cy="103702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982755" y="2400530"/>
            <a:ext cx="3439346" cy="10343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152129" y="4536373"/>
            <a:ext cx="1624459" cy="2494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46" descr="PV Soluti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4825" y="4598345"/>
            <a:ext cx="2667554" cy="26675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2" descr="Charging Battery Icon #248578 - Free Icons Library"/>
          <p:cNvSpPr>
            <a:spLocks noChangeAspect="1" noChangeArrowheads="1"/>
          </p:cNvSpPr>
          <p:nvPr/>
        </p:nvSpPr>
        <p:spPr bwMode="auto">
          <a:xfrm>
            <a:off x="186690" y="-173355"/>
            <a:ext cx="365760" cy="36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09728" tIns="54864" rIns="109728" bIns="54864" numCol="1" anchor="t" anchorCtr="0" compatLnSpc="1">
            <a:prstTxWarp prst="textNoShape">
              <a:avLst/>
            </a:prstTxWarp>
          </a:bodyPr>
          <a:lstStyle/>
          <a:p>
            <a:endParaRPr lang="el-GR" sz="216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318574" y="5082743"/>
            <a:ext cx="1948138" cy="194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668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8"/>
            <a:ext cx="707136" cy="30444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bg1"/>
                </a:solidFill>
                <a:latin typeface="Segoe Print" panose="02000600000000000000" pitchFamily="2" charset="0"/>
              </a:rPr>
              <a:t>CLEAN E-MOBILITY</a:t>
            </a:r>
            <a:endParaRPr lang="el-GR" sz="216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ENERGY-WATER-</a:t>
            </a:r>
            <a:r>
              <a:rPr lang="en-US" sz="2640" b="1" u="sng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MOBILITY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 NEXUS (HOLISTIC APPROACH)</a:t>
            </a:r>
          </a:p>
        </p:txBody>
      </p:sp>
      <p:sp>
        <p:nvSpPr>
          <p:cNvPr id="22" name="Rectangle 21"/>
          <p:cNvSpPr/>
          <p:nvPr/>
        </p:nvSpPr>
        <p:spPr>
          <a:xfrm rot="5400000">
            <a:off x="12856450" y="5728827"/>
            <a:ext cx="894260" cy="24174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sz="1440" dirty="0">
                <a:solidFill>
                  <a:schemeClr val="bg1"/>
                </a:solidFill>
                <a:latin typeface="Segoe Print" panose="02000600000000000000" pitchFamily="2" charset="0"/>
              </a:rPr>
              <a:t>MUNICIPAL EV-FLEET, RES-EV CHARGERS &amp; RES BUS STATIONS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531" y="1159729"/>
            <a:ext cx="4883359" cy="27468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8016" y="1163737"/>
            <a:ext cx="2667714" cy="3865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7" name="Picture 3" descr="Bus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08" r="15986"/>
          <a:stretch/>
        </p:blipFill>
        <p:spPr bwMode="auto">
          <a:xfrm>
            <a:off x="8843856" y="5380398"/>
            <a:ext cx="3113041" cy="2011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856" y="1159729"/>
            <a:ext cx="5567089" cy="400109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68"/>
          <a:stretch/>
        </p:blipFill>
        <p:spPr>
          <a:xfrm>
            <a:off x="916531" y="4284888"/>
            <a:ext cx="4883359" cy="31252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4" name="Picture 46" descr="PV Solution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845" y="5170241"/>
            <a:ext cx="1320191" cy="1320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415035" y="5338084"/>
            <a:ext cx="984504" cy="984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 cstate="print"/>
          <a:srcRect t="15683" b="21996"/>
          <a:stretch/>
        </p:blipFill>
        <p:spPr>
          <a:xfrm>
            <a:off x="5991977" y="5208665"/>
            <a:ext cx="2663752" cy="2213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754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0" y="0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0" y="7788442"/>
            <a:ext cx="146304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ctr"/>
            <a:endParaRPr lang="el-GR" sz="4200" b="1" dirty="0"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61888"/>
            <a:ext cx="707136" cy="30444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2160" dirty="0">
                <a:solidFill>
                  <a:schemeClr val="bg1"/>
                </a:solidFill>
                <a:latin typeface="Segoe Print" panose="02000600000000000000" pitchFamily="2" charset="0"/>
              </a:rPr>
              <a:t>CLEAN E-MOBILITY</a:t>
            </a:r>
            <a:endParaRPr lang="el-GR" sz="2160" dirty="0">
              <a:solidFill>
                <a:schemeClr val="bg1"/>
              </a:solidFill>
              <a:latin typeface="Segoe Print" panose="02000600000000000000" pitchFamily="2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0" y="101565"/>
            <a:ext cx="14630400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ENERGY-WATER-</a:t>
            </a:r>
            <a:r>
              <a:rPr lang="en-US" sz="2640" b="1" u="sng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MOBILITY</a:t>
            </a:r>
            <a:r>
              <a:rPr lang="en-US" sz="2640" dirty="0">
                <a:solidFill>
                  <a:schemeClr val="bg1"/>
                </a:solidFill>
                <a:latin typeface="Segoe Print" panose="02000600000000000000" pitchFamily="2" charset="0"/>
                <a:ea typeface="Cambria Math" panose="02040503050406030204" pitchFamily="18" charset="0"/>
              </a:rPr>
              <a:t> NEXUS (HOLISTIC APPROACH)</a:t>
            </a:r>
          </a:p>
        </p:txBody>
      </p:sp>
      <p:sp>
        <p:nvSpPr>
          <p:cNvPr id="22" name="Rectangle 21"/>
          <p:cNvSpPr/>
          <p:nvPr/>
        </p:nvSpPr>
        <p:spPr>
          <a:xfrm rot="5400000">
            <a:off x="12856450" y="5728827"/>
            <a:ext cx="894260" cy="241747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r>
              <a:rPr lang="en-US" sz="1440" dirty="0">
                <a:solidFill>
                  <a:schemeClr val="bg1"/>
                </a:solidFill>
                <a:latin typeface="Segoe Print" panose="02000600000000000000" pitchFamily="2" charset="0"/>
              </a:rPr>
              <a:t>MUNICIPAL EV-FLEET, RES-EV CHARGERS &amp; RES BUS STATIONS</a:t>
            </a:r>
          </a:p>
        </p:txBody>
      </p:sp>
      <p:pic>
        <p:nvPicPr>
          <p:cNvPr id="34" name="Picture 46" descr="PV Solution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845" y="5170241"/>
            <a:ext cx="1320191" cy="13201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415035" y="5338084"/>
            <a:ext cx="984504" cy="984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/>
          <a:srcRect r="19198"/>
          <a:stretch/>
        </p:blipFill>
        <p:spPr>
          <a:xfrm>
            <a:off x="5295292" y="3953983"/>
            <a:ext cx="6643418" cy="36998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6783" y="3948480"/>
            <a:ext cx="4940442" cy="37053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13442" y="912398"/>
            <a:ext cx="6297252" cy="2834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09188" y="1022380"/>
            <a:ext cx="5205848" cy="2635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0228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100" advTm="9000">
        <p:randomBar dir="vert"/>
      </p:transition>
    </mc:Choice>
    <mc:Fallback xmlns="">
      <p:transition spd="slow" advTm="9000">
        <p:randomBar dir="vert"/>
      </p:transition>
    </mc:Fallback>
  </mc:AlternateContent>
</p:sld>
</file>

<file path=ppt/theme/theme1.xml><?xml version="1.0" encoding="utf-8"?>
<a:theme xmlns:a="http://schemas.openxmlformats.org/drawingml/2006/main" name="ICF 2021 Master">
  <a:themeElements>
    <a:clrScheme name="ICF_Color Palette_2021">
      <a:dk1>
        <a:srgbClr val="000000"/>
      </a:dk1>
      <a:lt1>
        <a:srgbClr val="FFFFFF"/>
      </a:lt1>
      <a:dk2>
        <a:srgbClr val="414041"/>
      </a:dk2>
      <a:lt2>
        <a:srgbClr val="808285"/>
      </a:lt2>
      <a:accent1>
        <a:srgbClr val="30F298"/>
      </a:accent1>
      <a:accent2>
        <a:srgbClr val="FFC628"/>
      </a:accent2>
      <a:accent3>
        <a:srgbClr val="031D40"/>
      </a:accent3>
      <a:accent4>
        <a:srgbClr val="5BCBF5"/>
      </a:accent4>
      <a:accent5>
        <a:srgbClr val="0785F2"/>
      </a:accent5>
      <a:accent6>
        <a:srgbClr val="BCBEC0"/>
      </a:accent6>
      <a:hlink>
        <a:srgbClr val="0785F2"/>
      </a:hlink>
      <a:folHlink>
        <a:srgbClr val="5FBDDB"/>
      </a:folHlink>
    </a:clrScheme>
    <a:fontScheme name="ICF 2021">
      <a:majorFont>
        <a:latin typeface="DM Sans Bold"/>
        <a:ea typeface=""/>
        <a:cs typeface=""/>
      </a:majorFont>
      <a:minorFont>
        <a:latin typeface="DM Sans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CF_PPT_Preparatory conference call 6.9.2021" id="{4FAF03FD-6F30-48C7-ACB3-3D3E2282A273}" vid="{687C0969-0026-4FF9-BB79-0DDB370F4C8C}"/>
    </a:ext>
  </a:extLst>
</a:theme>
</file>

<file path=ppt/theme/theme2.xml><?xml version="1.0" encoding="utf-8"?>
<a:theme xmlns:a="http://schemas.openxmlformats.org/drawingml/2006/main" name="Valeu 1">
  <a:themeElements>
    <a:clrScheme name="Valeu 1">
      <a:dk1>
        <a:sysClr val="windowText" lastClr="000000"/>
      </a:dk1>
      <a:lt1>
        <a:sysClr val="window" lastClr="FFFFFF"/>
      </a:lt1>
      <a:dk2>
        <a:srgbClr val="404042"/>
      </a:dk2>
      <a:lt2>
        <a:srgbClr val="8A8C8E"/>
      </a:lt2>
      <a:accent1>
        <a:srgbClr val="F7992C"/>
      </a:accent1>
      <a:accent2>
        <a:srgbClr val="58595B"/>
      </a:accent2>
      <a:accent3>
        <a:srgbClr val="939598"/>
      </a:accent3>
      <a:accent4>
        <a:srgbClr val="E66400"/>
      </a:accent4>
      <a:accent5>
        <a:srgbClr val="DE3232"/>
      </a:accent5>
      <a:accent6>
        <a:srgbClr val="649696"/>
      </a:accent6>
      <a:hlink>
        <a:srgbClr val="F7992C"/>
      </a:hlink>
      <a:folHlink>
        <a:srgbClr val="40404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明朝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eu 1" id="{6E1A183B-CB45-4638-B7F4-A30A245DB5A1}" vid="{01484752-3AAD-416E-96CB-841CC874E57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a9aea-fb0f-4ddd-aff8-712634b7d5fe">
      <Value>17</Value>
      <Value>184</Value>
    </TaxCatchAll>
    <f2c31ae5998248f0a1919d76e2cb68be xmlns="fda1850c-0abf-4e71-a894-c91259aac3b7">
      <Terms xmlns="http://schemas.microsoft.com/office/infopath/2007/PartnerControls"/>
    </f2c31ae5998248f0a1919d76e2cb68be>
    <oef5345909654b18a2dc2069d1b58128 xmlns="fda1850c-0abf-4e71-a894-c91259aac3b7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Marketing + Communications</TermName>
          <TermId xmlns="http://schemas.microsoft.com/office/infopath/2007/PartnerControls">93be14f9-fe41-46fa-aa39-0c616338db4a</TermId>
        </TermInfo>
      </Terms>
    </oef5345909654b18a2dc2069d1b58128>
    <cbfce9bae07948edb04c624bf186c21b xmlns="fda1850c-0abf-4e71-a894-c91259aac3b7">
      <Terms xmlns="http://schemas.microsoft.com/office/infopath/2007/PartnerControls"/>
    </cbfce9bae07948edb04c624bf186c21b>
    <Contacts xmlns="fda1850c-0abf-4e71-a894-c91259aac3b7">
      <UserInfo>
        <DisplayName>i:0#.f|membership|52266@icf.com,#i:0#.f|membership|52266@icf.com,#Joyce.Donkor@icf.com,#,#Donkor, Joyce,#,#6146,#Manager of Event and Experiential Marketing</DisplayName>
        <AccountId>8855</AccountId>
        <AccountType/>
      </UserInfo>
    </Contacts>
    <DisplayOrder xmlns="fda1850c-0abf-4e71-a894-c91259aac3b7" xsi:nil="true"/>
    <p9cbabee1d64467396c5c2faf0b14aab xmlns="fda1850c-0abf-4e71-a894-c91259aac3b7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Presentation Template</TermName>
          <TermId xmlns="http://schemas.microsoft.com/office/infopath/2007/PartnerControls">b03cc0f4-83c2-42b1-9b23-0f3a6687b6ef</TermId>
        </TermInfo>
      </Terms>
    </p9cbabee1d64467396c5c2faf0b14aab>
    <mb701dd98fb44f4fbaa3b43d7eda2780 xmlns="fda1850c-0abf-4e71-a894-c91259aac3b7">
      <Terms xmlns="http://schemas.microsoft.com/office/infopath/2007/PartnerControls"/>
    </mb701dd98fb44f4fbaa3b43d7eda2780>
    <a1e834fb6edc415d9214d67cc441a106 xmlns="fda1850c-0abf-4e71-a894-c91259aac3b7">
      <Terms xmlns="http://schemas.microsoft.com/office/infopath/2007/PartnerControls"/>
    </a1e834fb6edc415d9214d67cc441a106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Basic Intranet Document" ma:contentTypeID="0x010100A9FA8897E7672149849CD2761D5C0F020034EEC5433B7A194A8DEC601A1ABC4854" ma:contentTypeVersion="16" ma:contentTypeDescription="" ma:contentTypeScope="" ma:versionID="d55fd8b0f5fa443d8789210540c39276">
  <xsd:schema xmlns:xsd="http://www.w3.org/2001/XMLSchema" xmlns:xs="http://www.w3.org/2001/XMLSchema" xmlns:p="http://schemas.microsoft.com/office/2006/metadata/properties" xmlns:ns3="fda1850c-0abf-4e71-a894-c91259aac3b7" xmlns:ns4="fa6a9aea-fb0f-4ddd-aff8-712634b7d5fe" xmlns:ns5="bac03c6d-87f9-467c-a0d6-2ad1ecb5323d" targetNamespace="http://schemas.microsoft.com/office/2006/metadata/properties" ma:root="true" ma:fieldsID="a7a103c894b9527212b07508bf336c43" ns3:_="" ns4:_="" ns5:_="">
    <xsd:import namespace="fda1850c-0abf-4e71-a894-c91259aac3b7"/>
    <xsd:import namespace="fa6a9aea-fb0f-4ddd-aff8-712634b7d5fe"/>
    <xsd:import namespace="bac03c6d-87f9-467c-a0d6-2ad1ecb5323d"/>
    <xsd:element name="properties">
      <xsd:complexType>
        <xsd:sequence>
          <xsd:element name="documentManagement">
            <xsd:complexType>
              <xsd:all>
                <xsd:element ref="ns3:Contacts"/>
                <xsd:element ref="ns3:DisplayOrder" minOccurs="0"/>
                <xsd:element ref="ns4:TaxCatchAll" minOccurs="0"/>
                <xsd:element ref="ns4:TaxCatchAllLabel" minOccurs="0"/>
                <xsd:element ref="ns3:oef5345909654b18a2dc2069d1b58128" minOccurs="0"/>
                <xsd:element ref="ns3:cbfce9bae07948edb04c624bf186c21b" minOccurs="0"/>
                <xsd:element ref="ns3:f2c31ae5998248f0a1919d76e2cb68be" minOccurs="0"/>
                <xsd:element ref="ns3:mb701dd98fb44f4fbaa3b43d7eda2780" minOccurs="0"/>
                <xsd:element ref="ns3:p9cbabee1d64467396c5c2faf0b14aab" minOccurs="0"/>
                <xsd:element ref="ns5:MediaServiceMetadata" minOccurs="0"/>
                <xsd:element ref="ns5:MediaServiceFastMetadata" minOccurs="0"/>
                <xsd:element ref="ns3:SharedWithUsers" minOccurs="0"/>
                <xsd:element ref="ns3:SharedWithDetails" minOccurs="0"/>
                <xsd:element ref="ns5:MediaServiceAutoKeyPoints" minOccurs="0"/>
                <xsd:element ref="ns5:MediaServiceKeyPoint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3:a1e834fb6edc415d9214d67cc441a10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1850c-0abf-4e71-a894-c91259aac3b7" elementFormDefault="qualified">
    <xsd:import namespace="http://schemas.microsoft.com/office/2006/documentManagement/types"/>
    <xsd:import namespace="http://schemas.microsoft.com/office/infopath/2007/PartnerControls"/>
    <xsd:element name="Contacts" ma:index="3" ma:displayName="Contacts" ma:description="Contacts" ma:list="UserInfo" ma:SharePointGroup="0" ma:internalName="Contacts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playOrder" ma:index="9" nillable="true" ma:displayName="Display Order" ma:decimals="0" ma:internalName="DisplayOrder" ma:percentage="FALSE">
      <xsd:simpleType>
        <xsd:restriction base="dms:Number"/>
      </xsd:simpleType>
    </xsd:element>
    <xsd:element name="oef5345909654b18a2dc2069d1b58128" ma:index="13" ma:taxonomy="true" ma:internalName="oef5345909654b18a2dc2069d1b58128" ma:taxonomyFieldName="Content_x0020_Topic" ma:displayName="Content Topics" ma:default="" ma:fieldId="{8ef53459-0965-4b18-a2dc-2069d1b58128}" ma:taxonomyMulti="true" ma:sspId="6856f2ee-118d-42e8-91de-064c9a66b685" ma:termSetId="ab0bbaa8-2256-48af-a50c-a67ff4b8806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bfce9bae07948edb04c624bf186c21b" ma:index="15" nillable="true" ma:taxonomy="true" ma:internalName="cbfce9bae07948edb04c624bf186c21b" ma:taxonomyFieldName="SubtopicGroup1" ma:displayName="Subtopic Group 1" ma:default="" ma:fieldId="{cbfce9ba-e079-48ed-b04c-624bf186c21b}" ma:taxonomyMulti="true" ma:sspId="6856f2ee-118d-42e8-91de-064c9a66b685" ma:termSetId="9729c2f4-f5d7-40e2-997b-e78e5217849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2c31ae5998248f0a1919d76e2cb68be" ma:index="17" nillable="true" ma:taxonomy="true" ma:internalName="f2c31ae5998248f0a1919d76e2cb68be" ma:taxonomyFieldName="SubtopicGroup2" ma:displayName="Subtopic Group 2" ma:default="" ma:fieldId="{f2c31ae5-9982-48f0-a191-9d76e2cb68be}" ma:taxonomyMulti="true" ma:sspId="6856f2ee-118d-42e8-91de-064c9a66b685" ma:termSetId="bbbfed8c-6cf2-44a6-a0d6-dcdde6a61f8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701dd98fb44f4fbaa3b43d7eda2780" ma:index="19" nillable="true" ma:taxonomy="true" ma:internalName="mb701dd98fb44f4fbaa3b43d7eda2780" ma:taxonomyFieldName="SubtopicGroup3" ma:displayName="Subtopic Group 3" ma:default="" ma:fieldId="{6b701dd9-8fb4-4f4f-baa3-b43d7eda2780}" ma:taxonomyMulti="true" ma:sspId="6856f2ee-118d-42e8-91de-064c9a66b685" ma:termSetId="7c858f8a-7a41-4eaa-854f-fe8f635ccf0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9cbabee1d64467396c5c2faf0b14aab" ma:index="21" ma:taxonomy="true" ma:internalName="p9cbabee1d64467396c5c2faf0b14aab" ma:taxonomyFieldName="Content_x0020_Category" ma:displayName="Content Categories" ma:default="" ma:fieldId="{99cbabee-1d64-4673-96c5-c2faf0b14aab}" ma:taxonomyMulti="true" ma:sspId="6856f2ee-118d-42e8-91de-064c9a66b685" ma:termSetId="7887ea7e-6924-4479-9b5a-a8a26621cba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a1e834fb6edc415d9214d67cc441a106" ma:index="35" nillable="true" ma:taxonomy="true" ma:internalName="a1e834fb6edc415d9214d67cc441a106" ma:taxonomyFieldName="Offices" ma:displayName="Offices" ma:default="" ma:fieldId="{a1e834fb-6edc-415d-9214-d67cc441a106}" ma:sspId="6856f2ee-118d-42e8-91de-064c9a66b685" ma:termSetId="f52090ef-cf40-466e-a23a-5653e6d3a8ee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B62DE57-21B3-4BA8-B018-9A3CCB95278B}" ma:internalName="TaxCatchAll" ma:showField="CatchAllData" ma:web="{fda1850c-0abf-4e71-a894-c91259aac3b7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hidden="true" ma:list="{6B62DE57-21B3-4BA8-B018-9A3CCB95278B}" ma:internalName="TaxCatchAllLabel" ma:readOnly="true" ma:showField="CatchAllDataLabel" ma:web="{fda1850c-0abf-4e71-a894-c91259aac3b7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c03c6d-87f9-467c-a0d6-2ad1ecb532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1" nillable="true" ma:displayName="Tags" ma:internalName="MediaServiceAutoTags" ma:readOnly="true">
      <xsd:simpleType>
        <xsd:restriction base="dms:Text"/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6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90E3D6-8838-42CC-AADF-B579768131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2E4393-1628-45C9-80D4-6B61C8756A1B}">
  <ds:schemaRefs>
    <ds:schemaRef ds:uri="http://purl.org/dc/terms/"/>
    <ds:schemaRef ds:uri="fda1850c-0abf-4e71-a894-c91259aac3b7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bac03c6d-87f9-467c-a0d6-2ad1ecb5323d"/>
    <ds:schemaRef ds:uri="http://www.w3.org/XML/1998/namespace"/>
    <ds:schemaRef ds:uri="fa6a9aea-fb0f-4ddd-aff8-712634b7d5fe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D4DE7AE-E026-4668-85BF-568CC2B833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a1850c-0abf-4e71-a894-c91259aac3b7"/>
    <ds:schemaRef ds:uri="fa6a9aea-fb0f-4ddd-aff8-712634b7d5fe"/>
    <ds:schemaRef ds:uri="bac03c6d-87f9-467c-a0d6-2ad1ecb532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ICF_PPT_Preparatory conference call 6.9.2021</Template>
  <TotalTime>5299</TotalTime>
  <Words>190</Words>
  <Application>Microsoft Office PowerPoint</Application>
  <PresentationFormat>Προσαρμογή</PresentationFormat>
  <Paragraphs>36</Paragraphs>
  <Slides>10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9</vt:i4>
      </vt:variant>
      <vt:variant>
        <vt:lpstr>Θέμα</vt:lpstr>
      </vt:variant>
      <vt:variant>
        <vt:i4>3</vt:i4>
      </vt:variant>
      <vt:variant>
        <vt:lpstr>Τίτλοι διαφανειών</vt:lpstr>
      </vt:variant>
      <vt:variant>
        <vt:i4>10</vt:i4>
      </vt:variant>
    </vt:vector>
  </HeadingPairs>
  <TitlesOfParts>
    <vt:vector size="22" baseType="lpstr">
      <vt:lpstr>.AppleSystemUIFont</vt:lpstr>
      <vt:lpstr>Arial</vt:lpstr>
      <vt:lpstr>Calibri</vt:lpstr>
      <vt:lpstr>Calibri Light</vt:lpstr>
      <vt:lpstr>Comic Sans MS</vt:lpstr>
      <vt:lpstr>DM Sans</vt:lpstr>
      <vt:lpstr>DM Sans Medium</vt:lpstr>
      <vt:lpstr>Manrope</vt:lpstr>
      <vt:lpstr>Segoe Print</vt:lpstr>
      <vt:lpstr>ICF 2021 Master</vt:lpstr>
      <vt:lpstr>Valeu 1</vt:lpstr>
      <vt:lpstr>Office Theme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ICF</dc:creator>
  <cp:lastModifiedBy>Korina Stavridou</cp:lastModifiedBy>
  <cp:revision>200</cp:revision>
  <cp:lastPrinted>2020-11-03T19:38:50Z</cp:lastPrinted>
  <dcterms:created xsi:type="dcterms:W3CDTF">2021-09-03T07:48:46Z</dcterms:created>
  <dcterms:modified xsi:type="dcterms:W3CDTF">2024-05-22T08:31:09Z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0x010100A9FA8897E7672149849CD2761D5C0F020034EEC5433B7A194A8DEC601A1ABC4854</vt:lpwstr>
  </property>
  <property fmtid="{D5CDD505-2E9C-101B-9397-08002B2CF9AE}" pid="3" name="Content Category">
    <vt:lpwstr>184;#Presentation Template|b03cc0f4-83c2-42b1-9b23-0f3a6687b6ef</vt:lpwstr>
  </property>
  <property fmtid="{D5CDD505-2E9C-101B-9397-08002B2CF9AE}" pid="4" name="SubtopicGroup1">
    <vt:lpwstr/>
  </property>
  <property fmtid="{D5CDD505-2E9C-101B-9397-08002B2CF9AE}" pid="5" name="SubtopicGroup2">
    <vt:lpwstr/>
  </property>
  <property fmtid="{D5CDD505-2E9C-101B-9397-08002B2CF9AE}" pid="6" name="SubtopicGroup3">
    <vt:lpwstr/>
  </property>
  <property fmtid="{D5CDD505-2E9C-101B-9397-08002B2CF9AE}" pid="7" name="Content Topic">
    <vt:lpwstr>17;#Marketing + Communications|93be14f9-fe41-46fa-aa39-0c616338db4a</vt:lpwstr>
  </property>
</Properties>
</file>