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6.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 id="2147483670" r:id="rId6"/>
    <p:sldMasterId id="2147483687" r:id="rId7"/>
    <p:sldMasterId id="2147483791" r:id="rId8"/>
    <p:sldMasterId id="2147483870" r:id="rId9"/>
    <p:sldMasterId id="2147483877" r:id="rId10"/>
  </p:sldMasterIdLst>
  <p:notesMasterIdLst>
    <p:notesMasterId r:id="rId28"/>
  </p:notesMasterIdLst>
  <p:sldIdLst>
    <p:sldId id="4065" r:id="rId11"/>
    <p:sldId id="4058" r:id="rId12"/>
    <p:sldId id="3939" r:id="rId13"/>
    <p:sldId id="4052" r:id="rId14"/>
    <p:sldId id="4057" r:id="rId15"/>
    <p:sldId id="3948" r:id="rId16"/>
    <p:sldId id="4059" r:id="rId17"/>
    <p:sldId id="4049" r:id="rId18"/>
    <p:sldId id="4050" r:id="rId19"/>
    <p:sldId id="3944" r:id="rId20"/>
    <p:sldId id="4051" r:id="rId21"/>
    <p:sldId id="4055" r:id="rId22"/>
    <p:sldId id="4067" r:id="rId23"/>
    <p:sldId id="4068" r:id="rId24"/>
    <p:sldId id="4062" r:id="rId25"/>
    <p:sldId id="4060" r:id="rId26"/>
    <p:sldId id="4061" r:id="rId27"/>
  </p:sldIdLst>
  <p:sldSz cx="9144000" cy="6858000" type="screen4x3"/>
  <p:notesSz cx="6797675" cy="9926638"/>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nstantinos Giannakopoulos" initials="KG" lastIdx="1" clrIdx="0">
    <p:extLst>
      <p:ext uri="{19B8F6BF-5375-455C-9EA6-DF929625EA0E}">
        <p15:presenceInfo xmlns:p15="http://schemas.microsoft.com/office/powerpoint/2012/main" userId="S-1-5-21-1807130494-1772453458-3326449826-61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9696"/>
    <a:srgbClr val="F7992C"/>
    <a:srgbClr val="58595B"/>
    <a:srgbClr val="CC0000"/>
    <a:srgbClr val="E66400"/>
    <a:srgbClr val="A50021"/>
    <a:srgbClr val="800000"/>
    <a:srgbClr val="4F81BD"/>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78"/>
  </p:normalViewPr>
  <p:slideViewPr>
    <p:cSldViewPr>
      <p:cViewPr varScale="1">
        <p:scale>
          <a:sx n="79" d="100"/>
          <a:sy n="79" d="100"/>
        </p:scale>
        <p:origin x="1517"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presProps" Target="presProp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584E5CA-D282-4F58-9136-3A9BFB8BC21A}" type="datetimeFigureOut">
              <a:rPr lang="el-GR" smtClean="0"/>
              <a:t>29/4/2024</a:t>
            </a:fld>
            <a:endParaRPr lang="el-G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B61F8BB-BE9A-4F92-94BD-76063D277B82}" type="slidenum">
              <a:rPr lang="el-GR" smtClean="0"/>
              <a:t>‹#›</a:t>
            </a:fld>
            <a:endParaRPr lang="el-GR"/>
          </a:p>
        </p:txBody>
      </p:sp>
    </p:spTree>
    <p:extLst>
      <p:ext uri="{BB962C8B-B14F-4D97-AF65-F5344CB8AC3E}">
        <p14:creationId xmlns:p14="http://schemas.microsoft.com/office/powerpoint/2010/main" val="2201530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5408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4801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0BAD44F-05D5-7047-95CD-97C135C0C1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01937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7.xml"/><Relationship Id="rId6" Type="http://schemas.microsoft.com/office/2007/relationships/hdphoto" Target="../media/hdphoto2.wdp"/><Relationship Id="rId5" Type="http://schemas.openxmlformats.org/officeDocument/2006/relationships/image" Target="../media/image12.png"/><Relationship Id="rId4" Type="http://schemas.openxmlformats.org/officeDocument/2006/relationships/image" Target="../media/image10.png"/></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jpg"/><Relationship Id="rId1" Type="http://schemas.openxmlformats.org/officeDocument/2006/relationships/slideMaster" Target="../slideMasters/slideMaster7.xml"/><Relationship Id="rId6" Type="http://schemas.openxmlformats.org/officeDocument/2006/relationships/image" Target="../media/image10.png"/><Relationship Id="rId5" Type="http://schemas.openxmlformats.org/officeDocument/2006/relationships/image" Target="../media/image9.png"/><Relationship Id="rId4" Type="http://schemas.microsoft.com/office/2007/relationships/hdphoto" Target="../media/hdphoto2.wdp"/></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1699739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450053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lumns w/arrow 2">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84CB3DB-54E2-8C40-9F92-734AA39D756C}"/>
              </a:ext>
            </a:extLst>
          </p:cNvPr>
          <p:cNvGrpSpPr/>
          <p:nvPr userDrawn="1"/>
        </p:nvGrpSpPr>
        <p:grpSpPr>
          <a:xfrm>
            <a:off x="447365" y="1359618"/>
            <a:ext cx="769189" cy="1206147"/>
            <a:chOff x="5871258" y="341719"/>
            <a:chExt cx="1230581" cy="1447234"/>
          </a:xfrm>
          <a:solidFill>
            <a:schemeClr val="bg2"/>
          </a:solidFill>
        </p:grpSpPr>
        <p:sp>
          <p:nvSpPr>
            <p:cNvPr id="11" name="Rectangle 10">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8" name="Title 1">
            <a:extLst>
              <a:ext uri="{FF2B5EF4-FFF2-40B4-BE49-F238E27FC236}">
                <a16:creationId xmlns:a16="http://schemas.microsoft.com/office/drawing/2014/main" id="{7F9AF01D-8821-F14A-AB55-83BF5AC9B978}"/>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818BDED3-297C-2248-9658-4BBF8978845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615BFD80-E181-1445-A93D-B8E92CFC31F1}"/>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1E4756D-AB52-E04D-A77A-2775A819A66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57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Text Arrow 1">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BCBEC0"/>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0B13917C-D836-354D-B1ED-908751C31F0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2C0BF5A-E2C3-3149-9BFB-B26CAAB3CD2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3BA55117-6BF0-CD4E-A075-D2669388AE0E}"/>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90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Text Arrow 2">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30F29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B7B91F5A-2E5D-694F-8F61-8987B7DD4ED2}"/>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7A513223-0399-C342-A5ED-B8BC6527A0E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079528DF-80D1-5043-8D56-4671ADF597E2}"/>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3893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Text Arrow 3">
    <p:bg>
      <p:bgPr>
        <a:solidFill>
          <a:schemeClr val="bg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4087468" y="1573696"/>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494159" y="1575299"/>
            <a:ext cx="985878" cy="1545933"/>
            <a:chOff x="5871258" y="341719"/>
            <a:chExt cx="1230581" cy="1447234"/>
          </a:xfrm>
          <a:solidFill>
            <a:srgbClr val="FFC628"/>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A66BEBA-22DF-0249-AAC7-227D0480CED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5" name="Slide Number Placeholder 4">
            <a:extLst>
              <a:ext uri="{FF2B5EF4-FFF2-40B4-BE49-F238E27FC236}">
                <a16:creationId xmlns:a16="http://schemas.microsoft.com/office/drawing/2014/main" id="{3F126EA3-E46C-C44B-A280-C1760B5EDDB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2ACA58A9-7FF4-754A-924D-8936356F03A9}"/>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690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itle Text Large Arrow 1">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87468" y="1611808"/>
            <a:ext cx="3466272" cy="861391"/>
          </a:xfrm>
        </p:spPr>
        <p:txBody>
          <a:bodyPr anchor="b"/>
          <a:lstStyle>
            <a:lvl1pPr>
              <a:defRPr>
                <a:solidFill>
                  <a:schemeClr val="tx1"/>
                </a:solidFill>
              </a:defRPr>
            </a:lvl1pPr>
          </a:lstStyle>
          <a:p>
            <a:r>
              <a:rPr lang="en-US"/>
              <a:t>Click to edit Master title style</a:t>
            </a:r>
            <a:endParaRPr lang="en-US" dirty="0"/>
          </a:p>
        </p:txBody>
      </p:sp>
      <p:sp>
        <p:nvSpPr>
          <p:cNvPr id="7" name="Text Placeholder 6"/>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A03F43B2-7ADF-8745-8AF9-7CBF6BEDDC9F}"/>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876D5D19-8315-6A47-8A55-81C6DBD6355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91E640AE-C7D4-3B4A-979C-72F684F00A2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47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Text Large Arrow 2">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0785F2"/>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solidFill>
                  <a:srgbClr val="0785F2"/>
                </a:solidFill>
              </a:endParaRPr>
            </a:p>
          </p:txBody>
        </p:sp>
      </p:grpSp>
      <p:sp>
        <p:nvSpPr>
          <p:cNvPr id="14" name="Title 1">
            <a:extLst>
              <a:ext uri="{FF2B5EF4-FFF2-40B4-BE49-F238E27FC236}">
                <a16:creationId xmlns:a16="http://schemas.microsoft.com/office/drawing/2014/main" id="{8EDD348E-D1A1-EE44-B7B3-DC7EA8AAC4CC}"/>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5ABF7CA8-1C0F-974C-9D3C-CCB8C02339B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AD9080C-0DF4-804E-BF19-B7AFFAD6CAA5}"/>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20B73C40-8264-E442-9605-3F4A7A133B15}"/>
              </a:ext>
            </a:extLst>
          </p:cNvPr>
          <p:cNvSpPr>
            <a:spLocks noGrp="1"/>
          </p:cNvSpPr>
          <p:nvPr>
            <p:ph type="title"/>
          </p:nvPr>
        </p:nvSpPr>
        <p:spPr>
          <a:xfrm>
            <a:off x="4087468" y="1611808"/>
            <a:ext cx="3466272" cy="861391"/>
          </a:xfrm>
        </p:spPr>
        <p:txBody>
          <a:bodyPr anchor="b"/>
          <a:lstStyle>
            <a:lvl1pPr>
              <a:defRPr>
                <a:solidFill>
                  <a:schemeClr val="accent5"/>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832A2552-2CF7-FF43-810E-3F4DB895AFB1}"/>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208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Text Large Arrow 3">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84CB3DB-54E2-8C40-9F92-734AA39D756C}"/>
              </a:ext>
            </a:extLst>
          </p:cNvPr>
          <p:cNvGrpSpPr/>
          <p:nvPr userDrawn="1"/>
        </p:nvGrpSpPr>
        <p:grpSpPr>
          <a:xfrm>
            <a:off x="2055565" y="1496851"/>
            <a:ext cx="1798738" cy="2820558"/>
            <a:chOff x="5871258" y="341719"/>
            <a:chExt cx="1230581" cy="1447234"/>
          </a:xfrm>
          <a:solidFill>
            <a:srgbClr val="5BCBF5"/>
          </a:solidFill>
        </p:grpSpPr>
        <p:sp>
          <p:nvSpPr>
            <p:cNvPr id="12" name="Rectangle 11">
              <a:extLst>
                <a:ext uri="{FF2B5EF4-FFF2-40B4-BE49-F238E27FC236}">
                  <a16:creationId xmlns:a16="http://schemas.microsoft.com/office/drawing/2014/main" id="{13AB58E5-4998-9648-82A7-125F9383F366}"/>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F8ED9BEE-3E35-8F4C-91B4-985BF0BA9FA2}"/>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itle 1">
            <a:extLst>
              <a:ext uri="{FF2B5EF4-FFF2-40B4-BE49-F238E27FC236}">
                <a16:creationId xmlns:a16="http://schemas.microsoft.com/office/drawing/2014/main" id="{99B487A2-BA80-904B-84B4-A247B4C50905}"/>
              </a:ext>
            </a:extLst>
          </p:cNvPr>
          <p:cNvSpPr txBox="1">
            <a:spLocks/>
          </p:cNvSpPr>
          <p:nvPr userDrawn="1"/>
        </p:nvSpPr>
        <p:spPr>
          <a:xfrm>
            <a:off x="333375" y="95250"/>
            <a:ext cx="8620125" cy="762000"/>
          </a:xfrm>
          <a:prstGeom prst="rect">
            <a:avLst/>
          </a:prstGeom>
        </p:spPr>
        <p:txBody>
          <a:bodyPr vert="horz" lIns="0" tIns="28575" rIns="0" bIns="28575" rtlCol="0" anchor="ctr">
            <a:noAutofit/>
          </a:bodyPr>
          <a:lstStyle>
            <a:lvl1pPr algn="l" defTabSz="1097280" rtl="0" eaLnBrk="1" latinLnBrk="0" hangingPunct="1">
              <a:lnSpc>
                <a:spcPct val="90000"/>
              </a:lnSpc>
              <a:spcBef>
                <a:spcPct val="0"/>
              </a:spcBef>
              <a:buNone/>
              <a:defRPr sz="3000" b="1" i="0" kern="1200">
                <a:solidFill>
                  <a:schemeClr val="tx1"/>
                </a:solidFill>
                <a:latin typeface="+mj-lt"/>
                <a:ea typeface="DM Sans Medium" charset="0"/>
                <a:cs typeface="DM Sans Medium" charset="0"/>
              </a:defRPr>
            </a:lvl1pPr>
          </a:lstStyle>
          <a:p>
            <a:r>
              <a:rPr lang="en-US" sz="1875"/>
              <a:t>Click to edit Master title style</a:t>
            </a:r>
            <a:endParaRPr lang="en-US" sz="1875" dirty="0"/>
          </a:p>
        </p:txBody>
      </p:sp>
      <p:sp>
        <p:nvSpPr>
          <p:cNvPr id="15" name="Slide Number Placeholder 4">
            <a:extLst>
              <a:ext uri="{FF2B5EF4-FFF2-40B4-BE49-F238E27FC236}">
                <a16:creationId xmlns:a16="http://schemas.microsoft.com/office/drawing/2014/main" id="{AD878ADC-4DB6-7C41-8950-A164D361D12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6" name="Straight Connector 15">
            <a:extLst>
              <a:ext uri="{FF2B5EF4-FFF2-40B4-BE49-F238E27FC236}">
                <a16:creationId xmlns:a16="http://schemas.microsoft.com/office/drawing/2014/main" id="{A3C3DD7A-FAC8-E546-81F0-3FB62E3882C4}"/>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7" name="Title 1">
            <a:extLst>
              <a:ext uri="{FF2B5EF4-FFF2-40B4-BE49-F238E27FC236}">
                <a16:creationId xmlns:a16="http://schemas.microsoft.com/office/drawing/2014/main" id="{E745A18D-C62B-2F43-B7B4-D283C9AA8FE7}"/>
              </a:ext>
            </a:extLst>
          </p:cNvPr>
          <p:cNvSpPr>
            <a:spLocks noGrp="1"/>
          </p:cNvSpPr>
          <p:nvPr>
            <p:ph type="title"/>
          </p:nvPr>
        </p:nvSpPr>
        <p:spPr>
          <a:xfrm>
            <a:off x="4087468" y="1611808"/>
            <a:ext cx="3466272" cy="861391"/>
          </a:xfrm>
        </p:spPr>
        <p:txBody>
          <a:bodyPr anchor="b"/>
          <a:lstStyle>
            <a:lvl1pPr>
              <a:defRPr>
                <a:solidFill>
                  <a:schemeClr val="accent4"/>
                </a:solidFill>
              </a:defRPr>
            </a:lvl1pPr>
          </a:lstStyle>
          <a:p>
            <a:r>
              <a:rPr lang="en-US"/>
              <a:t>Click to edit Master title style</a:t>
            </a:r>
            <a:endParaRPr lang="en-US" dirty="0"/>
          </a:p>
        </p:txBody>
      </p:sp>
      <p:sp>
        <p:nvSpPr>
          <p:cNvPr id="18" name="Text Placeholder 6">
            <a:extLst>
              <a:ext uri="{FF2B5EF4-FFF2-40B4-BE49-F238E27FC236}">
                <a16:creationId xmlns:a16="http://schemas.microsoft.com/office/drawing/2014/main" id="{BC23C8BE-3492-8540-A6CE-67205D2DBA96}"/>
              </a:ext>
            </a:extLst>
          </p:cNvPr>
          <p:cNvSpPr>
            <a:spLocks noGrp="1"/>
          </p:cNvSpPr>
          <p:nvPr>
            <p:ph type="body" sz="quarter" idx="13"/>
          </p:nvPr>
        </p:nvSpPr>
        <p:spPr>
          <a:xfrm>
            <a:off x="4087468" y="2473199"/>
            <a:ext cx="3466272" cy="3442804"/>
          </a:xfrm>
          <a:prstGeom prst="rect">
            <a:avLst/>
          </a:prstGeom>
        </p:spPr>
        <p:txBody>
          <a:bodyPr/>
          <a:lstStyle>
            <a:lvl1pPr marL="0" indent="0">
              <a:spcAft>
                <a:spcPts val="0"/>
              </a:spcAft>
              <a:buNone/>
              <a:defRPr>
                <a:solidFill>
                  <a:schemeClr val="tx1"/>
                </a:solidFill>
              </a:defRPr>
            </a:lvl1pPr>
            <a:lvl2pPr marL="142869" indent="0">
              <a:spcAft>
                <a:spcPts val="0"/>
              </a:spcAft>
              <a:buNone/>
              <a:defRPr>
                <a:solidFill>
                  <a:schemeClr val="tx1"/>
                </a:solidFill>
              </a:defRPr>
            </a:lvl2pPr>
            <a:lvl3pPr marL="285739" indent="0">
              <a:spcAft>
                <a:spcPts val="0"/>
              </a:spcAft>
              <a:buNone/>
              <a:defRPr>
                <a:solidFill>
                  <a:schemeClr val="tx1"/>
                </a:solidFill>
              </a:defRPr>
            </a:lvl3pPr>
            <a:lvl4pPr marL="428608" indent="0">
              <a:spcAft>
                <a:spcPts val="0"/>
              </a:spcAft>
              <a:buNone/>
              <a:defRPr>
                <a:solidFill>
                  <a:schemeClr val="tx1"/>
                </a:solidFill>
              </a:defRPr>
            </a:lvl4pPr>
            <a:lvl5pPr marL="571478" indent="0">
              <a:spcAft>
                <a:spcPts val="0"/>
              </a:spcAft>
              <a:buNone/>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6270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B7AEDB95-22B8-4E48-8C1D-139BA58C4B37}"/>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27AE8AB2-F282-E14F-8812-B820290C9E8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060CAD5B-72C1-FA47-A45D-D998537CCB14}"/>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1DF38A12-1490-8E4C-84E8-807DA11C1D63}"/>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756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Agenda 2">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1BD9D43-E8B1-524A-9ADD-379AD0E491D1}"/>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B3F4D61-5293-784A-A56B-1CFC68ACEFA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64A486F9-DE8A-6142-9085-1C0E72E16CBC}"/>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047ED64-5546-4141-8E70-5085B31A28CA}"/>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337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Agenda 3">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822EC44-E2DD-6946-965D-C33AAB3C190A}"/>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0869F8F-D1AD-6C4F-82FE-8FB9963D1F3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E3A41887-2090-674D-988F-84FC9E925260}"/>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tx1"/>
              </a:buClr>
              <a:defRPr sz="1500"/>
            </a:lvl1pPr>
            <a:lvl2pPr>
              <a:spcAft>
                <a:spcPts val="0"/>
              </a:spcAft>
              <a:buClr>
                <a:schemeClr val="tx1"/>
              </a:buClr>
              <a:defRPr/>
            </a:lvl2pPr>
            <a:lvl3pPr>
              <a:spcAft>
                <a:spcPts val="0"/>
              </a:spcAft>
              <a:buClr>
                <a:schemeClr val="tx1"/>
              </a:buClr>
              <a:defRPr/>
            </a:lvl3pPr>
            <a:lvl4pPr>
              <a:spcAft>
                <a:spcPts val="0"/>
              </a:spcAft>
              <a:buClr>
                <a:schemeClr val="tx1"/>
              </a:buClr>
              <a:defRPr/>
            </a:lvl4pPr>
            <a:lvl5pPr>
              <a:spcAft>
                <a:spcPts val="0"/>
              </a:spcAft>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C8CD4C20-EC39-5D4E-8516-CACA59E00ED7}"/>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35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568245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Agenda 4">
    <p:bg>
      <p:bgPr>
        <a:solidFill>
          <a:schemeClr val="bg1"/>
        </a:solidFill>
        <a:effectLst/>
      </p:bgPr>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51BDD6A-86AC-5148-8975-40A86880E473}"/>
              </a:ext>
            </a:extLst>
          </p:cNvPr>
          <p:cNvSpPr>
            <a:spLocks noGrp="1"/>
          </p:cNvSpPr>
          <p:nvPr>
            <p:ph type="title"/>
          </p:nvPr>
        </p:nvSpPr>
        <p:spPr>
          <a:xfrm>
            <a:off x="333375" y="95250"/>
            <a:ext cx="8620125" cy="762000"/>
          </a:xfrm>
        </p:spPr>
        <p:txBody>
          <a:bodyPr anchor="ctr"/>
          <a:lstStyle>
            <a:lvl1pPr>
              <a:defRPr sz="1875">
                <a:latin typeface="+mj-lt"/>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D9B54546-C38B-C644-A95D-14A16AC66A7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C201E11D-AF47-6144-84F3-0CC9554338C7}"/>
              </a:ext>
            </a:extLst>
          </p:cNvPr>
          <p:cNvSpPr>
            <a:spLocks noGrp="1"/>
          </p:cNvSpPr>
          <p:nvPr>
            <p:ph type="body" sz="quarter" idx="13"/>
          </p:nvPr>
        </p:nvSpPr>
        <p:spPr>
          <a:xfrm>
            <a:off x="2000251" y="1397000"/>
            <a:ext cx="6641223" cy="4019550"/>
          </a:xfrm>
          <a:prstGeom prst="rect">
            <a:avLst/>
          </a:prstGeom>
        </p:spPr>
        <p:txBody>
          <a:bodyPr/>
          <a:lstStyle>
            <a:lvl1pPr>
              <a:spcAft>
                <a:spcPts val="0"/>
              </a:spcAft>
              <a:buClr>
                <a:schemeClr val="accent5"/>
              </a:buClr>
              <a:defRPr sz="1500"/>
            </a:lvl1pPr>
            <a:lvl2pPr>
              <a:spcAft>
                <a:spcPts val="0"/>
              </a:spcAft>
              <a:buClr>
                <a:schemeClr val="accent5"/>
              </a:buClr>
              <a:defRPr/>
            </a:lvl2pPr>
            <a:lvl3pPr>
              <a:spcAft>
                <a:spcPts val="0"/>
              </a:spcAft>
              <a:buClr>
                <a:schemeClr val="accent5"/>
              </a:buClr>
              <a:defRPr/>
            </a:lvl3pPr>
            <a:lvl4pPr>
              <a:spcAft>
                <a:spcPts val="0"/>
              </a:spcAft>
              <a:buClr>
                <a:schemeClr val="accent5"/>
              </a:buClr>
              <a:defRPr/>
            </a:lvl4pPr>
            <a:lvl5pPr>
              <a:spcAft>
                <a:spcPts val="0"/>
              </a:spcAft>
              <a:buClr>
                <a:schemeClr val="accent5"/>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3EB1313D-9E6B-914B-B113-532FE5D1BA6F}"/>
              </a:ext>
            </a:extLst>
          </p:cNvPr>
          <p:cNvCxnSpPr>
            <a:cxnSpLocks/>
          </p:cNvCxnSpPr>
          <p:nvPr userDrawn="1"/>
        </p:nvCxnSpPr>
        <p:spPr>
          <a:xfrm>
            <a:off x="334482" y="857250"/>
            <a:ext cx="861901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807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lient Stories 1">
    <p:spTree>
      <p:nvGrpSpPr>
        <p:cNvPr id="1" name=""/>
        <p:cNvGrpSpPr/>
        <p:nvPr/>
      </p:nvGrpSpPr>
      <p:grpSpPr>
        <a:xfrm>
          <a:off x="0" y="0"/>
          <a:ext cx="0" cy="0"/>
          <a:chOff x="0" y="0"/>
          <a:chExt cx="0" cy="0"/>
        </a:xfrm>
      </p:grpSpPr>
      <p:sp>
        <p:nvSpPr>
          <p:cNvPr id="12" name="Rectangle 11"/>
          <p:cNvSpPr/>
          <p:nvPr userDrawn="1"/>
        </p:nvSpPr>
        <p:spPr>
          <a:xfrm>
            <a:off x="4572000" y="0"/>
            <a:ext cx="457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 name="Title 1"/>
          <p:cNvSpPr>
            <a:spLocks noGrp="1"/>
          </p:cNvSpPr>
          <p:nvPr>
            <p:ph type="title"/>
          </p:nvPr>
        </p:nvSpPr>
        <p:spPr>
          <a:xfrm>
            <a:off x="334482" y="692537"/>
            <a:ext cx="3933910" cy="3057933"/>
          </a:xfrm>
        </p:spPr>
        <p:txBody>
          <a:bodyPr anchor="t"/>
          <a:lstStyle>
            <a:lvl1pPr>
              <a:defRPr sz="2500"/>
            </a:lvl1pPr>
          </a:lstStyle>
          <a:p>
            <a:r>
              <a:rPr lang="en-US"/>
              <a:t>Click to edit Master title style</a:t>
            </a:r>
            <a:endParaRPr lang="en-US" dirty="0"/>
          </a:p>
        </p:txBody>
      </p:sp>
      <p:sp>
        <p:nvSpPr>
          <p:cNvPr id="7" name="Text Placeholder 6"/>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10"/>
          <p:cNvSpPr>
            <a:spLocks noGrp="1"/>
          </p:cNvSpPr>
          <p:nvPr>
            <p:ph type="pic" sz="quarter" idx="14" hasCustomPrompt="1"/>
          </p:nvPr>
        </p:nvSpPr>
        <p:spPr>
          <a:xfrm>
            <a:off x="1" y="3881439"/>
            <a:ext cx="4572000" cy="2976563"/>
          </a:xfrm>
          <a:solidFill>
            <a:schemeClr val="bg1"/>
          </a:solidFill>
        </p:spPr>
        <p:txBody>
          <a:bodyPr/>
          <a:lstStyle>
            <a:lvl1pPr marL="0" indent="0">
              <a:buNone/>
              <a:defRPr/>
            </a:lvl1pPr>
          </a:lstStyle>
          <a:p>
            <a:r>
              <a:rPr lang="en-US" dirty="0"/>
              <a:t>Insert photo here</a:t>
            </a:r>
          </a:p>
        </p:txBody>
      </p:sp>
      <p:pic>
        <p:nvPicPr>
          <p:cNvPr id="6" name="Picture 5">
            <a:extLst>
              <a:ext uri="{FF2B5EF4-FFF2-40B4-BE49-F238E27FC236}">
                <a16:creationId xmlns:a16="http://schemas.microsoft.com/office/drawing/2014/main" id="{7676ECD8-2A80-CA4D-9F22-B1DD9BA3A6C5}"/>
              </a:ext>
            </a:extLst>
          </p:cNvPr>
          <p:cNvPicPr>
            <a:picLocks noChangeAspect="1"/>
          </p:cNvPicPr>
          <p:nvPr userDrawn="1"/>
        </p:nvPicPr>
        <p:blipFill>
          <a:blip r:embed="rId2" cstate="print">
            <a:biLevel thresh="25000"/>
            <a:extLst>
              <a:ext uri="{BEBA8EAE-BF5A-486C-A8C5-ECC9F3942E4B}">
                <a14:imgProps xmlns:a14="http://schemas.microsoft.com/office/drawing/2010/main">
                  <a14:imgLayer r:embed="rId3">
                    <a14:imgEffect>
                      <a14:colorTemperature colorTemp="4744"/>
                    </a14:imgEffect>
                    <a14:imgEffect>
                      <a14:saturation sat="221000"/>
                    </a14:imgEffect>
                  </a14:imgLayer>
                </a14:imgProps>
              </a:ex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Tree>
    <p:extLst>
      <p:ext uri="{BB962C8B-B14F-4D97-AF65-F5344CB8AC3E}">
        <p14:creationId xmlns:p14="http://schemas.microsoft.com/office/powerpoint/2010/main" val="261189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3FA1183A-876C-0F42-9D3A-6659745C6F5B}"/>
              </a:ext>
            </a:extLst>
          </p:cNvPr>
          <p:cNvSpPr/>
          <p:nvPr userDrawn="1"/>
        </p:nvSpPr>
        <p:spPr>
          <a:xfrm>
            <a:off x="0" y="6204000"/>
            <a:ext cx="4563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19" name="Rectangle 18">
            <a:extLst>
              <a:ext uri="{FF2B5EF4-FFF2-40B4-BE49-F238E27FC236}">
                <a16:creationId xmlns:a16="http://schemas.microsoft.com/office/drawing/2014/main" id="{80591EC6-192A-094E-A07D-1DBCF60FE163}"/>
              </a:ext>
            </a:extLst>
          </p:cNvPr>
          <p:cNvSpPr/>
          <p:nvPr userDrawn="1"/>
        </p:nvSpPr>
        <p:spPr>
          <a:xfrm>
            <a:off x="4572000" y="0"/>
            <a:ext cx="457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Title 1">
            <a:extLst>
              <a:ext uri="{FF2B5EF4-FFF2-40B4-BE49-F238E27FC236}">
                <a16:creationId xmlns:a16="http://schemas.microsoft.com/office/drawing/2014/main" id="{65EF2A09-B252-7041-9CE2-09CE568F34E9}"/>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21" name="Text Placeholder 6">
            <a:extLst>
              <a:ext uri="{FF2B5EF4-FFF2-40B4-BE49-F238E27FC236}">
                <a16:creationId xmlns:a16="http://schemas.microsoft.com/office/drawing/2014/main" id="{BC92C421-D740-4F40-A670-31C13A8FA141}"/>
              </a:ext>
            </a:extLst>
          </p:cNvPr>
          <p:cNvSpPr>
            <a:spLocks noGrp="1"/>
          </p:cNvSpPr>
          <p:nvPr>
            <p:ph type="body" sz="quarter" idx="13"/>
          </p:nvPr>
        </p:nvSpPr>
        <p:spPr>
          <a:xfrm>
            <a:off x="5131077" y="692537"/>
            <a:ext cx="3405706" cy="5427277"/>
          </a:xfrm>
          <a:prstGeom prst="rect">
            <a:avLst/>
          </a:prstGeom>
        </p:spPr>
        <p:txBody>
          <a:bodyPr/>
          <a:lstStyle>
            <a:lvl1pPr>
              <a:spcBef>
                <a:spcPts val="750"/>
              </a:spcBef>
              <a:spcAft>
                <a:spcPts val="0"/>
              </a:spcAft>
              <a:defRPr>
                <a:solidFill>
                  <a:schemeClr val="bg1"/>
                </a:solidFill>
              </a:defRPr>
            </a:lvl1pPr>
            <a:lvl2pPr>
              <a:spcAft>
                <a:spcPts val="0"/>
              </a:spcAft>
              <a:defRPr>
                <a:solidFill>
                  <a:schemeClr val="bg1"/>
                </a:solidFill>
              </a:defRPr>
            </a:lvl2pPr>
            <a:lvl3pPr>
              <a:spcAft>
                <a:spcPts val="0"/>
              </a:spcAft>
              <a:defRPr>
                <a:solidFill>
                  <a:schemeClr val="bg1"/>
                </a:solidFill>
              </a:defRPr>
            </a:lvl3pPr>
            <a:lvl4pPr>
              <a:spcAft>
                <a:spcPts val="0"/>
              </a:spcAft>
              <a:defRPr>
                <a:solidFill>
                  <a:schemeClr val="bg1"/>
                </a:solidFill>
              </a:defRPr>
            </a:lvl4pPr>
            <a:lvl5pPr>
              <a:spcAft>
                <a:spcPts val="0"/>
              </a:spcAft>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3">
            <a:extLst>
              <a:ext uri="{FF2B5EF4-FFF2-40B4-BE49-F238E27FC236}">
                <a16:creationId xmlns:a16="http://schemas.microsoft.com/office/drawing/2014/main" id="{A2973B5F-0006-1444-9DE7-9BBB20E852F9}"/>
              </a:ext>
            </a:extLst>
          </p:cNvPr>
          <p:cNvSpPr>
            <a:spLocks noGrp="1"/>
          </p:cNvSpPr>
          <p:nvPr>
            <p:ph type="pic" sz="quarter" idx="14" hasCustomPrompt="1"/>
          </p:nvPr>
        </p:nvSpPr>
        <p:spPr>
          <a:xfrm>
            <a:off x="2545479" y="0"/>
            <a:ext cx="2026522" cy="6858000"/>
          </a:xfrm>
        </p:spPr>
        <p:txBody>
          <a:bodyPr/>
          <a:lstStyle>
            <a:lvl1pPr marL="0" indent="0">
              <a:buNone/>
              <a:defRPr/>
            </a:lvl1pPr>
          </a:lstStyle>
          <a:p>
            <a:r>
              <a:rPr lang="en-US" dirty="0"/>
              <a:t>Insert photo here</a:t>
            </a:r>
          </a:p>
        </p:txBody>
      </p:sp>
      <p:sp>
        <p:nvSpPr>
          <p:cNvPr id="23" name="TextBox 22">
            <a:extLst>
              <a:ext uri="{FF2B5EF4-FFF2-40B4-BE49-F238E27FC236}">
                <a16:creationId xmlns:a16="http://schemas.microsoft.com/office/drawing/2014/main" id="{C077C920-415B-AC45-8DD1-8D4864A38A7D}"/>
              </a:ext>
            </a:extLst>
          </p:cNvPr>
          <p:cNvSpPr txBox="1"/>
          <p:nvPr userDrawn="1"/>
        </p:nvSpPr>
        <p:spPr>
          <a:xfrm>
            <a:off x="197819" y="270739"/>
            <a:ext cx="1299652" cy="226985"/>
          </a:xfrm>
          <a:prstGeom prst="rect">
            <a:avLst/>
          </a:prstGeom>
          <a:noFill/>
        </p:spPr>
        <p:txBody>
          <a:bodyPr wrap="square" lIns="0" rIns="0" rtlCol="0">
            <a:spAutoFit/>
          </a:bodyPr>
          <a:lstStyle/>
          <a:p>
            <a:r>
              <a:rPr lang="en-US" sz="875" dirty="0"/>
              <a:t>CASE STUDY</a:t>
            </a:r>
          </a:p>
        </p:txBody>
      </p:sp>
      <p:sp>
        <p:nvSpPr>
          <p:cNvPr id="24" name="Text Placeholder 8">
            <a:extLst>
              <a:ext uri="{FF2B5EF4-FFF2-40B4-BE49-F238E27FC236}">
                <a16:creationId xmlns:a16="http://schemas.microsoft.com/office/drawing/2014/main" id="{C8ACBC9E-D57D-EF45-BC0D-61B15EF6CE4D}"/>
              </a:ext>
            </a:extLst>
          </p:cNvPr>
          <p:cNvSpPr>
            <a:spLocks noGrp="1"/>
          </p:cNvSpPr>
          <p:nvPr>
            <p:ph type="body" sz="quarter" idx="15" hasCustomPrompt="1"/>
          </p:nvPr>
        </p:nvSpPr>
        <p:spPr>
          <a:xfrm>
            <a:off x="222251" y="1358465"/>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5" name="Text Placeholder 8">
            <a:extLst>
              <a:ext uri="{FF2B5EF4-FFF2-40B4-BE49-F238E27FC236}">
                <a16:creationId xmlns:a16="http://schemas.microsoft.com/office/drawing/2014/main" id="{3B0C076A-F83F-5546-8303-9235D1FEC59E}"/>
              </a:ext>
            </a:extLst>
          </p:cNvPr>
          <p:cNvSpPr>
            <a:spLocks noGrp="1"/>
          </p:cNvSpPr>
          <p:nvPr>
            <p:ph type="body" sz="quarter" idx="16" hasCustomPrompt="1"/>
          </p:nvPr>
        </p:nvSpPr>
        <p:spPr>
          <a:xfrm>
            <a:off x="253267" y="2086935"/>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sp>
        <p:nvSpPr>
          <p:cNvPr id="26" name="Text Placeholder 8">
            <a:extLst>
              <a:ext uri="{FF2B5EF4-FFF2-40B4-BE49-F238E27FC236}">
                <a16:creationId xmlns:a16="http://schemas.microsoft.com/office/drawing/2014/main" id="{E6D09AAE-4471-F349-8710-876E44CE57D2}"/>
              </a:ext>
            </a:extLst>
          </p:cNvPr>
          <p:cNvSpPr>
            <a:spLocks noGrp="1"/>
          </p:cNvSpPr>
          <p:nvPr>
            <p:ph type="body" sz="quarter" idx="17" hasCustomPrompt="1"/>
          </p:nvPr>
        </p:nvSpPr>
        <p:spPr>
          <a:xfrm>
            <a:off x="222251" y="3346291"/>
            <a:ext cx="2069962" cy="678657"/>
          </a:xfrm>
        </p:spPr>
        <p:txBody>
          <a:bodyPr/>
          <a:lstStyle>
            <a:lvl1pPr marL="0" indent="0">
              <a:buNone/>
              <a:defRPr sz="375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0000</a:t>
            </a:r>
          </a:p>
        </p:txBody>
      </p:sp>
      <p:sp>
        <p:nvSpPr>
          <p:cNvPr id="27" name="Text Placeholder 8">
            <a:extLst>
              <a:ext uri="{FF2B5EF4-FFF2-40B4-BE49-F238E27FC236}">
                <a16:creationId xmlns:a16="http://schemas.microsoft.com/office/drawing/2014/main" id="{E35303D2-AA97-9443-BBCC-E66E294278B5}"/>
              </a:ext>
            </a:extLst>
          </p:cNvPr>
          <p:cNvSpPr>
            <a:spLocks noGrp="1"/>
          </p:cNvSpPr>
          <p:nvPr>
            <p:ph type="body" sz="quarter" idx="18" hasCustomPrompt="1"/>
          </p:nvPr>
        </p:nvSpPr>
        <p:spPr>
          <a:xfrm>
            <a:off x="253267" y="4074760"/>
            <a:ext cx="2038946" cy="1110153"/>
          </a:xfrm>
        </p:spPr>
        <p:txBody>
          <a:bodyPr/>
          <a:lstStyle>
            <a:lvl1pPr marL="0" indent="0">
              <a:buNone/>
              <a:defRPr sz="875" baseline="0">
                <a:solidFill>
                  <a:schemeClr val="tx1"/>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case study text here</a:t>
            </a:r>
          </a:p>
        </p:txBody>
      </p:sp>
      <p:pic>
        <p:nvPicPr>
          <p:cNvPr id="28" name="Picture 27">
            <a:extLst>
              <a:ext uri="{FF2B5EF4-FFF2-40B4-BE49-F238E27FC236}">
                <a16:creationId xmlns:a16="http://schemas.microsoft.com/office/drawing/2014/main" id="{1F8B537B-6342-C741-827F-5B053C4C7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722913" y="6387504"/>
            <a:ext cx="259073" cy="279406"/>
          </a:xfrm>
          <a:prstGeom prst="rect">
            <a:avLst/>
          </a:prstGeom>
        </p:spPr>
      </p:pic>
      <p:sp>
        <p:nvSpPr>
          <p:cNvPr id="29" name="Picture Placeholder 16">
            <a:extLst>
              <a:ext uri="{FF2B5EF4-FFF2-40B4-BE49-F238E27FC236}">
                <a16:creationId xmlns:a16="http://schemas.microsoft.com/office/drawing/2014/main" id="{8A8DB98E-B6E2-5345-B1AA-710C90621D5B}"/>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Tree>
    <p:extLst>
      <p:ext uri="{BB962C8B-B14F-4D97-AF65-F5344CB8AC3E}">
        <p14:creationId xmlns:p14="http://schemas.microsoft.com/office/powerpoint/2010/main" val="2931897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D1A8DC6-4BBD-C140-AD64-5A804B899EF0}"/>
              </a:ext>
            </a:extLst>
          </p:cNvPr>
          <p:cNvSpPr/>
          <p:nvPr userDrawn="1"/>
        </p:nvSpPr>
        <p:spPr>
          <a:xfrm>
            <a:off x="0" y="6204000"/>
            <a:ext cx="9144000" cy="6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9" name="Title 1">
            <a:extLst>
              <a:ext uri="{FF2B5EF4-FFF2-40B4-BE49-F238E27FC236}">
                <a16:creationId xmlns:a16="http://schemas.microsoft.com/office/drawing/2014/main" id="{5B2C31A7-B2BE-E94E-A833-2A7800D6E25C}"/>
              </a:ext>
            </a:extLst>
          </p:cNvPr>
          <p:cNvSpPr>
            <a:spLocks noGrp="1"/>
          </p:cNvSpPr>
          <p:nvPr>
            <p:ph type="title" hasCustomPrompt="1"/>
          </p:nvPr>
        </p:nvSpPr>
        <p:spPr>
          <a:xfrm>
            <a:off x="197819" y="643175"/>
            <a:ext cx="2094394" cy="582652"/>
          </a:xfrm>
        </p:spPr>
        <p:txBody>
          <a:bodyPr anchor="t"/>
          <a:lstStyle>
            <a:lvl1pPr>
              <a:defRPr sz="1500">
                <a:solidFill>
                  <a:srgbClr val="0785F2"/>
                </a:solidFill>
              </a:defRPr>
            </a:lvl1pPr>
          </a:lstStyle>
          <a:p>
            <a:r>
              <a:rPr lang="en-US" dirty="0"/>
              <a:t>Client name here</a:t>
            </a:r>
          </a:p>
        </p:txBody>
      </p:sp>
      <p:sp>
        <p:nvSpPr>
          <p:cNvPr id="10" name="Text Placeholder 6">
            <a:extLst>
              <a:ext uri="{FF2B5EF4-FFF2-40B4-BE49-F238E27FC236}">
                <a16:creationId xmlns:a16="http://schemas.microsoft.com/office/drawing/2014/main" id="{E3A20DF0-E750-D14C-B343-E341C02BB878}"/>
              </a:ext>
            </a:extLst>
          </p:cNvPr>
          <p:cNvSpPr>
            <a:spLocks noGrp="1"/>
          </p:cNvSpPr>
          <p:nvPr>
            <p:ph type="body" sz="quarter" idx="13"/>
          </p:nvPr>
        </p:nvSpPr>
        <p:spPr>
          <a:xfrm>
            <a:off x="447262" y="1424610"/>
            <a:ext cx="7889185" cy="4141304"/>
          </a:xfrm>
          <a:prstGeom prst="rect">
            <a:avLst/>
          </a:prstGeom>
        </p:spPr>
        <p:txBody>
          <a:bodyPr numCol="2" spcCol="914400"/>
          <a:lstStyle>
            <a:lvl1pPr>
              <a:spcBef>
                <a:spcPts val="750"/>
              </a:spcBef>
              <a:spcAft>
                <a:spcPts val="0"/>
              </a:spcAft>
              <a:buClr>
                <a:srgbClr val="0785F2"/>
              </a:buClr>
              <a:defRPr>
                <a:solidFill>
                  <a:schemeClr val="tx1"/>
                </a:solidFill>
              </a:defRPr>
            </a:lvl1pPr>
            <a:lvl2pPr>
              <a:spcAft>
                <a:spcPts val="0"/>
              </a:spcAft>
              <a:defRPr>
                <a:solidFill>
                  <a:schemeClr val="tx1"/>
                </a:solidFill>
              </a:defRPr>
            </a:lvl2pPr>
            <a:lvl3pPr>
              <a:spcAft>
                <a:spcPts val="0"/>
              </a:spcAft>
              <a:defRPr>
                <a:solidFill>
                  <a:schemeClr val="tx1"/>
                </a:solidFill>
              </a:defRPr>
            </a:lvl3pPr>
            <a:lvl4pPr>
              <a:spcAft>
                <a:spcPts val="0"/>
              </a:spcAft>
              <a:defRPr>
                <a:solidFill>
                  <a:schemeClr val="tx1"/>
                </a:solidFill>
              </a:defRPr>
            </a:lvl4pPr>
            <a:lvl5pPr>
              <a:spcAft>
                <a:spcPts val="0"/>
              </a:spcAft>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83EF973D-D3C3-604E-B1B9-2C1971704F8C}"/>
              </a:ext>
            </a:extLst>
          </p:cNvPr>
          <p:cNvSpPr txBox="1"/>
          <p:nvPr userDrawn="1"/>
        </p:nvSpPr>
        <p:spPr>
          <a:xfrm>
            <a:off x="197818" y="270739"/>
            <a:ext cx="2069546" cy="226985"/>
          </a:xfrm>
          <a:prstGeom prst="rect">
            <a:avLst/>
          </a:prstGeom>
          <a:noFill/>
        </p:spPr>
        <p:txBody>
          <a:bodyPr wrap="square" lIns="0" rIns="0" rtlCol="0">
            <a:spAutoFit/>
          </a:bodyPr>
          <a:lstStyle/>
          <a:p>
            <a:r>
              <a:rPr lang="en-US" sz="875" dirty="0"/>
              <a:t>CASE STUDY </a:t>
            </a:r>
            <a:r>
              <a:rPr lang="en-US" sz="875" dirty="0">
                <a:solidFill>
                  <a:schemeClr val="bg2"/>
                </a:solidFill>
              </a:rPr>
              <a:t>(continued)</a:t>
            </a:r>
          </a:p>
        </p:txBody>
      </p:sp>
      <p:sp>
        <p:nvSpPr>
          <p:cNvPr id="13" name="Picture Placeholder 16">
            <a:extLst>
              <a:ext uri="{FF2B5EF4-FFF2-40B4-BE49-F238E27FC236}">
                <a16:creationId xmlns:a16="http://schemas.microsoft.com/office/drawing/2014/main" id="{EE01191D-22A9-C341-86C3-507DE13A8A36}"/>
              </a:ext>
            </a:extLst>
          </p:cNvPr>
          <p:cNvSpPr>
            <a:spLocks noGrp="1"/>
          </p:cNvSpPr>
          <p:nvPr>
            <p:ph type="pic" sz="quarter" idx="19" hasCustomPrompt="1"/>
          </p:nvPr>
        </p:nvSpPr>
        <p:spPr>
          <a:xfrm>
            <a:off x="261938" y="5930637"/>
            <a:ext cx="694704" cy="743479"/>
          </a:xfrm>
        </p:spPr>
        <p:txBody>
          <a:bodyPr/>
          <a:lstStyle>
            <a:lvl1pPr marL="0" indent="0">
              <a:lnSpc>
                <a:spcPct val="90000"/>
              </a:lnSpc>
              <a:buNone/>
              <a:defRPr sz="875" baseline="0"/>
            </a:lvl1pPr>
          </a:lstStyle>
          <a:p>
            <a:r>
              <a:rPr lang="en-US" dirty="0"/>
              <a:t>Client logo (adjust box to fit logo)</a:t>
            </a:r>
          </a:p>
        </p:txBody>
      </p:sp>
      <p:sp>
        <p:nvSpPr>
          <p:cNvPr id="14" name="Slide Number Placeholder 4">
            <a:extLst>
              <a:ext uri="{FF2B5EF4-FFF2-40B4-BE49-F238E27FC236}">
                <a16:creationId xmlns:a16="http://schemas.microsoft.com/office/drawing/2014/main" id="{CC7C986F-1D83-6C49-B94D-510E94430462}"/>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15954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264">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 Custom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8434A85-602A-EC45-9394-C312ECFFEB39}"/>
              </a:ext>
            </a:extLst>
          </p:cNvPr>
          <p:cNvSpPr>
            <a:spLocks noGrp="1"/>
          </p:cNvSpPr>
          <p:nvPr>
            <p:ph type="pic" sz="quarter" idx="14" hasCustomPrompt="1"/>
          </p:nvPr>
        </p:nvSpPr>
        <p:spPr>
          <a:xfrm>
            <a:off x="0" y="1"/>
            <a:ext cx="9144000" cy="4258235"/>
          </a:xfrm>
          <a:prstGeom prst="rect">
            <a:avLst/>
          </a:prstGeom>
        </p:spPr>
        <p:txBody>
          <a:bodyPr>
            <a:normAutofit/>
          </a:bodyPr>
          <a:lstStyle>
            <a:lvl1pPr marL="0" indent="0">
              <a:buNone/>
              <a:defRPr sz="1500" baseline="0"/>
            </a:lvl1pPr>
          </a:lstStyle>
          <a:p>
            <a:r>
              <a:rPr lang="en-US" dirty="0"/>
              <a:t> Insert/Drop Photo Here</a:t>
            </a:r>
          </a:p>
        </p:txBody>
      </p:sp>
      <p:sp>
        <p:nvSpPr>
          <p:cNvPr id="9" name="Rectangle 8">
            <a:extLst>
              <a:ext uri="{FF2B5EF4-FFF2-40B4-BE49-F238E27FC236}">
                <a16:creationId xmlns:a16="http://schemas.microsoft.com/office/drawing/2014/main" id="{D0729B2E-5AF5-644F-9E3B-742E6B6B419D}"/>
              </a:ext>
            </a:extLst>
          </p:cNvPr>
          <p:cNvSpPr/>
          <p:nvPr userDrawn="1"/>
        </p:nvSpPr>
        <p:spPr>
          <a:xfrm>
            <a:off x="0" y="4258236"/>
            <a:ext cx="9144000" cy="259976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125" dirty="0"/>
          </a:p>
        </p:txBody>
      </p:sp>
      <p:cxnSp>
        <p:nvCxnSpPr>
          <p:cNvPr id="10" name="Straight Connector 9">
            <a:extLst>
              <a:ext uri="{FF2B5EF4-FFF2-40B4-BE49-F238E27FC236}">
                <a16:creationId xmlns:a16="http://schemas.microsoft.com/office/drawing/2014/main" id="{35571382-D664-EA40-AC75-CE1529936BED}"/>
              </a:ext>
            </a:extLst>
          </p:cNvPr>
          <p:cNvCxnSpPr>
            <a:cxnSpLocks/>
          </p:cNvCxnSpPr>
          <p:nvPr userDrawn="1"/>
        </p:nvCxnSpPr>
        <p:spPr>
          <a:xfrm>
            <a:off x="357188" y="5571414"/>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 Placeholder 3">
            <a:extLst>
              <a:ext uri="{FF2B5EF4-FFF2-40B4-BE49-F238E27FC236}">
                <a16:creationId xmlns:a16="http://schemas.microsoft.com/office/drawing/2014/main" id="{361EE770-5AE4-AA46-949E-56F9FAF8F1A9}"/>
              </a:ext>
            </a:extLst>
          </p:cNvPr>
          <p:cNvSpPr>
            <a:spLocks noGrp="1"/>
          </p:cNvSpPr>
          <p:nvPr>
            <p:ph type="body" sz="quarter" idx="10" hasCustomPrompt="1"/>
          </p:nvPr>
        </p:nvSpPr>
        <p:spPr>
          <a:xfrm>
            <a:off x="1060757" y="4258235"/>
            <a:ext cx="6155055" cy="723900"/>
          </a:xfrm>
          <a:prstGeom prst="rect">
            <a:avLst/>
          </a:prstGeom>
        </p:spPr>
        <p:txBody>
          <a:bodyPr lIns="0" tIns="45720" rIns="0" bIns="45720" anchor="b">
            <a:noAutofit/>
          </a:bodyPr>
          <a:lstStyle>
            <a:lvl1pPr marL="0" indent="0">
              <a:buFontTx/>
              <a:buNone/>
              <a:defRPr sz="1750" b="0" i="0">
                <a:solidFill>
                  <a:schemeClr val="tx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18" name="Text Placeholder 3">
            <a:extLst>
              <a:ext uri="{FF2B5EF4-FFF2-40B4-BE49-F238E27FC236}">
                <a16:creationId xmlns:a16="http://schemas.microsoft.com/office/drawing/2014/main" id="{CEB0FEBF-AC86-E74E-BFEE-475F60781440}"/>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tx1"/>
                </a:solidFill>
                <a:latin typeface="DM Sans" charset="0"/>
                <a:ea typeface="DM Sans" charset="0"/>
                <a:cs typeface="DM Sans"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19" name="Text Placeholder 2">
            <a:extLst>
              <a:ext uri="{FF2B5EF4-FFF2-40B4-BE49-F238E27FC236}">
                <a16:creationId xmlns:a16="http://schemas.microsoft.com/office/drawing/2014/main" id="{02874FE7-C26A-3546-A230-474A28F89E01}"/>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20" name="Text Placeholder 2">
            <a:extLst>
              <a:ext uri="{FF2B5EF4-FFF2-40B4-BE49-F238E27FC236}">
                <a16:creationId xmlns:a16="http://schemas.microsoft.com/office/drawing/2014/main" id="{F8C9024F-904A-1342-ABF0-450FF7C0EB7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tx1"/>
                </a:solidFill>
                <a:latin typeface="+mn-lt"/>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16" name="Picture 15">
            <a:extLst>
              <a:ext uri="{FF2B5EF4-FFF2-40B4-BE49-F238E27FC236}">
                <a16:creationId xmlns:a16="http://schemas.microsoft.com/office/drawing/2014/main" id="{12318945-D375-D342-87F0-9EC7D4C86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3"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tx1"/>
                </a:solidFill>
              </a:defRPr>
            </a:lvl1pPr>
          </a:lstStyle>
          <a:p>
            <a:pPr lvl="0"/>
            <a:r>
              <a:rPr lang="en-US" dirty="0"/>
              <a:t>Date</a:t>
            </a:r>
          </a:p>
        </p:txBody>
      </p:sp>
      <p:pic>
        <p:nvPicPr>
          <p:cNvPr id="27" name="Picture 26">
            <a:extLst>
              <a:ext uri="{FF2B5EF4-FFF2-40B4-BE49-F238E27FC236}">
                <a16:creationId xmlns:a16="http://schemas.microsoft.com/office/drawing/2014/main" id="{E44CBB19-0800-D542-B8ED-C82C56C78EB6}"/>
              </a:ext>
            </a:extLst>
          </p:cNvPr>
          <p:cNvPicPr>
            <a:picLocks noChangeAspect="1"/>
          </p:cNvPicPr>
          <p:nvPr userDrawn="1"/>
        </p:nvPicPr>
        <p:blipFill>
          <a:blip r:embed="rId3" cstate="print">
            <a:biLevel thresh="75000"/>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3359746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Slide Photo 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lum bright="70000" contrast="-70000"/>
            <a:extLst>
              <a:ext uri="{28A0092B-C50C-407E-A947-70E740481C1C}">
                <a14:useLocalDpi xmlns:a14="http://schemas.microsoft.com/office/drawing/2010/main" val="0"/>
              </a:ext>
            </a:extLst>
          </a:blip>
          <a:srcRect b="6250"/>
          <a:stretch/>
        </p:blipFill>
        <p:spPr>
          <a:xfrm flipH="1">
            <a:off x="0" y="0"/>
            <a:ext cx="9144000" cy="6858000"/>
          </a:xfrm>
          <a:prstGeom prst="rect">
            <a:avLst/>
          </a:prstGeom>
        </p:spPr>
      </p:pic>
      <p:sp>
        <p:nvSpPr>
          <p:cNvPr id="22" name="Rectangle 21">
            <a:extLst>
              <a:ext uri="{FF2B5EF4-FFF2-40B4-BE49-F238E27FC236}">
                <a16:creationId xmlns:a16="http://schemas.microsoft.com/office/drawing/2014/main" id="{11A0A7F5-1412-7E47-A021-6362E8FB550B}"/>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23" name="Straight Connector 22">
            <a:extLst>
              <a:ext uri="{FF2B5EF4-FFF2-40B4-BE49-F238E27FC236}">
                <a16:creationId xmlns:a16="http://schemas.microsoft.com/office/drawing/2014/main" id="{009612DB-CD95-2344-9229-26B2E05F4B9B}"/>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0" name="Text Placeholder 3">
            <a:extLst>
              <a:ext uri="{FF2B5EF4-FFF2-40B4-BE49-F238E27FC236}">
                <a16:creationId xmlns:a16="http://schemas.microsoft.com/office/drawing/2014/main" id="{577C2A6B-845E-034D-AE6B-3139424BD13D}"/>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lnSpc>
                <a:spcPct val="110000"/>
              </a:lnSpc>
              <a:buFontTx/>
              <a:buNone/>
              <a:defRPr sz="1750" b="0" i="0">
                <a:solidFill>
                  <a:schemeClr val="bg1"/>
                </a:solidFill>
                <a:latin typeface="DM Sans Medium" charset="0"/>
                <a:ea typeface="DM Sans Medium" charset="0"/>
                <a:cs typeface="DM Sans Medium" charset="0"/>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2" name="Text Placeholder 3">
            <a:extLst>
              <a:ext uri="{FF2B5EF4-FFF2-40B4-BE49-F238E27FC236}">
                <a16:creationId xmlns:a16="http://schemas.microsoft.com/office/drawing/2014/main" id="{C3B74BB4-5627-9D47-ACB0-FA29499EDA0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lnSpc>
                <a:spcPct val="110000"/>
              </a:lnSpc>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3" name="Text Placeholder 2">
            <a:extLst>
              <a:ext uri="{FF2B5EF4-FFF2-40B4-BE49-F238E27FC236}">
                <a16:creationId xmlns:a16="http://schemas.microsoft.com/office/drawing/2014/main" id="{8689173E-19A2-614B-838A-6992D777B57F}"/>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4" name="Text Placeholder 2">
            <a:extLst>
              <a:ext uri="{FF2B5EF4-FFF2-40B4-BE49-F238E27FC236}">
                <a16:creationId xmlns:a16="http://schemas.microsoft.com/office/drawing/2014/main" id="{228864AF-A465-0947-8F00-3B7F7E9D0938}"/>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41" name="Picture 40">
            <a:extLst>
              <a:ext uri="{FF2B5EF4-FFF2-40B4-BE49-F238E27FC236}">
                <a16:creationId xmlns:a16="http://schemas.microsoft.com/office/drawing/2014/main" id="{12318945-D375-D342-87F0-9EC7D4C869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pic>
        <p:nvPicPr>
          <p:cNvPr id="42" name="Picture 41">
            <a:extLst>
              <a:ext uri="{FF2B5EF4-FFF2-40B4-BE49-F238E27FC236}">
                <a16:creationId xmlns:a16="http://schemas.microsoft.com/office/drawing/2014/main" id="{E44CBB19-0800-D542-B8ED-C82C56C78E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
        <p:nvSpPr>
          <p:cNvPr id="19"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dirty="0"/>
              <a:t>Date</a:t>
            </a:r>
          </a:p>
        </p:txBody>
      </p:sp>
      <p:grpSp>
        <p:nvGrpSpPr>
          <p:cNvPr id="17" name="Group 16">
            <a:extLst>
              <a:ext uri="{FF2B5EF4-FFF2-40B4-BE49-F238E27FC236}">
                <a16:creationId xmlns:a16="http://schemas.microsoft.com/office/drawing/2014/main" id="{2F7C219F-7CB1-B544-9530-72CE953F285A}"/>
              </a:ext>
            </a:extLst>
          </p:cNvPr>
          <p:cNvGrpSpPr/>
          <p:nvPr userDrawn="1"/>
        </p:nvGrpSpPr>
        <p:grpSpPr>
          <a:xfrm>
            <a:off x="7283870" y="300010"/>
            <a:ext cx="1620916" cy="2201091"/>
            <a:chOff x="11654191" y="360010"/>
            <a:chExt cx="2593465" cy="2641309"/>
          </a:xfrm>
        </p:grpSpPr>
        <p:pic>
          <p:nvPicPr>
            <p:cNvPr id="18" name="Picture 17">
              <a:extLst>
                <a:ext uri="{FF2B5EF4-FFF2-40B4-BE49-F238E27FC236}">
                  <a16:creationId xmlns:a16="http://schemas.microsoft.com/office/drawing/2014/main" id="{6C019B8B-E3F5-4F4D-9D39-6D4325C964CD}"/>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0" name="Picture 19">
              <a:extLst>
                <a:ext uri="{FF2B5EF4-FFF2-40B4-BE49-F238E27FC236}">
                  <a16:creationId xmlns:a16="http://schemas.microsoft.com/office/drawing/2014/main" id="{A5180A18-918A-804E-9CC4-5AC86326E0F2}"/>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1" name="Picture 20">
              <a:extLst>
                <a:ext uri="{FF2B5EF4-FFF2-40B4-BE49-F238E27FC236}">
                  <a16:creationId xmlns:a16="http://schemas.microsoft.com/office/drawing/2014/main" id="{3638D2D3-A011-0441-800B-17A24DCD1C86}"/>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4" name="Picture 23">
              <a:extLst>
                <a:ext uri="{FF2B5EF4-FFF2-40B4-BE49-F238E27FC236}">
                  <a16:creationId xmlns:a16="http://schemas.microsoft.com/office/drawing/2014/main" id="{0FFB0B3F-7340-3A49-B15D-C1D062F43DEC}"/>
                </a:ext>
              </a:extLst>
            </p:cNvPr>
            <p:cNvPicPr>
              <a:picLocks noChangeAspect="1"/>
            </p:cNvPicPr>
            <p:nvPr userDrawn="1"/>
          </p:nvPicPr>
          <p:blipFill>
            <a:blip r:embed="rId5" cstate="print">
              <a:alphaModFix amt="60000"/>
              <a:duotone>
                <a:prstClr val="black"/>
                <a:schemeClr val="tx2">
                  <a:tint val="45000"/>
                  <a:satMod val="400000"/>
                </a:schemeClr>
              </a:duotone>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spTree>
    <p:extLst>
      <p:ext uri="{BB962C8B-B14F-4D97-AF65-F5344CB8AC3E}">
        <p14:creationId xmlns:p14="http://schemas.microsoft.com/office/powerpoint/2010/main" val="1126942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Slide Photo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CDF8182-53C0-DB48-89C3-11B392CA85A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2" name="Picture 1"/>
          <p:cNvPicPr>
            <a:picLocks noChangeAspect="1"/>
          </p:cNvPicPr>
          <p:nvPr userDrawn="1"/>
        </p:nvPicPr>
        <p:blipFill rotWithShape="1">
          <a:blip r:embed="rId2">
            <a:alphaModFix amt="20000"/>
            <a:extLst>
              <a:ext uri="{28A0092B-C50C-407E-A947-70E740481C1C}">
                <a14:useLocalDpi xmlns:a14="http://schemas.microsoft.com/office/drawing/2010/main" val="0"/>
              </a:ext>
            </a:extLst>
          </a:blip>
          <a:srcRect l="-8" r="-8"/>
          <a:stretch/>
        </p:blipFill>
        <p:spPr>
          <a:xfrm flipH="1">
            <a:off x="-341" y="2"/>
            <a:ext cx="9162579" cy="6857999"/>
          </a:xfrm>
          <a:prstGeom prst="rect">
            <a:avLst/>
          </a:prstGeom>
        </p:spPr>
      </p:pic>
      <p:sp>
        <p:nvSpPr>
          <p:cNvPr id="31" name="Rectangle 30">
            <a:extLst>
              <a:ext uri="{FF2B5EF4-FFF2-40B4-BE49-F238E27FC236}">
                <a16:creationId xmlns:a16="http://schemas.microsoft.com/office/drawing/2014/main" id="{9C03915D-6014-184E-A1D1-147D3049B55A}"/>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125" dirty="0"/>
          </a:p>
        </p:txBody>
      </p:sp>
      <p:cxnSp>
        <p:nvCxnSpPr>
          <p:cNvPr id="36" name="Straight Connector 35">
            <a:extLst>
              <a:ext uri="{FF2B5EF4-FFF2-40B4-BE49-F238E27FC236}">
                <a16:creationId xmlns:a16="http://schemas.microsoft.com/office/drawing/2014/main" id="{9B8BEE75-6A68-B745-8098-4F332F2558C7}"/>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9" name="Text Placeholder 3">
            <a:extLst>
              <a:ext uri="{FF2B5EF4-FFF2-40B4-BE49-F238E27FC236}">
                <a16:creationId xmlns:a16="http://schemas.microsoft.com/office/drawing/2014/main" id="{F5F05F6D-9A29-DC41-B492-94667F8C5338}"/>
              </a:ext>
            </a:extLst>
          </p:cNvPr>
          <p:cNvSpPr>
            <a:spLocks noGrp="1"/>
          </p:cNvSpPr>
          <p:nvPr>
            <p:ph type="body" sz="quarter" idx="10" hasCustomPrompt="1"/>
          </p:nvPr>
        </p:nvSpPr>
        <p:spPr>
          <a:xfrm>
            <a:off x="1060757" y="4258236"/>
            <a:ext cx="6154431" cy="722073"/>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0" name="Text Placeholder 3">
            <a:extLst>
              <a:ext uri="{FF2B5EF4-FFF2-40B4-BE49-F238E27FC236}">
                <a16:creationId xmlns:a16="http://schemas.microsoft.com/office/drawing/2014/main" id="{7CCD4FF5-3394-D74D-B9F0-AFBDC0F409CD}"/>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41" name="Text Placeholder 2">
            <a:extLst>
              <a:ext uri="{FF2B5EF4-FFF2-40B4-BE49-F238E27FC236}">
                <a16:creationId xmlns:a16="http://schemas.microsoft.com/office/drawing/2014/main" id="{8A888F5C-DE25-5945-B121-24D4E93ACB08}"/>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2" name="Text Placeholder 2">
            <a:extLst>
              <a:ext uri="{FF2B5EF4-FFF2-40B4-BE49-F238E27FC236}">
                <a16:creationId xmlns:a16="http://schemas.microsoft.com/office/drawing/2014/main" id="{533BE53E-702E-384E-BDCB-1644DEF28BF7}"/>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22" name="Group 21"/>
          <p:cNvGrpSpPr/>
          <p:nvPr userDrawn="1"/>
        </p:nvGrpSpPr>
        <p:grpSpPr>
          <a:xfrm>
            <a:off x="7283870" y="300010"/>
            <a:ext cx="1620916" cy="2201091"/>
            <a:chOff x="11654191" y="360010"/>
            <a:chExt cx="2593465" cy="2641309"/>
          </a:xfrm>
        </p:grpSpPr>
        <p:pic>
          <p:nvPicPr>
            <p:cNvPr id="23" name="Picture 22">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360010"/>
              <a:ext cx="1098646" cy="1118754"/>
            </a:xfrm>
            <a:prstGeom prst="rect">
              <a:avLst/>
            </a:prstGeom>
          </p:spPr>
        </p:pic>
        <p:pic>
          <p:nvPicPr>
            <p:cNvPr id="24" name="Picture 23">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360010"/>
              <a:ext cx="1098646" cy="1118754"/>
            </a:xfrm>
            <a:prstGeom prst="rect">
              <a:avLst/>
            </a:prstGeom>
          </p:spPr>
        </p:pic>
        <p:pic>
          <p:nvPicPr>
            <p:cNvPr id="27" name="Picture 26">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3149010" y="1882565"/>
              <a:ext cx="1098646" cy="1118754"/>
            </a:xfrm>
            <a:prstGeom prst="rect">
              <a:avLst/>
            </a:prstGeom>
          </p:spPr>
        </p:pic>
        <p:pic>
          <p:nvPicPr>
            <p:cNvPr id="28" name="Picture 27">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alphaModFix amt="60000"/>
              <a:duotone>
                <a:prstClr val="black"/>
                <a:schemeClr val="tx2">
                  <a:tint val="45000"/>
                  <a:satMod val="400000"/>
                </a:schemeClr>
              </a:duotone>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rot="18900000">
              <a:off x="11654191" y="1882565"/>
              <a:ext cx="1098646" cy="1118754"/>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18"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17" name="Picture 16">
            <a:extLst>
              <a:ext uri="{FF2B5EF4-FFF2-40B4-BE49-F238E27FC236}">
                <a16:creationId xmlns:a16="http://schemas.microsoft.com/office/drawing/2014/main" id="{E44CBB19-0800-D542-B8ED-C82C56C78EB6}"/>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204300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hoto 4">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87AD5E0C-05D5-344F-8C68-FA1812562B2B}"/>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pic>
        <p:nvPicPr>
          <p:cNvPr id="41" name="Picture 40">
            <a:extLst>
              <a:ext uri="{FF2B5EF4-FFF2-40B4-BE49-F238E27FC236}">
                <a16:creationId xmlns:a16="http://schemas.microsoft.com/office/drawing/2014/main" id="{F4A9D5C0-BFCD-5944-B8F1-3DC2BD27A1C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0800000" flipH="1" flipV="1">
            <a:off x="-292" y="1"/>
            <a:ext cx="9144584" cy="6858001"/>
          </a:xfrm>
          <a:prstGeom prst="rect">
            <a:avLst/>
          </a:prstGeom>
        </p:spPr>
      </p:pic>
      <p:sp>
        <p:nvSpPr>
          <p:cNvPr id="42" name="Rectangle 41">
            <a:extLst>
              <a:ext uri="{FF2B5EF4-FFF2-40B4-BE49-F238E27FC236}">
                <a16:creationId xmlns:a16="http://schemas.microsoft.com/office/drawing/2014/main" id="{6D43CD3F-9752-B14F-9E2B-B57D3F3FABC2}"/>
              </a:ext>
            </a:extLst>
          </p:cNvPr>
          <p:cNvSpPr/>
          <p:nvPr userDrawn="1"/>
        </p:nvSpPr>
        <p:spPr>
          <a:xfrm>
            <a:off x="0" y="4258236"/>
            <a:ext cx="9144000" cy="2599765"/>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1125" dirty="0"/>
          </a:p>
        </p:txBody>
      </p:sp>
      <p:cxnSp>
        <p:nvCxnSpPr>
          <p:cNvPr id="43" name="Straight Connector 42">
            <a:extLst>
              <a:ext uri="{FF2B5EF4-FFF2-40B4-BE49-F238E27FC236}">
                <a16:creationId xmlns:a16="http://schemas.microsoft.com/office/drawing/2014/main" id="{730C4E09-1F56-9446-84E1-FAB29E1E706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0904AF5-41E2-F049-B4D3-A7BDC37E1248}"/>
              </a:ext>
            </a:extLst>
          </p:cNvPr>
          <p:cNvCxnSpPr>
            <a:cxnSpLocks/>
          </p:cNvCxnSpPr>
          <p:nvPr userDrawn="1"/>
        </p:nvCxnSpPr>
        <p:spPr>
          <a:xfrm>
            <a:off x="357188" y="5571414"/>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B8F7775F-4214-A948-B0F5-05696C8B5392}"/>
              </a:ext>
            </a:extLst>
          </p:cNvPr>
          <p:cNvSpPr>
            <a:spLocks noGrp="1"/>
          </p:cNvSpPr>
          <p:nvPr>
            <p:ph type="body" sz="quarter" idx="10" hasCustomPrompt="1"/>
          </p:nvPr>
        </p:nvSpPr>
        <p:spPr>
          <a:xfrm>
            <a:off x="1060757" y="4258234"/>
            <a:ext cx="6154431" cy="722074"/>
          </a:xfrm>
          <a:prstGeom prst="rect">
            <a:avLst/>
          </a:prstGeom>
        </p:spPr>
        <p:txBody>
          <a:bodyPr lIns="0" tIns="45720" rIns="0" bIns="45720" anchor="b">
            <a:noAutofit/>
          </a:bodyPr>
          <a:lstStyle>
            <a:lvl1pPr marL="0" indent="0">
              <a:buFontTx/>
              <a:buNone/>
              <a:defRPr sz="1750" b="0" i="0">
                <a:solidFill>
                  <a:schemeClr val="bg1"/>
                </a:solidFill>
                <a:latin typeface="+mn-lt"/>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3" name="Text Placeholder 3">
            <a:extLst>
              <a:ext uri="{FF2B5EF4-FFF2-40B4-BE49-F238E27FC236}">
                <a16:creationId xmlns:a16="http://schemas.microsoft.com/office/drawing/2014/main" id="{F7707B44-D2FA-0941-90B1-FDEE04E622B9}"/>
              </a:ext>
            </a:extLst>
          </p:cNvPr>
          <p:cNvSpPr>
            <a:spLocks noGrp="1"/>
          </p:cNvSpPr>
          <p:nvPr>
            <p:ph type="body" sz="quarter" idx="12" hasCustomPrompt="1"/>
          </p:nvPr>
        </p:nvSpPr>
        <p:spPr>
          <a:xfrm>
            <a:off x="1060757" y="5133044"/>
            <a:ext cx="6154431" cy="385716"/>
          </a:xfrm>
          <a:prstGeom prst="rect">
            <a:avLst/>
          </a:prstGeom>
        </p:spPr>
        <p:txBody>
          <a:bodyPr lIns="0" tIns="45720" rIns="0" bIns="45720" anchor="t">
            <a:noAutofit/>
          </a:bodyPr>
          <a:lstStyle>
            <a:lvl1pPr marL="0" indent="0">
              <a:buFontTx/>
              <a:buNone/>
              <a:defRPr sz="1500" b="1" i="0">
                <a:solidFill>
                  <a:schemeClr val="bg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Company Name Here</a:t>
            </a:r>
          </a:p>
        </p:txBody>
      </p:sp>
      <p:sp>
        <p:nvSpPr>
          <p:cNvPr id="34" name="Text Placeholder 2">
            <a:extLst>
              <a:ext uri="{FF2B5EF4-FFF2-40B4-BE49-F238E27FC236}">
                <a16:creationId xmlns:a16="http://schemas.microsoft.com/office/drawing/2014/main" id="{B0CD705F-D434-4740-AC01-2399ECEFA39B}"/>
              </a:ext>
            </a:extLst>
          </p:cNvPr>
          <p:cNvSpPr>
            <a:spLocks noGrp="1"/>
          </p:cNvSpPr>
          <p:nvPr>
            <p:ph type="body" sz="quarter" idx="11" hasCustomPrompt="1"/>
          </p:nvPr>
        </p:nvSpPr>
        <p:spPr>
          <a:xfrm>
            <a:off x="1060757"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5" name="Text Placeholder 2">
            <a:extLst>
              <a:ext uri="{FF2B5EF4-FFF2-40B4-BE49-F238E27FC236}">
                <a16:creationId xmlns:a16="http://schemas.microsoft.com/office/drawing/2014/main" id="{AA30E962-A745-4F49-82B5-72B781E5CFC3}"/>
              </a:ext>
            </a:extLst>
          </p:cNvPr>
          <p:cNvSpPr>
            <a:spLocks noGrp="1"/>
          </p:cNvSpPr>
          <p:nvPr>
            <p:ph type="body" sz="quarter" idx="13" hasCustomPrompt="1"/>
          </p:nvPr>
        </p:nvSpPr>
        <p:spPr>
          <a:xfrm>
            <a:off x="4293196" y="5780754"/>
            <a:ext cx="2921992" cy="924510"/>
          </a:xfrm>
          <a:prstGeom prst="rect">
            <a:avLst/>
          </a:prstGeom>
        </p:spPr>
        <p:txBody>
          <a:bodyPr lIns="0" tIns="45720" rIns="0" bIns="45720">
            <a:noAutofit/>
          </a:bodyPr>
          <a:lstStyle>
            <a:lvl1pPr marL="0" indent="0">
              <a:lnSpc>
                <a:spcPct val="100000"/>
              </a:lnSpc>
              <a:spcBef>
                <a:spcPts val="0"/>
              </a:spcBef>
              <a:buFontTx/>
              <a:buNone/>
              <a:defRPr sz="150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grpSp>
        <p:nvGrpSpPr>
          <p:cNvPr id="18" name="Group 17"/>
          <p:cNvGrpSpPr/>
          <p:nvPr userDrawn="1"/>
        </p:nvGrpSpPr>
        <p:grpSpPr>
          <a:xfrm>
            <a:off x="7283870" y="300008"/>
            <a:ext cx="1620916" cy="2201092"/>
            <a:chOff x="11654191" y="360010"/>
            <a:chExt cx="2593465" cy="2641310"/>
          </a:xfrm>
        </p:grpSpPr>
        <p:pic>
          <p:nvPicPr>
            <p:cNvPr id="20" name="Picture 19">
              <a:extLst>
                <a:ext uri="{FF2B5EF4-FFF2-40B4-BE49-F238E27FC236}">
                  <a16:creationId xmlns:a16="http://schemas.microsoft.com/office/drawing/2014/main" id="{D369107D-1E21-9349-8D05-3B4DCBA37E2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360010"/>
              <a:ext cx="1098646" cy="1118755"/>
            </a:xfrm>
            <a:prstGeom prst="rect">
              <a:avLst/>
            </a:prstGeom>
          </p:spPr>
        </p:pic>
        <p:pic>
          <p:nvPicPr>
            <p:cNvPr id="21" name="Picture 20">
              <a:extLst>
                <a:ext uri="{FF2B5EF4-FFF2-40B4-BE49-F238E27FC236}">
                  <a16:creationId xmlns:a16="http://schemas.microsoft.com/office/drawing/2014/main" id="{D4126599-9480-6A41-851B-9EBDA0C87EA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360010"/>
              <a:ext cx="1098646" cy="1118755"/>
            </a:xfrm>
            <a:prstGeom prst="rect">
              <a:avLst/>
            </a:prstGeom>
          </p:spPr>
        </p:pic>
        <p:pic>
          <p:nvPicPr>
            <p:cNvPr id="22" name="Picture 21">
              <a:extLst>
                <a:ext uri="{FF2B5EF4-FFF2-40B4-BE49-F238E27FC236}">
                  <a16:creationId xmlns:a16="http://schemas.microsoft.com/office/drawing/2014/main" id="{573BBD18-CB37-6246-89EA-FF49361470E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3149010" y="1882565"/>
              <a:ext cx="1098646" cy="1118755"/>
            </a:xfrm>
            <a:prstGeom prst="rect">
              <a:avLst/>
            </a:prstGeom>
          </p:spPr>
        </p:pic>
        <p:pic>
          <p:nvPicPr>
            <p:cNvPr id="23" name="Picture 22">
              <a:extLst>
                <a:ext uri="{FF2B5EF4-FFF2-40B4-BE49-F238E27FC236}">
                  <a16:creationId xmlns:a16="http://schemas.microsoft.com/office/drawing/2014/main" id="{2F025A6F-A98F-2543-85C7-FE14ADC5449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8900000">
              <a:off x="11654191" y="1882565"/>
              <a:ext cx="1098646" cy="1118755"/>
            </a:xfrm>
            <a:prstGeom prst="rect">
              <a:avLst/>
            </a:prstGeom>
          </p:spPr>
        </p:pic>
      </p:grpSp>
      <p:pic>
        <p:nvPicPr>
          <p:cNvPr id="29" name="Picture 28">
            <a:extLst>
              <a:ext uri="{FF2B5EF4-FFF2-40B4-BE49-F238E27FC236}">
                <a16:creationId xmlns:a16="http://schemas.microsoft.com/office/drawing/2014/main" id="{12318945-D375-D342-87F0-9EC7D4C869B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165094" y="4610507"/>
            <a:ext cx="621719" cy="670514"/>
          </a:xfrm>
          <a:prstGeom prst="rect">
            <a:avLst/>
          </a:prstGeom>
        </p:spPr>
      </p:pic>
      <p:sp>
        <p:nvSpPr>
          <p:cNvPr id="25" name="Text Placeholder 3"/>
          <p:cNvSpPr>
            <a:spLocks noGrp="1"/>
          </p:cNvSpPr>
          <p:nvPr>
            <p:ph type="body" sz="quarter" idx="15" hasCustomPrompt="1"/>
          </p:nvPr>
        </p:nvSpPr>
        <p:spPr>
          <a:xfrm>
            <a:off x="7585174" y="5780755"/>
            <a:ext cx="1261178" cy="351896"/>
          </a:xfrm>
          <a:prstGeom prst="rect">
            <a:avLst/>
          </a:prstGeom>
        </p:spPr>
        <p:txBody>
          <a:bodyPr lIns="0" tIns="45720" rIns="0" bIns="45720">
            <a:noAutofit/>
          </a:bodyPr>
          <a:lstStyle>
            <a:lvl1pPr marL="0" indent="0" algn="r">
              <a:buNone/>
              <a:defRPr sz="875">
                <a:solidFill>
                  <a:schemeClr val="bg1">
                    <a:lumMod val="65000"/>
                  </a:schemeClr>
                </a:solidFill>
              </a:defRPr>
            </a:lvl1pPr>
          </a:lstStyle>
          <a:p>
            <a:pPr lvl="0"/>
            <a:r>
              <a:rPr lang="en-US"/>
              <a:t>Date</a:t>
            </a:r>
            <a:endParaRPr lang="en-US" dirty="0"/>
          </a:p>
        </p:txBody>
      </p:sp>
      <p:pic>
        <p:nvPicPr>
          <p:cNvPr id="24" name="Picture 23">
            <a:extLst>
              <a:ext uri="{FF2B5EF4-FFF2-40B4-BE49-F238E27FC236}">
                <a16:creationId xmlns:a16="http://schemas.microsoft.com/office/drawing/2014/main" id="{E44CBB19-0800-D542-B8ED-C82C56C78E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77046" y="4456649"/>
            <a:ext cx="415622" cy="564307"/>
          </a:xfrm>
          <a:prstGeom prst="rect">
            <a:avLst/>
          </a:prstGeom>
        </p:spPr>
      </p:pic>
    </p:spTree>
    <p:extLst>
      <p:ext uri="{BB962C8B-B14F-4D97-AF65-F5344CB8AC3E}">
        <p14:creationId xmlns:p14="http://schemas.microsoft.com/office/powerpoint/2010/main" val="100919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tandard Title 1">
    <p:bg>
      <p:bgPr>
        <a:solidFill>
          <a:schemeClr val="bg1"/>
        </a:solidFill>
        <a:effectLst/>
      </p:bgPr>
    </p:bg>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17E5D404-874B-EC47-B6A1-DC17D4740849}"/>
              </a:ext>
            </a:extLst>
          </p:cNvPr>
          <p:cNvSpPr/>
          <p:nvPr userDrawn="1"/>
        </p:nvSpPr>
        <p:spPr>
          <a:xfrm>
            <a:off x="0" y="6202180"/>
            <a:ext cx="9144000" cy="6558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1293556"/>
            <a:chOff x="228600" y="397"/>
            <a:chExt cx="14173200" cy="5028824"/>
          </a:xfrm>
          <a:solidFill>
            <a:schemeClr val="accent6"/>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208"/>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7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43"/>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93"/>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6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5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708"/>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31"/>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9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41"/>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9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23"/>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96"/>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58"/>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2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80"/>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52"/>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42"/>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93"/>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8"/>
              <a:ext cx="14173200" cy="1134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7"/>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91"/>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759161"/>
            <a:ext cx="8429625"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802EB106-AEF3-E44A-B21E-467BC091B042}"/>
              </a:ext>
            </a:extLst>
          </p:cNvPr>
          <p:cNvSpPr>
            <a:spLocks noGrp="1"/>
          </p:cNvSpPr>
          <p:nvPr>
            <p:ph type="body" sz="quarter" idx="10" hasCustomPrompt="1"/>
          </p:nvPr>
        </p:nvSpPr>
        <p:spPr>
          <a:xfrm>
            <a:off x="1047751" y="4159250"/>
            <a:ext cx="6098313" cy="1136068"/>
          </a:xfrm>
          <a:prstGeom prst="rect">
            <a:avLst/>
          </a:prstGeom>
        </p:spPr>
        <p:txBody>
          <a:bodyPr lIns="0" rIns="0" anchor="b">
            <a:no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3" name="Text Placeholder 2">
            <a:extLst>
              <a:ext uri="{FF2B5EF4-FFF2-40B4-BE49-F238E27FC236}">
                <a16:creationId xmlns:a16="http://schemas.microsoft.com/office/drawing/2014/main" id="{47FD866B-018F-1444-A52F-A0200F4ACA1A}"/>
              </a:ext>
            </a:extLst>
          </p:cNvPr>
          <p:cNvSpPr>
            <a:spLocks noGrp="1"/>
          </p:cNvSpPr>
          <p:nvPr>
            <p:ph type="body" sz="quarter" idx="11" hasCustomPrompt="1"/>
          </p:nvPr>
        </p:nvSpPr>
        <p:spPr>
          <a:xfrm>
            <a:off x="1047852"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5" name="Text Placeholder 2">
            <a:extLst>
              <a:ext uri="{FF2B5EF4-FFF2-40B4-BE49-F238E27FC236}">
                <a16:creationId xmlns:a16="http://schemas.microsoft.com/office/drawing/2014/main" id="{C4597B7E-5724-6D41-9D3E-83EC79C47569}"/>
              </a:ext>
            </a:extLst>
          </p:cNvPr>
          <p:cNvSpPr>
            <a:spLocks noGrp="1"/>
          </p:cNvSpPr>
          <p:nvPr>
            <p:ph type="body" sz="quarter" idx="12" hasCustomPrompt="1"/>
          </p:nvPr>
        </p:nvSpPr>
        <p:spPr>
          <a:xfrm>
            <a:off x="4250633" y="5757333"/>
            <a:ext cx="2921992" cy="924510"/>
          </a:xfrm>
          <a:prstGeom prst="rect">
            <a:avLst/>
          </a:prstGeom>
        </p:spPr>
        <p:txBody>
          <a:bodyPr lIns="0" rIns="0">
            <a:noAutofit/>
          </a:bodyPr>
          <a:lstStyle>
            <a:lvl1pPr marL="0" indent="0">
              <a:lnSpc>
                <a:spcPct val="100000"/>
              </a:lnSpc>
              <a:spcBef>
                <a:spcPts val="0"/>
              </a:spcBef>
              <a:buFontTx/>
              <a:buNone/>
              <a:defRPr sz="1250" b="0" i="0">
                <a:solidFill>
                  <a:schemeClr val="tx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36" name="Text Placeholder 3"/>
          <p:cNvSpPr>
            <a:spLocks noGrp="1"/>
          </p:cNvSpPr>
          <p:nvPr>
            <p:ph type="body" sz="quarter" idx="15" hasCustomPrompt="1"/>
          </p:nvPr>
        </p:nvSpPr>
        <p:spPr>
          <a:xfrm>
            <a:off x="7429500" y="4988052"/>
            <a:ext cx="1390283" cy="332218"/>
          </a:xfrm>
          <a:prstGeom prst="rect">
            <a:avLst/>
          </a:prstGeom>
        </p:spPr>
        <p:txBody>
          <a:bodyPr lIns="0" rIns="0">
            <a:noAutofit/>
          </a:bodyPr>
          <a:lstStyle>
            <a:lvl1pPr marL="0" indent="0" algn="r">
              <a:buNone/>
              <a:defRPr sz="875">
                <a:solidFill>
                  <a:schemeClr val="tx1"/>
                </a:solidFill>
              </a:defRPr>
            </a:lvl1pPr>
          </a:lstStyle>
          <a:p>
            <a:pPr lvl="0"/>
            <a:r>
              <a:rPr lang="en-US" dirty="0"/>
              <a:t>Date</a:t>
            </a:r>
          </a:p>
        </p:txBody>
      </p:sp>
    </p:spTree>
    <p:extLst>
      <p:ext uri="{BB962C8B-B14F-4D97-AF65-F5344CB8AC3E}">
        <p14:creationId xmlns:p14="http://schemas.microsoft.com/office/powerpoint/2010/main" val="2044862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userDrawn="1">
  <p:cSld name="Section Title Arrow 1">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90D373B-6113-334B-99CB-BA6BAC75CD91}"/>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488492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9005895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 Title Arrow 2">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AF14A49-DFEC-0F43-ADDD-CD7E3105389B}"/>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403498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 Title Arrow 3">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B7FCBDF9-6D98-B345-BA39-15F276450B3E}"/>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8234612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ection Title Arrow 4">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DFF0C0C-555B-0242-9635-2C971447C464}"/>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22724839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 Title Arrow 5">
    <p:bg>
      <p:bgPr>
        <a:solidFill>
          <a:schemeClr val="tx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71DF6892-A7BC-D44A-A402-9914D0D50A2C}"/>
              </a:ext>
            </a:extLst>
          </p:cNvPr>
          <p:cNvSpPr/>
          <p:nvPr userDrawn="1"/>
        </p:nvSpPr>
        <p:spPr>
          <a:xfrm>
            <a:off x="0" y="4465820"/>
            <a:ext cx="9144000" cy="23921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bg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accent6">
              <a:alpha val="50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65680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 Title Arrow 7">
    <p:bg>
      <p:bgRef idx="1001">
        <a:schemeClr val="bg2"/>
      </p:bgRef>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C977CEF4-3F8D-B445-A0E7-CDC8DA68EB33}"/>
              </a:ext>
            </a:extLst>
          </p:cNvPr>
          <p:cNvSpPr/>
          <p:nvPr userDrawn="1"/>
        </p:nvSpPr>
        <p:spPr>
          <a:xfrm>
            <a:off x="0" y="4465820"/>
            <a:ext cx="9144000" cy="23921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p>
        </p:txBody>
      </p:sp>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0"/>
            <a:ext cx="4612005" cy="5059680"/>
          </a:xfrm>
        </p:spPr>
        <p:txBody>
          <a:bodyPr anchor="ctr"/>
          <a:lstStyle>
            <a:lvl1pPr>
              <a:defRPr sz="2250" b="0" i="0">
                <a:solidFill>
                  <a:schemeClr val="tx1"/>
                </a:solidFill>
                <a:latin typeface="DM Sans Medium" pitchFamily="2" charset="77"/>
              </a:defRPr>
            </a:lvl1pPr>
          </a:lstStyle>
          <a:p>
            <a:r>
              <a:rPr lang="en-US" dirty="0"/>
              <a:t>Click to edit section title</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chemeClr val="tx2">
              <a:alpha val="69000"/>
            </a:scheme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24434981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ection Break Quote 1">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58" name="L-Shape 57">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0C2AB05A-99E9-1544-BE9C-B9BB8E273B9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2462420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ection Break Quot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80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9" name="Slide Number Placeholder 4">
            <a:extLst>
              <a:ext uri="{FF2B5EF4-FFF2-40B4-BE49-F238E27FC236}">
                <a16:creationId xmlns:a16="http://schemas.microsoft.com/office/drawing/2014/main" id="{5C40896C-8A3B-EF4E-A997-C434C085063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1244235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B0FB53EC-F868-4F48-91DC-67C3374CF5A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40636378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 Break Quote 3">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8" name="Slide Number Placeholder 7"/>
          <p:cNvSpPr>
            <a:spLocks noGrp="1"/>
          </p:cNvSpPr>
          <p:nvPr>
            <p:ph type="sldNum" sz="quarter" idx="12"/>
          </p:nvPr>
        </p:nvSpPr>
        <p:spPr>
          <a:xfrm>
            <a:off x="7116355" y="6349495"/>
            <a:ext cx="1808390" cy="365125"/>
          </a:xfrm>
          <a:prstGeom prst="rect">
            <a:avLst/>
          </a:prstGeom>
        </p:spPr>
        <p:txBody>
          <a:body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17077348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Break Quote 4">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7" name="Slide Number Placeholder 4">
            <a:extLst>
              <a:ext uri="{FF2B5EF4-FFF2-40B4-BE49-F238E27FC236}">
                <a16:creationId xmlns:a16="http://schemas.microsoft.com/office/drawing/2014/main" id="{1A6A0D48-42F3-EF4C-BB19-7C0A1254F79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25816896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5529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Section Break Quote 5">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p:nvPr>
        </p:nvSpPr>
        <p:spPr>
          <a:xfrm>
            <a:off x="2870746" y="1428751"/>
            <a:ext cx="3130004" cy="4238625"/>
          </a:xfrm>
        </p:spPr>
        <p:txBody>
          <a:bodyPr anchor="ctr"/>
          <a:lstStyle>
            <a:lvl1pPr>
              <a:defRPr sz="2250" b="0" i="0">
                <a:solidFill>
                  <a:schemeClr val="tx1"/>
                </a:solidFill>
                <a:latin typeface="DM Sans Medium" pitchFamily="2" charset="77"/>
              </a:defRPr>
            </a:lvl1pPr>
          </a:lstStyle>
          <a:p>
            <a:r>
              <a:rPr lang="en-US"/>
              <a:t>Click to edit Master title style</a:t>
            </a:r>
            <a:endParaRPr lang="en-US" dirty="0"/>
          </a:p>
        </p:txBody>
      </p:sp>
      <p:sp>
        <p:nvSpPr>
          <p:cNvPr id="4" name="L-Shape 3">
            <a:extLst>
              <a:ext uri="{FF2B5EF4-FFF2-40B4-BE49-F238E27FC236}">
                <a16:creationId xmlns:a16="http://schemas.microsoft.com/office/drawing/2014/main" id="{822F0A5E-64B0-7F4E-9BCA-CB63C0F6FD52}"/>
              </a:ext>
            </a:extLst>
          </p:cNvPr>
          <p:cNvSpPr/>
          <p:nvPr userDrawn="1"/>
        </p:nvSpPr>
        <p:spPr>
          <a:xfrm rot="13500000">
            <a:off x="360289" y="2785890"/>
            <a:ext cx="2080724" cy="1560543"/>
          </a:xfrm>
          <a:prstGeom prst="corner">
            <a:avLst>
              <a:gd name="adj1" fmla="val 20121"/>
              <a:gd name="adj2" fmla="val 2027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
        <p:nvSpPr>
          <p:cNvPr id="6" name="Slide Number Placeholder 4">
            <a:extLst>
              <a:ext uri="{FF2B5EF4-FFF2-40B4-BE49-F238E27FC236}">
                <a16:creationId xmlns:a16="http://schemas.microsoft.com/office/drawing/2014/main" id="{5B5D4AAC-3B79-9748-93B1-D366D2DB80C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14609070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lient Logos Slide">
    <p:bg>
      <p:bgRef idx="1001">
        <a:schemeClr val="bg1"/>
      </p:bgRef>
    </p:bg>
    <p:spTree>
      <p:nvGrpSpPr>
        <p:cNvPr id="1" name=""/>
        <p:cNvGrpSpPr/>
        <p:nvPr/>
      </p:nvGrpSpPr>
      <p:grpSpPr>
        <a:xfrm>
          <a:off x="0" y="0"/>
          <a:ext cx="0" cy="0"/>
          <a:chOff x="0" y="0"/>
          <a:chExt cx="0" cy="0"/>
        </a:xfrm>
      </p:grpSpPr>
      <p:sp>
        <p:nvSpPr>
          <p:cNvPr id="64" name="Picture Placeholder 68">
            <a:extLst>
              <a:ext uri="{FF2B5EF4-FFF2-40B4-BE49-F238E27FC236}">
                <a16:creationId xmlns:a16="http://schemas.microsoft.com/office/drawing/2014/main" id="{F8E7BBBE-25A1-5041-A8BA-E1C14832970C}"/>
              </a:ext>
            </a:extLst>
          </p:cNvPr>
          <p:cNvSpPr>
            <a:spLocks noGrp="1"/>
          </p:cNvSpPr>
          <p:nvPr>
            <p:ph type="pic" sz="quarter" idx="11" hasCustomPrompt="1"/>
          </p:nvPr>
        </p:nvSpPr>
        <p:spPr>
          <a:xfrm>
            <a:off x="328149" y="1518777"/>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Commercial</a:t>
            </a:r>
          </a:p>
        </p:txBody>
      </p:sp>
      <p:cxnSp>
        <p:nvCxnSpPr>
          <p:cNvPr id="65" name="Straight Connector 64">
            <a:extLst>
              <a:ext uri="{FF2B5EF4-FFF2-40B4-BE49-F238E27FC236}">
                <a16:creationId xmlns:a16="http://schemas.microsoft.com/office/drawing/2014/main" id="{93F3311E-B042-7049-BFD2-4879839E72A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66" name="Text Placeholder 3">
            <a:extLst>
              <a:ext uri="{FF2B5EF4-FFF2-40B4-BE49-F238E27FC236}">
                <a16:creationId xmlns:a16="http://schemas.microsoft.com/office/drawing/2014/main" id="{A7C11104-FCF7-5641-B84C-64F30650CEEC}"/>
              </a:ext>
            </a:extLst>
          </p:cNvPr>
          <p:cNvSpPr>
            <a:spLocks noGrp="1"/>
          </p:cNvSpPr>
          <p:nvPr>
            <p:ph type="body" sz="quarter" idx="10" hasCustomPrompt="1"/>
          </p:nvPr>
        </p:nvSpPr>
        <p:spPr>
          <a:xfrm>
            <a:off x="333375" y="95250"/>
            <a:ext cx="8143875" cy="762000"/>
          </a:xfrm>
          <a:prstGeom prst="rect">
            <a:avLst/>
          </a:prstGeom>
        </p:spPr>
        <p:txBody>
          <a:bodyPr anchor="ctr">
            <a:noAutofit/>
          </a:bodyPr>
          <a:lstStyle>
            <a:lvl1pPr marL="0" indent="0">
              <a:buFontTx/>
              <a:buNone/>
              <a:defRPr sz="175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Client logos slide</a:t>
            </a:r>
          </a:p>
        </p:txBody>
      </p:sp>
      <p:sp>
        <p:nvSpPr>
          <p:cNvPr id="67" name="Picture Placeholder 70">
            <a:extLst>
              <a:ext uri="{FF2B5EF4-FFF2-40B4-BE49-F238E27FC236}">
                <a16:creationId xmlns:a16="http://schemas.microsoft.com/office/drawing/2014/main" id="{C908904E-BD2A-2B40-9A4E-7703504A45B3}"/>
              </a:ext>
            </a:extLst>
          </p:cNvPr>
          <p:cNvSpPr>
            <a:spLocks noGrp="1"/>
          </p:cNvSpPr>
          <p:nvPr>
            <p:ph type="pic" sz="quarter" idx="12" hasCustomPrompt="1"/>
          </p:nvPr>
        </p:nvSpPr>
        <p:spPr>
          <a:xfrm>
            <a:off x="192411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68" name="Picture Placeholder 70">
            <a:extLst>
              <a:ext uri="{FF2B5EF4-FFF2-40B4-BE49-F238E27FC236}">
                <a16:creationId xmlns:a16="http://schemas.microsoft.com/office/drawing/2014/main" id="{770E1C87-7BC5-3A4D-BB14-6138064E7CF4}"/>
              </a:ext>
            </a:extLst>
          </p:cNvPr>
          <p:cNvSpPr>
            <a:spLocks noGrp="1"/>
          </p:cNvSpPr>
          <p:nvPr>
            <p:ph type="pic" sz="quarter" idx="13" hasCustomPrompt="1"/>
          </p:nvPr>
        </p:nvSpPr>
        <p:spPr>
          <a:xfrm>
            <a:off x="2671597"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0" name="Picture Placeholder 70">
            <a:extLst>
              <a:ext uri="{FF2B5EF4-FFF2-40B4-BE49-F238E27FC236}">
                <a16:creationId xmlns:a16="http://schemas.microsoft.com/office/drawing/2014/main" id="{686BF48F-BD34-DE46-8ACC-9977DC9A80E2}"/>
              </a:ext>
            </a:extLst>
          </p:cNvPr>
          <p:cNvSpPr>
            <a:spLocks noGrp="1"/>
          </p:cNvSpPr>
          <p:nvPr>
            <p:ph type="pic" sz="quarter" idx="14" hasCustomPrompt="1"/>
          </p:nvPr>
        </p:nvSpPr>
        <p:spPr>
          <a:xfrm>
            <a:off x="3419081"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71" name="Picture Placeholder 70">
            <a:extLst>
              <a:ext uri="{FF2B5EF4-FFF2-40B4-BE49-F238E27FC236}">
                <a16:creationId xmlns:a16="http://schemas.microsoft.com/office/drawing/2014/main" id="{4AA61EA9-9F50-E445-87C5-2D8B8FE6A148}"/>
              </a:ext>
            </a:extLst>
          </p:cNvPr>
          <p:cNvSpPr>
            <a:spLocks noGrp="1"/>
          </p:cNvSpPr>
          <p:nvPr>
            <p:ph type="pic" sz="quarter" idx="15" hasCustomPrompt="1"/>
          </p:nvPr>
        </p:nvSpPr>
        <p:spPr>
          <a:xfrm>
            <a:off x="4166564"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6" name="Picture Placeholder 70">
            <a:extLst>
              <a:ext uri="{FF2B5EF4-FFF2-40B4-BE49-F238E27FC236}">
                <a16:creationId xmlns:a16="http://schemas.microsoft.com/office/drawing/2014/main" id="{EC0C3F30-5F6B-6D48-B35B-44D19A7C13BD}"/>
              </a:ext>
            </a:extLst>
          </p:cNvPr>
          <p:cNvSpPr>
            <a:spLocks noGrp="1"/>
          </p:cNvSpPr>
          <p:nvPr>
            <p:ph type="pic" sz="quarter" idx="16" hasCustomPrompt="1"/>
          </p:nvPr>
        </p:nvSpPr>
        <p:spPr>
          <a:xfrm>
            <a:off x="4914048"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7" name="Picture Placeholder 70">
            <a:extLst>
              <a:ext uri="{FF2B5EF4-FFF2-40B4-BE49-F238E27FC236}">
                <a16:creationId xmlns:a16="http://schemas.microsoft.com/office/drawing/2014/main" id="{EFED9AAC-5D58-F048-8499-F53EA952E582}"/>
              </a:ext>
            </a:extLst>
          </p:cNvPr>
          <p:cNvSpPr>
            <a:spLocks noGrp="1"/>
          </p:cNvSpPr>
          <p:nvPr>
            <p:ph type="pic" sz="quarter" idx="17" hasCustomPrompt="1"/>
          </p:nvPr>
        </p:nvSpPr>
        <p:spPr>
          <a:xfrm>
            <a:off x="5661532"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8" name="Picture Placeholder 70">
            <a:extLst>
              <a:ext uri="{FF2B5EF4-FFF2-40B4-BE49-F238E27FC236}">
                <a16:creationId xmlns:a16="http://schemas.microsoft.com/office/drawing/2014/main" id="{85EE5822-9357-6D40-AFEB-3F60BE88B344}"/>
              </a:ext>
            </a:extLst>
          </p:cNvPr>
          <p:cNvSpPr>
            <a:spLocks noGrp="1"/>
          </p:cNvSpPr>
          <p:nvPr>
            <p:ph type="pic" sz="quarter" idx="18" hasCustomPrompt="1"/>
          </p:nvPr>
        </p:nvSpPr>
        <p:spPr>
          <a:xfrm>
            <a:off x="6409016"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29" name="Picture Placeholder 70">
            <a:extLst>
              <a:ext uri="{FF2B5EF4-FFF2-40B4-BE49-F238E27FC236}">
                <a16:creationId xmlns:a16="http://schemas.microsoft.com/office/drawing/2014/main" id="{665B00FE-C161-2046-B95A-3BEF502C715C}"/>
              </a:ext>
            </a:extLst>
          </p:cNvPr>
          <p:cNvSpPr>
            <a:spLocks noGrp="1"/>
          </p:cNvSpPr>
          <p:nvPr>
            <p:ph type="pic" sz="quarter" idx="19" hasCustomPrompt="1"/>
          </p:nvPr>
        </p:nvSpPr>
        <p:spPr>
          <a:xfrm>
            <a:off x="7156499"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0" name="Picture Placeholder 70">
            <a:extLst>
              <a:ext uri="{FF2B5EF4-FFF2-40B4-BE49-F238E27FC236}">
                <a16:creationId xmlns:a16="http://schemas.microsoft.com/office/drawing/2014/main" id="{F6564DB5-B5D3-AE45-8696-326EF154510A}"/>
              </a:ext>
            </a:extLst>
          </p:cNvPr>
          <p:cNvSpPr>
            <a:spLocks noGrp="1"/>
          </p:cNvSpPr>
          <p:nvPr>
            <p:ph type="pic" sz="quarter" idx="20" hasCustomPrompt="1"/>
          </p:nvPr>
        </p:nvSpPr>
        <p:spPr>
          <a:xfrm>
            <a:off x="7903983" y="1397000"/>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1" name="Picture Placeholder 70">
            <a:extLst>
              <a:ext uri="{FF2B5EF4-FFF2-40B4-BE49-F238E27FC236}">
                <a16:creationId xmlns:a16="http://schemas.microsoft.com/office/drawing/2014/main" id="{85CCDF08-2569-1A4F-825D-A949A97F44F5}"/>
              </a:ext>
            </a:extLst>
          </p:cNvPr>
          <p:cNvSpPr>
            <a:spLocks noGrp="1"/>
          </p:cNvSpPr>
          <p:nvPr>
            <p:ph type="pic" sz="quarter" idx="21" hasCustomPrompt="1"/>
          </p:nvPr>
        </p:nvSpPr>
        <p:spPr>
          <a:xfrm>
            <a:off x="192411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2" name="Picture Placeholder 70">
            <a:extLst>
              <a:ext uri="{FF2B5EF4-FFF2-40B4-BE49-F238E27FC236}">
                <a16:creationId xmlns:a16="http://schemas.microsoft.com/office/drawing/2014/main" id="{F85FAE11-200B-0646-844F-A2CF10021501}"/>
              </a:ext>
            </a:extLst>
          </p:cNvPr>
          <p:cNvSpPr>
            <a:spLocks noGrp="1"/>
          </p:cNvSpPr>
          <p:nvPr>
            <p:ph type="pic" sz="quarter" idx="22" hasCustomPrompt="1"/>
          </p:nvPr>
        </p:nvSpPr>
        <p:spPr>
          <a:xfrm>
            <a:off x="2671597"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3" name="Picture Placeholder 70">
            <a:extLst>
              <a:ext uri="{FF2B5EF4-FFF2-40B4-BE49-F238E27FC236}">
                <a16:creationId xmlns:a16="http://schemas.microsoft.com/office/drawing/2014/main" id="{DC049A67-67E4-A643-94DC-585524457ADC}"/>
              </a:ext>
            </a:extLst>
          </p:cNvPr>
          <p:cNvSpPr>
            <a:spLocks noGrp="1"/>
          </p:cNvSpPr>
          <p:nvPr>
            <p:ph type="pic" sz="quarter" idx="23" hasCustomPrompt="1"/>
          </p:nvPr>
        </p:nvSpPr>
        <p:spPr>
          <a:xfrm>
            <a:off x="3419081"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4" name="Picture Placeholder 70">
            <a:extLst>
              <a:ext uri="{FF2B5EF4-FFF2-40B4-BE49-F238E27FC236}">
                <a16:creationId xmlns:a16="http://schemas.microsoft.com/office/drawing/2014/main" id="{8DB95E0E-EFB1-7F49-8840-08B4A420B47F}"/>
              </a:ext>
            </a:extLst>
          </p:cNvPr>
          <p:cNvSpPr>
            <a:spLocks noGrp="1"/>
          </p:cNvSpPr>
          <p:nvPr>
            <p:ph type="pic" sz="quarter" idx="24" hasCustomPrompt="1"/>
          </p:nvPr>
        </p:nvSpPr>
        <p:spPr>
          <a:xfrm>
            <a:off x="4166564"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5" name="Picture Placeholder 70">
            <a:extLst>
              <a:ext uri="{FF2B5EF4-FFF2-40B4-BE49-F238E27FC236}">
                <a16:creationId xmlns:a16="http://schemas.microsoft.com/office/drawing/2014/main" id="{B334D913-0CD2-9E41-97C4-C33C8060FEF0}"/>
              </a:ext>
            </a:extLst>
          </p:cNvPr>
          <p:cNvSpPr>
            <a:spLocks noGrp="1"/>
          </p:cNvSpPr>
          <p:nvPr>
            <p:ph type="pic" sz="quarter" idx="25" hasCustomPrompt="1"/>
          </p:nvPr>
        </p:nvSpPr>
        <p:spPr>
          <a:xfrm>
            <a:off x="4914048"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6" name="Picture Placeholder 70">
            <a:extLst>
              <a:ext uri="{FF2B5EF4-FFF2-40B4-BE49-F238E27FC236}">
                <a16:creationId xmlns:a16="http://schemas.microsoft.com/office/drawing/2014/main" id="{2A8A88EF-7204-1A49-BCF4-DC0036075259}"/>
              </a:ext>
            </a:extLst>
          </p:cNvPr>
          <p:cNvSpPr>
            <a:spLocks noGrp="1"/>
          </p:cNvSpPr>
          <p:nvPr>
            <p:ph type="pic" sz="quarter" idx="26" hasCustomPrompt="1"/>
          </p:nvPr>
        </p:nvSpPr>
        <p:spPr>
          <a:xfrm>
            <a:off x="5661532"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7" name="Picture Placeholder 70">
            <a:extLst>
              <a:ext uri="{FF2B5EF4-FFF2-40B4-BE49-F238E27FC236}">
                <a16:creationId xmlns:a16="http://schemas.microsoft.com/office/drawing/2014/main" id="{6A8E97D3-60DE-504A-963D-FDE32A5F161B}"/>
              </a:ext>
            </a:extLst>
          </p:cNvPr>
          <p:cNvSpPr>
            <a:spLocks noGrp="1"/>
          </p:cNvSpPr>
          <p:nvPr>
            <p:ph type="pic" sz="quarter" idx="27" hasCustomPrompt="1"/>
          </p:nvPr>
        </p:nvSpPr>
        <p:spPr>
          <a:xfrm>
            <a:off x="6409016"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8" name="Picture Placeholder 70">
            <a:extLst>
              <a:ext uri="{FF2B5EF4-FFF2-40B4-BE49-F238E27FC236}">
                <a16:creationId xmlns:a16="http://schemas.microsoft.com/office/drawing/2014/main" id="{7E10300B-6DEF-CF47-9CA4-331928713EAC}"/>
              </a:ext>
            </a:extLst>
          </p:cNvPr>
          <p:cNvSpPr>
            <a:spLocks noGrp="1"/>
          </p:cNvSpPr>
          <p:nvPr>
            <p:ph type="pic" sz="quarter" idx="28" hasCustomPrompt="1"/>
          </p:nvPr>
        </p:nvSpPr>
        <p:spPr>
          <a:xfrm>
            <a:off x="7156499"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39" name="Picture Placeholder 70">
            <a:extLst>
              <a:ext uri="{FF2B5EF4-FFF2-40B4-BE49-F238E27FC236}">
                <a16:creationId xmlns:a16="http://schemas.microsoft.com/office/drawing/2014/main" id="{8E4C648B-3972-0946-B808-2AF1CDB3E40C}"/>
              </a:ext>
            </a:extLst>
          </p:cNvPr>
          <p:cNvSpPr>
            <a:spLocks noGrp="1"/>
          </p:cNvSpPr>
          <p:nvPr>
            <p:ph type="pic" sz="quarter" idx="29" hasCustomPrompt="1"/>
          </p:nvPr>
        </p:nvSpPr>
        <p:spPr>
          <a:xfrm>
            <a:off x="7903983" y="2231764"/>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0" name="Picture Placeholder 70">
            <a:extLst>
              <a:ext uri="{FF2B5EF4-FFF2-40B4-BE49-F238E27FC236}">
                <a16:creationId xmlns:a16="http://schemas.microsoft.com/office/drawing/2014/main" id="{8568E610-46A9-2540-9465-2B2A9D1C20B2}"/>
              </a:ext>
            </a:extLst>
          </p:cNvPr>
          <p:cNvSpPr>
            <a:spLocks noGrp="1"/>
          </p:cNvSpPr>
          <p:nvPr>
            <p:ph type="pic" sz="quarter" idx="30" hasCustomPrompt="1"/>
          </p:nvPr>
        </p:nvSpPr>
        <p:spPr>
          <a:xfrm>
            <a:off x="192411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1" name="Picture Placeholder 70">
            <a:extLst>
              <a:ext uri="{FF2B5EF4-FFF2-40B4-BE49-F238E27FC236}">
                <a16:creationId xmlns:a16="http://schemas.microsoft.com/office/drawing/2014/main" id="{1CB3D5EF-B735-874E-99FE-FB13C95202E5}"/>
              </a:ext>
            </a:extLst>
          </p:cNvPr>
          <p:cNvSpPr>
            <a:spLocks noGrp="1"/>
          </p:cNvSpPr>
          <p:nvPr>
            <p:ph type="pic" sz="quarter" idx="31" hasCustomPrompt="1"/>
          </p:nvPr>
        </p:nvSpPr>
        <p:spPr>
          <a:xfrm>
            <a:off x="2671597"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2" name="Picture Placeholder 70">
            <a:extLst>
              <a:ext uri="{FF2B5EF4-FFF2-40B4-BE49-F238E27FC236}">
                <a16:creationId xmlns:a16="http://schemas.microsoft.com/office/drawing/2014/main" id="{6EF4FDD3-EE4C-BD4F-B9A2-7A9A6147778F}"/>
              </a:ext>
            </a:extLst>
          </p:cNvPr>
          <p:cNvSpPr>
            <a:spLocks noGrp="1"/>
          </p:cNvSpPr>
          <p:nvPr>
            <p:ph type="pic" sz="quarter" idx="32" hasCustomPrompt="1"/>
          </p:nvPr>
        </p:nvSpPr>
        <p:spPr>
          <a:xfrm>
            <a:off x="3419081"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3" name="Picture Placeholder 70">
            <a:extLst>
              <a:ext uri="{FF2B5EF4-FFF2-40B4-BE49-F238E27FC236}">
                <a16:creationId xmlns:a16="http://schemas.microsoft.com/office/drawing/2014/main" id="{EE583302-0A2E-D943-907B-DAD1C9239166}"/>
              </a:ext>
            </a:extLst>
          </p:cNvPr>
          <p:cNvSpPr>
            <a:spLocks noGrp="1"/>
          </p:cNvSpPr>
          <p:nvPr>
            <p:ph type="pic" sz="quarter" idx="33" hasCustomPrompt="1"/>
          </p:nvPr>
        </p:nvSpPr>
        <p:spPr>
          <a:xfrm>
            <a:off x="4166564"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4" name="Picture Placeholder 70">
            <a:extLst>
              <a:ext uri="{FF2B5EF4-FFF2-40B4-BE49-F238E27FC236}">
                <a16:creationId xmlns:a16="http://schemas.microsoft.com/office/drawing/2014/main" id="{749808F0-273A-CA43-87F4-4CA9A26E91A5}"/>
              </a:ext>
            </a:extLst>
          </p:cNvPr>
          <p:cNvSpPr>
            <a:spLocks noGrp="1"/>
          </p:cNvSpPr>
          <p:nvPr>
            <p:ph type="pic" sz="quarter" idx="34" hasCustomPrompt="1"/>
          </p:nvPr>
        </p:nvSpPr>
        <p:spPr>
          <a:xfrm>
            <a:off x="4914048"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5" name="Picture Placeholder 70">
            <a:extLst>
              <a:ext uri="{FF2B5EF4-FFF2-40B4-BE49-F238E27FC236}">
                <a16:creationId xmlns:a16="http://schemas.microsoft.com/office/drawing/2014/main" id="{4CE0ACED-8BD2-EA4E-8C83-87C5397632CF}"/>
              </a:ext>
            </a:extLst>
          </p:cNvPr>
          <p:cNvSpPr>
            <a:spLocks noGrp="1"/>
          </p:cNvSpPr>
          <p:nvPr>
            <p:ph type="pic" sz="quarter" idx="35" hasCustomPrompt="1"/>
          </p:nvPr>
        </p:nvSpPr>
        <p:spPr>
          <a:xfrm>
            <a:off x="5661532"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6" name="Picture Placeholder 70">
            <a:extLst>
              <a:ext uri="{FF2B5EF4-FFF2-40B4-BE49-F238E27FC236}">
                <a16:creationId xmlns:a16="http://schemas.microsoft.com/office/drawing/2014/main" id="{C0141BE9-6BD7-DF4E-AACF-8BC835071648}"/>
              </a:ext>
            </a:extLst>
          </p:cNvPr>
          <p:cNvSpPr>
            <a:spLocks noGrp="1"/>
          </p:cNvSpPr>
          <p:nvPr>
            <p:ph type="pic" sz="quarter" idx="36" hasCustomPrompt="1"/>
          </p:nvPr>
        </p:nvSpPr>
        <p:spPr>
          <a:xfrm>
            <a:off x="6409016"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7" name="Picture Placeholder 70">
            <a:extLst>
              <a:ext uri="{FF2B5EF4-FFF2-40B4-BE49-F238E27FC236}">
                <a16:creationId xmlns:a16="http://schemas.microsoft.com/office/drawing/2014/main" id="{8A179900-F37F-754E-92FB-8FEE50E360F7}"/>
              </a:ext>
            </a:extLst>
          </p:cNvPr>
          <p:cNvSpPr>
            <a:spLocks noGrp="1"/>
          </p:cNvSpPr>
          <p:nvPr>
            <p:ph type="pic" sz="quarter" idx="37" hasCustomPrompt="1"/>
          </p:nvPr>
        </p:nvSpPr>
        <p:spPr>
          <a:xfrm>
            <a:off x="7156499"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8" name="Picture Placeholder 70">
            <a:extLst>
              <a:ext uri="{FF2B5EF4-FFF2-40B4-BE49-F238E27FC236}">
                <a16:creationId xmlns:a16="http://schemas.microsoft.com/office/drawing/2014/main" id="{C841D29D-0C75-F945-A260-99CC0F1EA47F}"/>
              </a:ext>
            </a:extLst>
          </p:cNvPr>
          <p:cNvSpPr>
            <a:spLocks noGrp="1"/>
          </p:cNvSpPr>
          <p:nvPr>
            <p:ph type="pic" sz="quarter" idx="38" hasCustomPrompt="1"/>
          </p:nvPr>
        </p:nvSpPr>
        <p:spPr>
          <a:xfrm>
            <a:off x="7903983" y="3066528"/>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49" name="Picture Placeholder 70">
            <a:extLst>
              <a:ext uri="{FF2B5EF4-FFF2-40B4-BE49-F238E27FC236}">
                <a16:creationId xmlns:a16="http://schemas.microsoft.com/office/drawing/2014/main" id="{E4DB58CA-DBAB-EC42-9E91-3F8F909E5656}"/>
              </a:ext>
            </a:extLst>
          </p:cNvPr>
          <p:cNvSpPr>
            <a:spLocks noGrp="1"/>
          </p:cNvSpPr>
          <p:nvPr>
            <p:ph type="pic" sz="quarter" idx="39" hasCustomPrompt="1"/>
          </p:nvPr>
        </p:nvSpPr>
        <p:spPr>
          <a:xfrm>
            <a:off x="192411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0" name="Picture Placeholder 70">
            <a:extLst>
              <a:ext uri="{FF2B5EF4-FFF2-40B4-BE49-F238E27FC236}">
                <a16:creationId xmlns:a16="http://schemas.microsoft.com/office/drawing/2014/main" id="{400ED744-7AC7-D147-A684-62CEFC48CD6D}"/>
              </a:ext>
            </a:extLst>
          </p:cNvPr>
          <p:cNvSpPr>
            <a:spLocks noGrp="1"/>
          </p:cNvSpPr>
          <p:nvPr>
            <p:ph type="pic" sz="quarter" idx="40" hasCustomPrompt="1"/>
          </p:nvPr>
        </p:nvSpPr>
        <p:spPr>
          <a:xfrm>
            <a:off x="2671597"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1" name="Picture Placeholder 70">
            <a:extLst>
              <a:ext uri="{FF2B5EF4-FFF2-40B4-BE49-F238E27FC236}">
                <a16:creationId xmlns:a16="http://schemas.microsoft.com/office/drawing/2014/main" id="{79020701-AD8D-2247-AE3C-586F142D6161}"/>
              </a:ext>
            </a:extLst>
          </p:cNvPr>
          <p:cNvSpPr>
            <a:spLocks noGrp="1"/>
          </p:cNvSpPr>
          <p:nvPr>
            <p:ph type="pic" sz="quarter" idx="41" hasCustomPrompt="1"/>
          </p:nvPr>
        </p:nvSpPr>
        <p:spPr>
          <a:xfrm>
            <a:off x="3419081"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2" name="Picture Placeholder 70">
            <a:extLst>
              <a:ext uri="{FF2B5EF4-FFF2-40B4-BE49-F238E27FC236}">
                <a16:creationId xmlns:a16="http://schemas.microsoft.com/office/drawing/2014/main" id="{B098CB22-498B-F947-8564-9340226839BD}"/>
              </a:ext>
            </a:extLst>
          </p:cNvPr>
          <p:cNvSpPr>
            <a:spLocks noGrp="1"/>
          </p:cNvSpPr>
          <p:nvPr>
            <p:ph type="pic" sz="quarter" idx="42" hasCustomPrompt="1"/>
          </p:nvPr>
        </p:nvSpPr>
        <p:spPr>
          <a:xfrm>
            <a:off x="4166564"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3" name="Picture Placeholder 70">
            <a:extLst>
              <a:ext uri="{FF2B5EF4-FFF2-40B4-BE49-F238E27FC236}">
                <a16:creationId xmlns:a16="http://schemas.microsoft.com/office/drawing/2014/main" id="{1267DD84-59A0-3A49-B71D-0B558AF61212}"/>
              </a:ext>
            </a:extLst>
          </p:cNvPr>
          <p:cNvSpPr>
            <a:spLocks noGrp="1"/>
          </p:cNvSpPr>
          <p:nvPr>
            <p:ph type="pic" sz="quarter" idx="43" hasCustomPrompt="1"/>
          </p:nvPr>
        </p:nvSpPr>
        <p:spPr>
          <a:xfrm>
            <a:off x="4914048"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4" name="Picture Placeholder 70">
            <a:extLst>
              <a:ext uri="{FF2B5EF4-FFF2-40B4-BE49-F238E27FC236}">
                <a16:creationId xmlns:a16="http://schemas.microsoft.com/office/drawing/2014/main" id="{15324ADE-91F6-2644-A8E4-E033204CC891}"/>
              </a:ext>
            </a:extLst>
          </p:cNvPr>
          <p:cNvSpPr>
            <a:spLocks noGrp="1"/>
          </p:cNvSpPr>
          <p:nvPr>
            <p:ph type="pic" sz="quarter" idx="44" hasCustomPrompt="1"/>
          </p:nvPr>
        </p:nvSpPr>
        <p:spPr>
          <a:xfrm>
            <a:off x="5661532"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5" name="Picture Placeholder 70">
            <a:extLst>
              <a:ext uri="{FF2B5EF4-FFF2-40B4-BE49-F238E27FC236}">
                <a16:creationId xmlns:a16="http://schemas.microsoft.com/office/drawing/2014/main" id="{589371DA-DB2D-734E-AE50-20328BD7E1D8}"/>
              </a:ext>
            </a:extLst>
          </p:cNvPr>
          <p:cNvSpPr>
            <a:spLocks noGrp="1"/>
          </p:cNvSpPr>
          <p:nvPr>
            <p:ph type="pic" sz="quarter" idx="45" hasCustomPrompt="1"/>
          </p:nvPr>
        </p:nvSpPr>
        <p:spPr>
          <a:xfrm>
            <a:off x="6409016"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6" name="Picture Placeholder 70">
            <a:extLst>
              <a:ext uri="{FF2B5EF4-FFF2-40B4-BE49-F238E27FC236}">
                <a16:creationId xmlns:a16="http://schemas.microsoft.com/office/drawing/2014/main" id="{D0E0163E-2B7C-7D40-89A7-4C1C09D6E57B}"/>
              </a:ext>
            </a:extLst>
          </p:cNvPr>
          <p:cNvSpPr>
            <a:spLocks noGrp="1"/>
          </p:cNvSpPr>
          <p:nvPr>
            <p:ph type="pic" sz="quarter" idx="46" hasCustomPrompt="1"/>
          </p:nvPr>
        </p:nvSpPr>
        <p:spPr>
          <a:xfrm>
            <a:off x="7156499"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7" name="Picture Placeholder 70">
            <a:extLst>
              <a:ext uri="{FF2B5EF4-FFF2-40B4-BE49-F238E27FC236}">
                <a16:creationId xmlns:a16="http://schemas.microsoft.com/office/drawing/2014/main" id="{BB6BBDB7-FB56-224D-8CA5-8CA9EF7C40C0}"/>
              </a:ext>
            </a:extLst>
          </p:cNvPr>
          <p:cNvSpPr>
            <a:spLocks noGrp="1"/>
          </p:cNvSpPr>
          <p:nvPr>
            <p:ph type="pic" sz="quarter" idx="47" hasCustomPrompt="1"/>
          </p:nvPr>
        </p:nvSpPr>
        <p:spPr>
          <a:xfrm>
            <a:off x="7903983" y="3901292"/>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8" name="Picture Placeholder 70">
            <a:extLst>
              <a:ext uri="{FF2B5EF4-FFF2-40B4-BE49-F238E27FC236}">
                <a16:creationId xmlns:a16="http://schemas.microsoft.com/office/drawing/2014/main" id="{20194293-ECE6-7C47-9EC5-4619B12AE768}"/>
              </a:ext>
            </a:extLst>
          </p:cNvPr>
          <p:cNvSpPr>
            <a:spLocks noGrp="1"/>
          </p:cNvSpPr>
          <p:nvPr>
            <p:ph type="pic" sz="quarter" idx="48" hasCustomPrompt="1"/>
          </p:nvPr>
        </p:nvSpPr>
        <p:spPr>
          <a:xfrm>
            <a:off x="192411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59" name="Picture Placeholder 70">
            <a:extLst>
              <a:ext uri="{FF2B5EF4-FFF2-40B4-BE49-F238E27FC236}">
                <a16:creationId xmlns:a16="http://schemas.microsoft.com/office/drawing/2014/main" id="{5E8E8886-E03C-BC41-93D6-47C44AD187BE}"/>
              </a:ext>
            </a:extLst>
          </p:cNvPr>
          <p:cNvSpPr>
            <a:spLocks noGrp="1"/>
          </p:cNvSpPr>
          <p:nvPr>
            <p:ph type="pic" sz="quarter" idx="49" hasCustomPrompt="1"/>
          </p:nvPr>
        </p:nvSpPr>
        <p:spPr>
          <a:xfrm>
            <a:off x="2671597"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0" name="Picture Placeholder 70">
            <a:extLst>
              <a:ext uri="{FF2B5EF4-FFF2-40B4-BE49-F238E27FC236}">
                <a16:creationId xmlns:a16="http://schemas.microsoft.com/office/drawing/2014/main" id="{1B20C9BD-5A52-5946-AF0D-21092A860423}"/>
              </a:ext>
            </a:extLst>
          </p:cNvPr>
          <p:cNvSpPr>
            <a:spLocks noGrp="1"/>
          </p:cNvSpPr>
          <p:nvPr>
            <p:ph type="pic" sz="quarter" idx="50" hasCustomPrompt="1"/>
          </p:nvPr>
        </p:nvSpPr>
        <p:spPr>
          <a:xfrm>
            <a:off x="3419081"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1" name="Picture Placeholder 70">
            <a:extLst>
              <a:ext uri="{FF2B5EF4-FFF2-40B4-BE49-F238E27FC236}">
                <a16:creationId xmlns:a16="http://schemas.microsoft.com/office/drawing/2014/main" id="{1BA94661-216D-704C-BF7D-7ABC0B8AB28C}"/>
              </a:ext>
            </a:extLst>
          </p:cNvPr>
          <p:cNvSpPr>
            <a:spLocks noGrp="1"/>
          </p:cNvSpPr>
          <p:nvPr>
            <p:ph type="pic" sz="quarter" idx="51" hasCustomPrompt="1"/>
          </p:nvPr>
        </p:nvSpPr>
        <p:spPr>
          <a:xfrm>
            <a:off x="4166564"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2" name="Picture Placeholder 70">
            <a:extLst>
              <a:ext uri="{FF2B5EF4-FFF2-40B4-BE49-F238E27FC236}">
                <a16:creationId xmlns:a16="http://schemas.microsoft.com/office/drawing/2014/main" id="{CC86C4E2-D308-A948-AB60-C73B24AF9FFA}"/>
              </a:ext>
            </a:extLst>
          </p:cNvPr>
          <p:cNvSpPr>
            <a:spLocks noGrp="1"/>
          </p:cNvSpPr>
          <p:nvPr>
            <p:ph type="pic" sz="quarter" idx="52" hasCustomPrompt="1"/>
          </p:nvPr>
        </p:nvSpPr>
        <p:spPr>
          <a:xfrm>
            <a:off x="4914048"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3" name="Picture Placeholder 70">
            <a:extLst>
              <a:ext uri="{FF2B5EF4-FFF2-40B4-BE49-F238E27FC236}">
                <a16:creationId xmlns:a16="http://schemas.microsoft.com/office/drawing/2014/main" id="{5F51045E-F98A-3E49-87E0-1FC6FBB7BF07}"/>
              </a:ext>
            </a:extLst>
          </p:cNvPr>
          <p:cNvSpPr>
            <a:spLocks noGrp="1"/>
          </p:cNvSpPr>
          <p:nvPr>
            <p:ph type="pic" sz="quarter" idx="53" hasCustomPrompt="1"/>
          </p:nvPr>
        </p:nvSpPr>
        <p:spPr>
          <a:xfrm>
            <a:off x="5661532"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4" name="Picture Placeholder 70">
            <a:extLst>
              <a:ext uri="{FF2B5EF4-FFF2-40B4-BE49-F238E27FC236}">
                <a16:creationId xmlns:a16="http://schemas.microsoft.com/office/drawing/2014/main" id="{0EFC32F0-CEB6-6847-8030-D1437D8D62AE}"/>
              </a:ext>
            </a:extLst>
          </p:cNvPr>
          <p:cNvSpPr>
            <a:spLocks noGrp="1"/>
          </p:cNvSpPr>
          <p:nvPr>
            <p:ph type="pic" sz="quarter" idx="54" hasCustomPrompt="1"/>
          </p:nvPr>
        </p:nvSpPr>
        <p:spPr>
          <a:xfrm>
            <a:off x="6409016"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5" name="Picture Placeholder 70">
            <a:extLst>
              <a:ext uri="{FF2B5EF4-FFF2-40B4-BE49-F238E27FC236}">
                <a16:creationId xmlns:a16="http://schemas.microsoft.com/office/drawing/2014/main" id="{BC2B4E50-7A9E-E645-B22F-EA16529AEE03}"/>
              </a:ext>
            </a:extLst>
          </p:cNvPr>
          <p:cNvSpPr>
            <a:spLocks noGrp="1"/>
          </p:cNvSpPr>
          <p:nvPr>
            <p:ph type="pic" sz="quarter" idx="55" hasCustomPrompt="1"/>
          </p:nvPr>
        </p:nvSpPr>
        <p:spPr>
          <a:xfrm>
            <a:off x="7156499"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6" name="Picture Placeholder 70">
            <a:extLst>
              <a:ext uri="{FF2B5EF4-FFF2-40B4-BE49-F238E27FC236}">
                <a16:creationId xmlns:a16="http://schemas.microsoft.com/office/drawing/2014/main" id="{7722559F-8BFF-4847-8B3C-3990501887DC}"/>
              </a:ext>
            </a:extLst>
          </p:cNvPr>
          <p:cNvSpPr>
            <a:spLocks noGrp="1"/>
          </p:cNvSpPr>
          <p:nvPr>
            <p:ph type="pic" sz="quarter" idx="56" hasCustomPrompt="1"/>
          </p:nvPr>
        </p:nvSpPr>
        <p:spPr>
          <a:xfrm>
            <a:off x="7903983" y="4736057"/>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7" name="Picture Placeholder 70">
            <a:extLst>
              <a:ext uri="{FF2B5EF4-FFF2-40B4-BE49-F238E27FC236}">
                <a16:creationId xmlns:a16="http://schemas.microsoft.com/office/drawing/2014/main" id="{85326BD3-CD01-2D47-8C3F-9965090E5136}"/>
              </a:ext>
            </a:extLst>
          </p:cNvPr>
          <p:cNvSpPr>
            <a:spLocks noGrp="1"/>
          </p:cNvSpPr>
          <p:nvPr>
            <p:ph type="pic" sz="quarter" idx="57" hasCustomPrompt="1"/>
          </p:nvPr>
        </p:nvSpPr>
        <p:spPr>
          <a:xfrm>
            <a:off x="192411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8" name="Picture Placeholder 70">
            <a:extLst>
              <a:ext uri="{FF2B5EF4-FFF2-40B4-BE49-F238E27FC236}">
                <a16:creationId xmlns:a16="http://schemas.microsoft.com/office/drawing/2014/main" id="{CFCC9D38-7343-8541-AF11-F409923E58FA}"/>
              </a:ext>
            </a:extLst>
          </p:cNvPr>
          <p:cNvSpPr>
            <a:spLocks noGrp="1"/>
          </p:cNvSpPr>
          <p:nvPr>
            <p:ph type="pic" sz="quarter" idx="58" hasCustomPrompt="1"/>
          </p:nvPr>
        </p:nvSpPr>
        <p:spPr>
          <a:xfrm>
            <a:off x="2671597"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69" name="Picture Placeholder 70">
            <a:extLst>
              <a:ext uri="{FF2B5EF4-FFF2-40B4-BE49-F238E27FC236}">
                <a16:creationId xmlns:a16="http://schemas.microsoft.com/office/drawing/2014/main" id="{5FB8EE51-40D9-1445-9F76-240B22D1F363}"/>
              </a:ext>
            </a:extLst>
          </p:cNvPr>
          <p:cNvSpPr>
            <a:spLocks noGrp="1"/>
          </p:cNvSpPr>
          <p:nvPr>
            <p:ph type="pic" sz="quarter" idx="59" hasCustomPrompt="1"/>
          </p:nvPr>
        </p:nvSpPr>
        <p:spPr>
          <a:xfrm>
            <a:off x="3419081"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0" name="Picture Placeholder 70">
            <a:extLst>
              <a:ext uri="{FF2B5EF4-FFF2-40B4-BE49-F238E27FC236}">
                <a16:creationId xmlns:a16="http://schemas.microsoft.com/office/drawing/2014/main" id="{F5FD6DFA-5128-E341-99F4-1F68A7C82651}"/>
              </a:ext>
            </a:extLst>
          </p:cNvPr>
          <p:cNvSpPr>
            <a:spLocks noGrp="1"/>
          </p:cNvSpPr>
          <p:nvPr>
            <p:ph type="pic" sz="quarter" idx="60" hasCustomPrompt="1"/>
          </p:nvPr>
        </p:nvSpPr>
        <p:spPr>
          <a:xfrm>
            <a:off x="4166564"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1" name="Picture Placeholder 70">
            <a:extLst>
              <a:ext uri="{FF2B5EF4-FFF2-40B4-BE49-F238E27FC236}">
                <a16:creationId xmlns:a16="http://schemas.microsoft.com/office/drawing/2014/main" id="{280D86C3-6C87-DB45-93DA-46EDD0415BC0}"/>
              </a:ext>
            </a:extLst>
          </p:cNvPr>
          <p:cNvSpPr>
            <a:spLocks noGrp="1"/>
          </p:cNvSpPr>
          <p:nvPr>
            <p:ph type="pic" sz="quarter" idx="61" hasCustomPrompt="1"/>
          </p:nvPr>
        </p:nvSpPr>
        <p:spPr>
          <a:xfrm>
            <a:off x="4914048"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2" name="Picture Placeholder 70">
            <a:extLst>
              <a:ext uri="{FF2B5EF4-FFF2-40B4-BE49-F238E27FC236}">
                <a16:creationId xmlns:a16="http://schemas.microsoft.com/office/drawing/2014/main" id="{1F42C1FD-D7E9-9445-889B-FF1A1C16C7FC}"/>
              </a:ext>
            </a:extLst>
          </p:cNvPr>
          <p:cNvSpPr>
            <a:spLocks noGrp="1"/>
          </p:cNvSpPr>
          <p:nvPr>
            <p:ph type="pic" sz="quarter" idx="62" hasCustomPrompt="1"/>
          </p:nvPr>
        </p:nvSpPr>
        <p:spPr>
          <a:xfrm>
            <a:off x="5661532"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3" name="Picture Placeholder 70">
            <a:extLst>
              <a:ext uri="{FF2B5EF4-FFF2-40B4-BE49-F238E27FC236}">
                <a16:creationId xmlns:a16="http://schemas.microsoft.com/office/drawing/2014/main" id="{AF4AD0F9-84B8-4D4B-BD64-0CA228AF10F4}"/>
              </a:ext>
            </a:extLst>
          </p:cNvPr>
          <p:cNvSpPr>
            <a:spLocks noGrp="1"/>
          </p:cNvSpPr>
          <p:nvPr>
            <p:ph type="pic" sz="quarter" idx="63" hasCustomPrompt="1"/>
          </p:nvPr>
        </p:nvSpPr>
        <p:spPr>
          <a:xfrm>
            <a:off x="6409016"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4" name="Picture Placeholder 70">
            <a:extLst>
              <a:ext uri="{FF2B5EF4-FFF2-40B4-BE49-F238E27FC236}">
                <a16:creationId xmlns:a16="http://schemas.microsoft.com/office/drawing/2014/main" id="{6E00E9EE-D705-2348-9C5F-1A28E17D7AFA}"/>
              </a:ext>
            </a:extLst>
          </p:cNvPr>
          <p:cNvSpPr>
            <a:spLocks noGrp="1"/>
          </p:cNvSpPr>
          <p:nvPr>
            <p:ph type="pic" sz="quarter" idx="64" hasCustomPrompt="1"/>
          </p:nvPr>
        </p:nvSpPr>
        <p:spPr>
          <a:xfrm>
            <a:off x="7156499"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5" name="Picture Placeholder 70">
            <a:extLst>
              <a:ext uri="{FF2B5EF4-FFF2-40B4-BE49-F238E27FC236}">
                <a16:creationId xmlns:a16="http://schemas.microsoft.com/office/drawing/2014/main" id="{5731C443-2A5F-1F49-B42D-A7B2085E4E15}"/>
              </a:ext>
            </a:extLst>
          </p:cNvPr>
          <p:cNvSpPr>
            <a:spLocks noGrp="1"/>
          </p:cNvSpPr>
          <p:nvPr>
            <p:ph type="pic" sz="quarter" idx="65" hasCustomPrompt="1"/>
          </p:nvPr>
        </p:nvSpPr>
        <p:spPr>
          <a:xfrm>
            <a:off x="7903983" y="5570821"/>
            <a:ext cx="519906" cy="703792"/>
          </a:xfrm>
          <a:prstGeom prst="rect">
            <a:avLst/>
          </a:prstGeom>
        </p:spPr>
        <p:txBody>
          <a:bodyPr anchor="ctr">
            <a:normAutofit/>
          </a:bodyPr>
          <a:lstStyle>
            <a:lvl1pPr marL="0" indent="0" algn="ctr">
              <a:buFontTx/>
              <a:buNone/>
              <a:defRPr sz="750">
                <a:latin typeface="DM Sans" pitchFamily="2" charset="77"/>
              </a:defRPr>
            </a:lvl1pPr>
          </a:lstStyle>
          <a:p>
            <a:r>
              <a:rPr lang="en-US" dirty="0"/>
              <a:t>Client logo</a:t>
            </a:r>
          </a:p>
        </p:txBody>
      </p:sp>
      <p:sp>
        <p:nvSpPr>
          <p:cNvPr id="176" name="Slide Number Placeholder 7">
            <a:extLst>
              <a:ext uri="{FF2B5EF4-FFF2-40B4-BE49-F238E27FC236}">
                <a16:creationId xmlns:a16="http://schemas.microsoft.com/office/drawing/2014/main" id="{5C67D2F5-B0C2-3A4E-A3B9-C2E92175CFC1}"/>
              </a:ext>
            </a:extLst>
          </p:cNvPr>
          <p:cNvSpPr>
            <a:spLocks noGrp="1"/>
          </p:cNvSpPr>
          <p:nvPr>
            <p:ph type="sldNum" sz="quarter" idx="66"/>
          </p:nvPr>
        </p:nvSpPr>
        <p:spPr>
          <a:xfrm>
            <a:off x="7145111" y="6349495"/>
            <a:ext cx="1808390" cy="365125"/>
          </a:xfrm>
        </p:spPr>
        <p:txBody>
          <a:bodyPr/>
          <a:lstStyle/>
          <a:p>
            <a:fld id="{F384092C-9B9C-9748-AC6A-F06C9D03AD52}" type="slidenum">
              <a:rPr lang="en-US" smtClean="0"/>
              <a:pPr/>
              <a:t>‹#›</a:t>
            </a:fld>
            <a:endParaRPr lang="en-US" dirty="0"/>
          </a:p>
        </p:txBody>
      </p:sp>
      <p:sp>
        <p:nvSpPr>
          <p:cNvPr id="177" name="Picture Placeholder 68">
            <a:extLst>
              <a:ext uri="{FF2B5EF4-FFF2-40B4-BE49-F238E27FC236}">
                <a16:creationId xmlns:a16="http://schemas.microsoft.com/office/drawing/2014/main" id="{D6C5EDAE-2AE9-804A-AA86-7D53B05022EE}"/>
              </a:ext>
            </a:extLst>
          </p:cNvPr>
          <p:cNvSpPr>
            <a:spLocks noGrp="1"/>
          </p:cNvSpPr>
          <p:nvPr>
            <p:ph type="pic" sz="quarter" idx="67" hasCustomPrompt="1"/>
          </p:nvPr>
        </p:nvSpPr>
        <p:spPr>
          <a:xfrm>
            <a:off x="328149" y="2370301"/>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Health</a:t>
            </a:r>
          </a:p>
        </p:txBody>
      </p:sp>
      <p:sp>
        <p:nvSpPr>
          <p:cNvPr id="178" name="Picture Placeholder 68">
            <a:extLst>
              <a:ext uri="{FF2B5EF4-FFF2-40B4-BE49-F238E27FC236}">
                <a16:creationId xmlns:a16="http://schemas.microsoft.com/office/drawing/2014/main" id="{252B1528-FAB5-F342-8D82-FB5A66153E74}"/>
              </a:ext>
            </a:extLst>
          </p:cNvPr>
          <p:cNvSpPr>
            <a:spLocks noGrp="1"/>
          </p:cNvSpPr>
          <p:nvPr>
            <p:ph type="pic" sz="quarter" idx="68" hasCustomPrompt="1"/>
          </p:nvPr>
        </p:nvSpPr>
        <p:spPr>
          <a:xfrm>
            <a:off x="328149" y="3221825"/>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Energy</a:t>
            </a:r>
          </a:p>
        </p:txBody>
      </p:sp>
      <p:sp>
        <p:nvSpPr>
          <p:cNvPr id="179" name="Picture Placeholder 68">
            <a:extLst>
              <a:ext uri="{FF2B5EF4-FFF2-40B4-BE49-F238E27FC236}">
                <a16:creationId xmlns:a16="http://schemas.microsoft.com/office/drawing/2014/main" id="{CB3822BF-C4A4-854A-B05F-3C6082B88143}"/>
              </a:ext>
            </a:extLst>
          </p:cNvPr>
          <p:cNvSpPr>
            <a:spLocks noGrp="1"/>
          </p:cNvSpPr>
          <p:nvPr>
            <p:ph type="pic" sz="quarter" idx="69" hasCustomPrompt="1"/>
          </p:nvPr>
        </p:nvSpPr>
        <p:spPr>
          <a:xfrm>
            <a:off x="328149" y="407335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Federal</a:t>
            </a:r>
          </a:p>
        </p:txBody>
      </p:sp>
      <p:sp>
        <p:nvSpPr>
          <p:cNvPr id="180" name="Picture Placeholder 68">
            <a:extLst>
              <a:ext uri="{FF2B5EF4-FFF2-40B4-BE49-F238E27FC236}">
                <a16:creationId xmlns:a16="http://schemas.microsoft.com/office/drawing/2014/main" id="{125D8567-C807-2F4C-AF51-B709FED33A28}"/>
              </a:ext>
            </a:extLst>
          </p:cNvPr>
          <p:cNvSpPr>
            <a:spLocks noGrp="1"/>
          </p:cNvSpPr>
          <p:nvPr>
            <p:ph type="pic" sz="quarter" idx="70" hasCustomPrompt="1"/>
          </p:nvPr>
        </p:nvSpPr>
        <p:spPr>
          <a:xfrm>
            <a:off x="328149" y="4924874"/>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State</a:t>
            </a:r>
          </a:p>
        </p:txBody>
      </p:sp>
      <p:sp>
        <p:nvSpPr>
          <p:cNvPr id="181" name="Picture Placeholder 68">
            <a:extLst>
              <a:ext uri="{FF2B5EF4-FFF2-40B4-BE49-F238E27FC236}">
                <a16:creationId xmlns:a16="http://schemas.microsoft.com/office/drawing/2014/main" id="{DCC1908E-BDBB-DF4F-BDD7-0D47285B1DCC}"/>
              </a:ext>
            </a:extLst>
          </p:cNvPr>
          <p:cNvSpPr>
            <a:spLocks noGrp="1"/>
          </p:cNvSpPr>
          <p:nvPr>
            <p:ph type="pic" sz="quarter" idx="71" hasCustomPrompt="1"/>
          </p:nvPr>
        </p:nvSpPr>
        <p:spPr>
          <a:xfrm>
            <a:off x="328149" y="5651500"/>
            <a:ext cx="1362055" cy="473666"/>
          </a:xfrm>
          <a:prstGeom prst="rect">
            <a:avLst/>
          </a:prstGeom>
        </p:spPr>
        <p:txBody>
          <a:bodyPr lIns="0" tIns="0" rIns="0" bIns="0" anchor="ctr">
            <a:noAutofit/>
          </a:bodyPr>
          <a:lstStyle>
            <a:lvl1pPr marL="0" indent="0" algn="r">
              <a:lnSpc>
                <a:spcPct val="100000"/>
              </a:lnSpc>
              <a:spcBef>
                <a:spcPts val="3750"/>
              </a:spcBef>
              <a:buFontTx/>
              <a:buNone/>
              <a:defRPr sz="1250" b="0" i="0">
                <a:latin typeface="DM Sans Medium" pitchFamily="2" charset="77"/>
              </a:defRPr>
            </a:lvl1pPr>
          </a:lstStyle>
          <a:p>
            <a:pPr algn="r"/>
            <a:r>
              <a:rPr lang="en-US" sz="1250" b="1" dirty="0">
                <a:latin typeface="DM Sans" pitchFamily="2" charset="77"/>
              </a:rPr>
              <a:t>Local</a:t>
            </a:r>
          </a:p>
        </p:txBody>
      </p:sp>
    </p:spTree>
    <p:extLst>
      <p:ext uri="{BB962C8B-B14F-4D97-AF65-F5344CB8AC3E}">
        <p14:creationId xmlns:p14="http://schemas.microsoft.com/office/powerpoint/2010/main" val="22688792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EDC64526-51AE-6943-A730-AB04368DE3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Tree>
    <p:extLst>
      <p:ext uri="{BB962C8B-B14F-4D97-AF65-F5344CB8AC3E}">
        <p14:creationId xmlns:p14="http://schemas.microsoft.com/office/powerpoint/2010/main" val="328568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Standard Title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C48B25-212D-AE44-A3EB-224F07916374}"/>
              </a:ext>
            </a:extLst>
          </p:cNvPr>
          <p:cNvSpPr/>
          <p:nvPr userDrawn="1"/>
        </p:nvSpPr>
        <p:spPr>
          <a:xfrm>
            <a:off x="-1" y="0"/>
            <a:ext cx="9144001" cy="6858000"/>
          </a:xfrm>
          <a:prstGeom prst="rect">
            <a:avLst/>
          </a:prstGeom>
          <a:solidFill>
            <a:srgbClr val="5BCB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nvGrpSpPr>
          <p:cNvPr id="8" name="Group 7">
            <a:extLst>
              <a:ext uri="{FF2B5EF4-FFF2-40B4-BE49-F238E27FC236}">
                <a16:creationId xmlns:a16="http://schemas.microsoft.com/office/drawing/2014/main" id="{A88E8816-43D4-3543-B8F8-BA2D9989DB11}"/>
              </a:ext>
            </a:extLst>
          </p:cNvPr>
          <p:cNvGrpSpPr/>
          <p:nvPr userDrawn="1"/>
        </p:nvGrpSpPr>
        <p:grpSpPr>
          <a:xfrm>
            <a:off x="1" y="330"/>
            <a:ext cx="9143999" cy="4198606"/>
            <a:chOff x="228600" y="396"/>
            <a:chExt cx="14173200" cy="5028804"/>
          </a:xfrm>
          <a:solidFill>
            <a:srgbClr val="44A4DB"/>
          </a:solidFill>
        </p:grpSpPr>
        <p:sp>
          <p:nvSpPr>
            <p:cNvPr id="9" name="Rectangle 8">
              <a:extLst>
                <a:ext uri="{FF2B5EF4-FFF2-40B4-BE49-F238E27FC236}">
                  <a16:creationId xmlns:a16="http://schemas.microsoft.com/office/drawing/2014/main" id="{8AC2412F-BCF2-4D4E-90EF-A3C52CD9E9EE}"/>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0" name="Rectangle 9">
              <a:extLst>
                <a:ext uri="{FF2B5EF4-FFF2-40B4-BE49-F238E27FC236}">
                  <a16:creationId xmlns:a16="http://schemas.microsoft.com/office/drawing/2014/main" id="{0351239B-940D-9F45-90D0-327EA1C77D50}"/>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1" name="Rectangle 10">
              <a:extLst>
                <a:ext uri="{FF2B5EF4-FFF2-40B4-BE49-F238E27FC236}">
                  <a16:creationId xmlns:a16="http://schemas.microsoft.com/office/drawing/2014/main" id="{E2C63889-64A0-2843-9AD5-4C1195772E52}"/>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2" name="Rectangle 11">
              <a:extLst>
                <a:ext uri="{FF2B5EF4-FFF2-40B4-BE49-F238E27FC236}">
                  <a16:creationId xmlns:a16="http://schemas.microsoft.com/office/drawing/2014/main" id="{AF592710-E8AB-1941-B5EA-C67250B90086}"/>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3" name="Rectangle 12">
              <a:extLst>
                <a:ext uri="{FF2B5EF4-FFF2-40B4-BE49-F238E27FC236}">
                  <a16:creationId xmlns:a16="http://schemas.microsoft.com/office/drawing/2014/main" id="{EF62B63E-7571-2940-AB05-B15ACCD43646}"/>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4" name="Rectangle 13">
              <a:extLst>
                <a:ext uri="{FF2B5EF4-FFF2-40B4-BE49-F238E27FC236}">
                  <a16:creationId xmlns:a16="http://schemas.microsoft.com/office/drawing/2014/main" id="{8B94D5C5-8E80-4B4B-9E2F-1061EA47A989}"/>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5" name="Rectangle 14">
              <a:extLst>
                <a:ext uri="{FF2B5EF4-FFF2-40B4-BE49-F238E27FC236}">
                  <a16:creationId xmlns:a16="http://schemas.microsoft.com/office/drawing/2014/main" id="{0AB9D920-2EB5-534B-A0A8-2E0FAA8C9273}"/>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Rectangle 15">
              <a:extLst>
                <a:ext uri="{FF2B5EF4-FFF2-40B4-BE49-F238E27FC236}">
                  <a16:creationId xmlns:a16="http://schemas.microsoft.com/office/drawing/2014/main" id="{8289CC3F-C41C-0547-B3A8-22F01F32704F}"/>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Rectangle 16">
              <a:extLst>
                <a:ext uri="{FF2B5EF4-FFF2-40B4-BE49-F238E27FC236}">
                  <a16:creationId xmlns:a16="http://schemas.microsoft.com/office/drawing/2014/main" id="{0111B70F-E8A6-0144-9B42-F900625A9FFC}"/>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Rectangle 17">
              <a:extLst>
                <a:ext uri="{FF2B5EF4-FFF2-40B4-BE49-F238E27FC236}">
                  <a16:creationId xmlns:a16="http://schemas.microsoft.com/office/drawing/2014/main" id="{3313889B-68FC-0C4B-9A74-A0F48338D310}"/>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9" name="Rectangle 18">
              <a:extLst>
                <a:ext uri="{FF2B5EF4-FFF2-40B4-BE49-F238E27FC236}">
                  <a16:creationId xmlns:a16="http://schemas.microsoft.com/office/drawing/2014/main" id="{43848BA7-CF67-8B48-9B47-8FD776379AAD}"/>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88F4E4CA-91E5-6347-B7F9-5E96655175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1" name="Rectangle 20">
              <a:extLst>
                <a:ext uri="{FF2B5EF4-FFF2-40B4-BE49-F238E27FC236}">
                  <a16:creationId xmlns:a16="http://schemas.microsoft.com/office/drawing/2014/main" id="{F9431090-C62D-754C-B909-24D8FE4A458C}"/>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2" name="Rectangle 21">
              <a:extLst>
                <a:ext uri="{FF2B5EF4-FFF2-40B4-BE49-F238E27FC236}">
                  <a16:creationId xmlns:a16="http://schemas.microsoft.com/office/drawing/2014/main" id="{4D134BE3-DC22-A243-9E50-E4204B5C17F4}"/>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3" name="Rectangle 22">
              <a:extLst>
                <a:ext uri="{FF2B5EF4-FFF2-40B4-BE49-F238E27FC236}">
                  <a16:creationId xmlns:a16="http://schemas.microsoft.com/office/drawing/2014/main" id="{325E05DA-D377-0640-8629-2FEF2211D2CC}"/>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4" name="Rectangle 23">
              <a:extLst>
                <a:ext uri="{FF2B5EF4-FFF2-40B4-BE49-F238E27FC236}">
                  <a16:creationId xmlns:a16="http://schemas.microsoft.com/office/drawing/2014/main" id="{6824F76C-1F94-004C-9F92-90015DF64754}"/>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5" name="Rectangle 24">
              <a:extLst>
                <a:ext uri="{FF2B5EF4-FFF2-40B4-BE49-F238E27FC236}">
                  <a16:creationId xmlns:a16="http://schemas.microsoft.com/office/drawing/2014/main" id="{ADBEBC27-C4A9-0046-AB43-2085F8241D27}"/>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6" name="Rectangle 25">
              <a:extLst>
                <a:ext uri="{FF2B5EF4-FFF2-40B4-BE49-F238E27FC236}">
                  <a16:creationId xmlns:a16="http://schemas.microsoft.com/office/drawing/2014/main" id="{25E8F83E-7089-BA4C-935E-EB92B2120501}"/>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7" name="Rectangle 26">
              <a:extLst>
                <a:ext uri="{FF2B5EF4-FFF2-40B4-BE49-F238E27FC236}">
                  <a16:creationId xmlns:a16="http://schemas.microsoft.com/office/drawing/2014/main" id="{6E6EC7F3-E133-014A-88C5-822D15FDA617}"/>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8" name="Rectangle 27">
              <a:extLst>
                <a:ext uri="{FF2B5EF4-FFF2-40B4-BE49-F238E27FC236}">
                  <a16:creationId xmlns:a16="http://schemas.microsoft.com/office/drawing/2014/main" id="{53C9F428-0034-FD4E-A744-0A52D09B035C}"/>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9" name="Rectangle 28">
              <a:extLst>
                <a:ext uri="{FF2B5EF4-FFF2-40B4-BE49-F238E27FC236}">
                  <a16:creationId xmlns:a16="http://schemas.microsoft.com/office/drawing/2014/main" id="{3158144C-A02B-8340-AFC5-585EB198EF5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0" name="Rectangle 29">
              <a:extLst>
                <a:ext uri="{FF2B5EF4-FFF2-40B4-BE49-F238E27FC236}">
                  <a16:creationId xmlns:a16="http://schemas.microsoft.com/office/drawing/2014/main" id="{EB442B7B-A733-A749-A724-3C20EB85508F}"/>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1" name="Rectangle 30">
              <a:extLst>
                <a:ext uri="{FF2B5EF4-FFF2-40B4-BE49-F238E27FC236}">
                  <a16:creationId xmlns:a16="http://schemas.microsoft.com/office/drawing/2014/main" id="{EA0312A9-7F4F-6344-AB2D-3DACEA187AE2}"/>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2" name="Rectangle 31">
              <a:extLst>
                <a:ext uri="{FF2B5EF4-FFF2-40B4-BE49-F238E27FC236}">
                  <a16:creationId xmlns:a16="http://schemas.microsoft.com/office/drawing/2014/main" id="{88188C49-33E2-1F49-98A8-E840769E915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3" name="Rectangle 32">
              <a:extLst>
                <a:ext uri="{FF2B5EF4-FFF2-40B4-BE49-F238E27FC236}">
                  <a16:creationId xmlns:a16="http://schemas.microsoft.com/office/drawing/2014/main" id="{11467069-8B76-BB43-91F0-CB0BCA7A4AC0}"/>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cxnSp>
        <p:nvCxnSpPr>
          <p:cNvPr id="35" name="Straight Connector 34">
            <a:extLst>
              <a:ext uri="{FF2B5EF4-FFF2-40B4-BE49-F238E27FC236}">
                <a16:creationId xmlns:a16="http://schemas.microsoft.com/office/drawing/2014/main" id="{AFF91861-FA90-E44B-AC21-C6EF89C01D84}"/>
              </a:ext>
            </a:extLst>
          </p:cNvPr>
          <p:cNvCxnSpPr>
            <a:cxnSpLocks/>
          </p:cNvCxnSpPr>
          <p:nvPr userDrawn="1"/>
        </p:nvCxnSpPr>
        <p:spPr>
          <a:xfrm>
            <a:off x="357188" y="5462828"/>
            <a:ext cx="842962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 Placeholder 3">
            <a:extLst>
              <a:ext uri="{FF2B5EF4-FFF2-40B4-BE49-F238E27FC236}">
                <a16:creationId xmlns:a16="http://schemas.microsoft.com/office/drawing/2014/main" id="{4C098FEE-3B74-3A45-A22C-CE9B248464EF}"/>
              </a:ext>
            </a:extLst>
          </p:cNvPr>
          <p:cNvSpPr>
            <a:spLocks noGrp="1"/>
          </p:cNvSpPr>
          <p:nvPr>
            <p:ph type="body" sz="quarter" idx="10" hasCustomPrompt="1"/>
          </p:nvPr>
        </p:nvSpPr>
        <p:spPr>
          <a:xfrm>
            <a:off x="1051933" y="4165694"/>
            <a:ext cx="6124874" cy="1135380"/>
          </a:xfrm>
          <a:prstGeom prst="rect">
            <a:avLst/>
          </a:prstGeom>
        </p:spPr>
        <p:txBody>
          <a:bodyPr anchor="b">
            <a:normAutofit/>
          </a:bodyPr>
          <a:lstStyle>
            <a:lvl1pPr marL="0" indent="0">
              <a:buFontTx/>
              <a:buNone/>
              <a:defRPr sz="2500" b="1" i="0">
                <a:solidFill>
                  <a:schemeClr val="tx1"/>
                </a:solidFill>
                <a:latin typeface="DM Sans" pitchFamily="2" charset="77"/>
              </a:defRPr>
            </a:lvl1pPr>
            <a:lvl2pPr marL="342887" indent="0">
              <a:buFontTx/>
              <a:buNone/>
              <a:defRPr/>
            </a:lvl2pPr>
            <a:lvl3pPr marL="685772" indent="0">
              <a:buFontTx/>
              <a:buNone/>
              <a:defRPr/>
            </a:lvl3pPr>
            <a:lvl4pPr marL="1028659" indent="0">
              <a:buFontTx/>
              <a:buNone/>
              <a:defRPr/>
            </a:lvl4pPr>
            <a:lvl5pPr marL="1371545" indent="0">
              <a:buFontTx/>
              <a:buNone/>
              <a:defRPr/>
            </a:lvl5pPr>
          </a:lstStyle>
          <a:p>
            <a:pPr lvl="0"/>
            <a:r>
              <a:rPr lang="en-US" dirty="0"/>
              <a:t>Click to edit title</a:t>
            </a:r>
          </a:p>
        </p:txBody>
      </p:sp>
      <p:sp>
        <p:nvSpPr>
          <p:cNvPr id="42" name="Text Placeholder 2">
            <a:extLst>
              <a:ext uri="{FF2B5EF4-FFF2-40B4-BE49-F238E27FC236}">
                <a16:creationId xmlns:a16="http://schemas.microsoft.com/office/drawing/2014/main" id="{F6CD9287-ABBC-C54A-8E1C-7D236A91C91B}"/>
              </a:ext>
            </a:extLst>
          </p:cNvPr>
          <p:cNvSpPr>
            <a:spLocks noGrp="1"/>
          </p:cNvSpPr>
          <p:nvPr>
            <p:ph type="body" sz="quarter" idx="11" hasCustomPrompt="1"/>
          </p:nvPr>
        </p:nvSpPr>
        <p:spPr>
          <a:xfrm>
            <a:off x="1052034"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sp>
        <p:nvSpPr>
          <p:cNvPr id="43" name="Text Placeholder 2">
            <a:extLst>
              <a:ext uri="{FF2B5EF4-FFF2-40B4-BE49-F238E27FC236}">
                <a16:creationId xmlns:a16="http://schemas.microsoft.com/office/drawing/2014/main" id="{76941855-2960-3E40-A235-348A0F0634F9}"/>
              </a:ext>
            </a:extLst>
          </p:cNvPr>
          <p:cNvSpPr>
            <a:spLocks noGrp="1"/>
          </p:cNvSpPr>
          <p:nvPr>
            <p:ph type="body" sz="quarter" idx="12" hasCustomPrompt="1"/>
          </p:nvPr>
        </p:nvSpPr>
        <p:spPr>
          <a:xfrm>
            <a:off x="4254815" y="5757333"/>
            <a:ext cx="2921992" cy="924510"/>
          </a:xfrm>
          <a:prstGeom prst="rect">
            <a:avLst/>
          </a:prstGeom>
        </p:spPr>
        <p:txBody>
          <a:bodyPr>
            <a:normAutofit/>
          </a:bodyPr>
          <a:lstStyle>
            <a:lvl1pPr marL="0" indent="0">
              <a:lnSpc>
                <a:spcPct val="100000"/>
              </a:lnSpc>
              <a:spcBef>
                <a:spcPts val="0"/>
              </a:spcBef>
              <a:buFontTx/>
              <a:buNone/>
              <a:defRPr sz="1250" b="0" i="0">
                <a:solidFill>
                  <a:schemeClr val="bg1"/>
                </a:solidFill>
                <a:latin typeface="DM Sans Medium" pitchFamily="2" charset="77"/>
              </a:defRPr>
            </a:lvl1pPr>
            <a:lvl2pPr marL="342887" indent="0">
              <a:buFontTx/>
              <a:buNone/>
              <a:defRPr sz="875">
                <a:solidFill>
                  <a:schemeClr val="bg1">
                    <a:lumMod val="85000"/>
                  </a:schemeClr>
                </a:solidFill>
              </a:defRPr>
            </a:lvl2pPr>
            <a:lvl3pPr marL="685772" indent="0">
              <a:buFontTx/>
              <a:buNone/>
              <a:defRPr sz="875">
                <a:solidFill>
                  <a:schemeClr val="bg1">
                    <a:lumMod val="85000"/>
                  </a:schemeClr>
                </a:solidFill>
              </a:defRPr>
            </a:lvl3pPr>
            <a:lvl4pPr marL="1028659" indent="0">
              <a:buFontTx/>
              <a:buNone/>
              <a:defRPr sz="875">
                <a:solidFill>
                  <a:schemeClr val="bg1">
                    <a:lumMod val="85000"/>
                  </a:schemeClr>
                </a:solidFill>
              </a:defRPr>
            </a:lvl4pPr>
            <a:lvl5pPr marL="1371545" indent="0">
              <a:buFontTx/>
              <a:buNone/>
              <a:defRPr sz="875">
                <a:solidFill>
                  <a:schemeClr val="bg1">
                    <a:lumMod val="85000"/>
                  </a:schemeClr>
                </a:solidFill>
              </a:defRPr>
            </a:lvl5pPr>
          </a:lstStyle>
          <a:p>
            <a:pPr lvl="0"/>
            <a:r>
              <a:rPr lang="en-US" dirty="0"/>
              <a:t>Edit Presenter’s  Name</a:t>
            </a:r>
            <a:br>
              <a:rPr lang="en-US" dirty="0"/>
            </a:br>
            <a:r>
              <a:rPr lang="en-US" dirty="0"/>
              <a:t>Title</a:t>
            </a:r>
          </a:p>
          <a:p>
            <a:pPr lvl="0"/>
            <a:endParaRPr lang="en-US" dirty="0"/>
          </a:p>
        </p:txBody>
      </p:sp>
      <p:pic>
        <p:nvPicPr>
          <p:cNvPr id="36" name="Picture 35">
            <a:extLst>
              <a:ext uri="{FF2B5EF4-FFF2-40B4-BE49-F238E27FC236}">
                <a16:creationId xmlns:a16="http://schemas.microsoft.com/office/drawing/2014/main" id="{5480D6DE-E617-254E-85FC-0D42DE5117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0237" y="4737457"/>
            <a:ext cx="415622" cy="564305"/>
          </a:xfrm>
          <a:prstGeom prst="rect">
            <a:avLst/>
          </a:prstGeom>
        </p:spPr>
      </p:pic>
      <p:pic>
        <p:nvPicPr>
          <p:cNvPr id="39" name="Picture 38">
            <a:extLst>
              <a:ext uri="{FF2B5EF4-FFF2-40B4-BE49-F238E27FC236}">
                <a16:creationId xmlns:a16="http://schemas.microsoft.com/office/drawing/2014/main" id="{263F22D2-54C4-5D44-B228-5595E73B325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8740" y="5758952"/>
            <a:ext cx="557118" cy="602902"/>
          </a:xfrm>
          <a:prstGeom prst="rect">
            <a:avLst/>
          </a:prstGeom>
        </p:spPr>
      </p:pic>
      <p:sp>
        <p:nvSpPr>
          <p:cNvPr id="44" name="Text Placeholder 3"/>
          <p:cNvSpPr>
            <a:spLocks noGrp="1"/>
          </p:cNvSpPr>
          <p:nvPr>
            <p:ph type="body" sz="quarter" idx="15" hasCustomPrompt="1"/>
          </p:nvPr>
        </p:nvSpPr>
        <p:spPr>
          <a:xfrm>
            <a:off x="7429500" y="4988052"/>
            <a:ext cx="1390283" cy="332218"/>
          </a:xfrm>
          <a:prstGeom prst="rect">
            <a:avLst/>
          </a:prstGeom>
        </p:spPr>
        <p:txBody>
          <a:bodyPr>
            <a:noAutofit/>
          </a:bodyPr>
          <a:lstStyle>
            <a:lvl1pPr marL="0" indent="0" algn="r">
              <a:buNone/>
              <a:defRPr sz="875">
                <a:solidFill>
                  <a:schemeClr val="bg1"/>
                </a:solidFill>
              </a:defRPr>
            </a:lvl1pPr>
          </a:lstStyle>
          <a:p>
            <a:pPr lvl="0"/>
            <a:r>
              <a:rPr lang="en-US" dirty="0"/>
              <a:t>Date</a:t>
            </a:r>
          </a:p>
        </p:txBody>
      </p:sp>
    </p:spTree>
    <p:extLst>
      <p:ext uri="{BB962C8B-B14F-4D97-AF65-F5344CB8AC3E}">
        <p14:creationId xmlns:p14="http://schemas.microsoft.com/office/powerpoint/2010/main" val="2661649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userDrawn="1">
  <p:cSld name="Section Title Arrow 6">
    <p:bg>
      <p:bgPr>
        <a:solidFill>
          <a:srgbClr val="5BCB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BD542-79BF-5144-A563-42BF3D453E0E}"/>
              </a:ext>
            </a:extLst>
          </p:cNvPr>
          <p:cNvSpPr>
            <a:spLocks noGrp="1"/>
          </p:cNvSpPr>
          <p:nvPr>
            <p:ph type="title" hasCustomPrompt="1"/>
          </p:nvPr>
        </p:nvSpPr>
        <p:spPr>
          <a:xfrm>
            <a:off x="3909060" y="990601"/>
            <a:ext cx="4614023" cy="5077343"/>
          </a:xfrm>
        </p:spPr>
        <p:txBody>
          <a:bodyPr anchor="ctr"/>
          <a:lstStyle>
            <a:lvl1pPr>
              <a:defRPr sz="2250" b="0" i="0">
                <a:solidFill>
                  <a:schemeClr val="tx1"/>
                </a:solidFill>
                <a:latin typeface="DM Sans Medium" pitchFamily="2" charset="77"/>
              </a:defRPr>
            </a:lvl1pPr>
          </a:lstStyle>
          <a:p>
            <a:r>
              <a:rPr lang="en-US" dirty="0"/>
              <a:t>Click to edit section title </a:t>
            </a:r>
            <a:br>
              <a:rPr lang="en-US" dirty="0"/>
            </a:br>
            <a:r>
              <a:rPr lang="en-US" dirty="0"/>
              <a:t>(Option A)</a:t>
            </a:r>
          </a:p>
        </p:txBody>
      </p:sp>
      <p:grpSp>
        <p:nvGrpSpPr>
          <p:cNvPr id="32" name="Group 31">
            <a:extLst>
              <a:ext uri="{FF2B5EF4-FFF2-40B4-BE49-F238E27FC236}">
                <a16:creationId xmlns:a16="http://schemas.microsoft.com/office/drawing/2014/main" id="{FD070F5F-9B0C-5A49-99D5-6B3A5BEF64B2}"/>
              </a:ext>
            </a:extLst>
          </p:cNvPr>
          <p:cNvGrpSpPr/>
          <p:nvPr userDrawn="1"/>
        </p:nvGrpSpPr>
        <p:grpSpPr>
          <a:xfrm>
            <a:off x="1" y="4477927"/>
            <a:ext cx="9143999" cy="2367623"/>
            <a:chOff x="228600" y="396"/>
            <a:chExt cx="14173200" cy="5028804"/>
          </a:xfrm>
          <a:solidFill>
            <a:srgbClr val="031D40">
              <a:alpha val="50000"/>
            </a:srgbClr>
          </a:solidFill>
        </p:grpSpPr>
        <p:sp>
          <p:nvSpPr>
            <p:cNvPr id="33" name="Rectangle 32">
              <a:extLst>
                <a:ext uri="{FF2B5EF4-FFF2-40B4-BE49-F238E27FC236}">
                  <a16:creationId xmlns:a16="http://schemas.microsoft.com/office/drawing/2014/main" id="{AECA75D5-A133-5C4C-8B87-690836EA551C}"/>
                </a:ext>
              </a:extLst>
            </p:cNvPr>
            <p:cNvSpPr/>
            <p:nvPr/>
          </p:nvSpPr>
          <p:spPr>
            <a:xfrm>
              <a:off x="228600" y="4880187"/>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4" name="Rectangle 33">
              <a:extLst>
                <a:ext uri="{FF2B5EF4-FFF2-40B4-BE49-F238E27FC236}">
                  <a16:creationId xmlns:a16="http://schemas.microsoft.com/office/drawing/2014/main" id="{F734A13E-2C6B-9549-ACEF-0ED3D2F858A8}"/>
                </a:ext>
              </a:extLst>
            </p:cNvPr>
            <p:cNvSpPr/>
            <p:nvPr/>
          </p:nvSpPr>
          <p:spPr>
            <a:xfrm>
              <a:off x="228600" y="4689651"/>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5" name="Rectangle 34">
              <a:extLst>
                <a:ext uri="{FF2B5EF4-FFF2-40B4-BE49-F238E27FC236}">
                  <a16:creationId xmlns:a16="http://schemas.microsoft.com/office/drawing/2014/main" id="{8B48A749-4448-7042-84F6-17645B9D40A0}"/>
                </a:ext>
              </a:extLst>
            </p:cNvPr>
            <p:cNvSpPr/>
            <p:nvPr/>
          </p:nvSpPr>
          <p:spPr>
            <a:xfrm>
              <a:off x="228600" y="4495624"/>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6" name="Rectangle 35">
              <a:extLst>
                <a:ext uri="{FF2B5EF4-FFF2-40B4-BE49-F238E27FC236}">
                  <a16:creationId xmlns:a16="http://schemas.microsoft.com/office/drawing/2014/main" id="{F1C20C69-67AB-9D4E-A33A-4B1BE54F601C}"/>
                </a:ext>
              </a:extLst>
            </p:cNvPr>
            <p:cNvSpPr/>
            <p:nvPr/>
          </p:nvSpPr>
          <p:spPr>
            <a:xfrm>
              <a:off x="228600" y="4305476"/>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7" name="Rectangle 36">
              <a:extLst>
                <a:ext uri="{FF2B5EF4-FFF2-40B4-BE49-F238E27FC236}">
                  <a16:creationId xmlns:a16="http://schemas.microsoft.com/office/drawing/2014/main" id="{41D724DA-E1DF-984D-948B-1DC4EB2986BD}"/>
                </a:ext>
              </a:extLst>
            </p:cNvPr>
            <p:cNvSpPr/>
            <p:nvPr/>
          </p:nvSpPr>
          <p:spPr>
            <a:xfrm>
              <a:off x="228600" y="411144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8" name="Rectangle 37">
              <a:extLst>
                <a:ext uri="{FF2B5EF4-FFF2-40B4-BE49-F238E27FC236}">
                  <a16:creationId xmlns:a16="http://schemas.microsoft.com/office/drawing/2014/main" id="{E854E062-A4CF-E846-B1A7-2657E21E3E18}"/>
                </a:ext>
              </a:extLst>
            </p:cNvPr>
            <p:cNvSpPr/>
            <p:nvPr/>
          </p:nvSpPr>
          <p:spPr>
            <a:xfrm>
              <a:off x="228600" y="3913540"/>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39" name="Rectangle 38">
              <a:extLst>
                <a:ext uri="{FF2B5EF4-FFF2-40B4-BE49-F238E27FC236}">
                  <a16:creationId xmlns:a16="http://schemas.microsoft.com/office/drawing/2014/main" id="{DE136C2C-7EA3-944E-85D5-4AB9FA0786F7}"/>
                </a:ext>
              </a:extLst>
            </p:cNvPr>
            <p:cNvSpPr/>
            <p:nvPr/>
          </p:nvSpPr>
          <p:spPr>
            <a:xfrm>
              <a:off x="228600" y="3713692"/>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0" name="Rectangle 39">
              <a:extLst>
                <a:ext uri="{FF2B5EF4-FFF2-40B4-BE49-F238E27FC236}">
                  <a16:creationId xmlns:a16="http://schemas.microsoft.com/office/drawing/2014/main" id="{5F299FC0-AAD1-7343-8579-38DC0BDBF9BC}"/>
                </a:ext>
              </a:extLst>
            </p:cNvPr>
            <p:cNvSpPr/>
            <p:nvPr/>
          </p:nvSpPr>
          <p:spPr>
            <a:xfrm rot="10800000">
              <a:off x="228600" y="2437920"/>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1" name="Rectangle 40">
              <a:extLst>
                <a:ext uri="{FF2B5EF4-FFF2-40B4-BE49-F238E27FC236}">
                  <a16:creationId xmlns:a16="http://schemas.microsoft.com/office/drawing/2014/main" id="{C09E0511-A151-974D-AAB6-606FD5B80097}"/>
                </a:ext>
              </a:extLst>
            </p:cNvPr>
            <p:cNvSpPr/>
            <p:nvPr/>
          </p:nvSpPr>
          <p:spPr>
            <a:xfrm rot="10800000">
              <a:off x="228600" y="2648479"/>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2" name="Rectangle 41">
              <a:extLst>
                <a:ext uri="{FF2B5EF4-FFF2-40B4-BE49-F238E27FC236}">
                  <a16:creationId xmlns:a16="http://schemas.microsoft.com/office/drawing/2014/main" id="{BD764622-0D40-D146-BBDD-08BA5DD7D10E}"/>
                </a:ext>
              </a:extLst>
            </p:cNvPr>
            <p:cNvSpPr/>
            <p:nvPr/>
          </p:nvSpPr>
          <p:spPr>
            <a:xfrm rot="10800000">
              <a:off x="228600" y="285802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3" name="Rectangle 42">
              <a:extLst>
                <a:ext uri="{FF2B5EF4-FFF2-40B4-BE49-F238E27FC236}">
                  <a16:creationId xmlns:a16="http://schemas.microsoft.com/office/drawing/2014/main" id="{71C3CB51-ADD0-E445-B752-A449EAD7CB47}"/>
                </a:ext>
              </a:extLst>
            </p:cNvPr>
            <p:cNvSpPr/>
            <p:nvPr/>
          </p:nvSpPr>
          <p:spPr>
            <a:xfrm rot="10800000">
              <a:off x="228600" y="3067579"/>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4" name="Rectangle 43">
              <a:extLst>
                <a:ext uri="{FF2B5EF4-FFF2-40B4-BE49-F238E27FC236}">
                  <a16:creationId xmlns:a16="http://schemas.microsoft.com/office/drawing/2014/main" id="{6397851A-16D1-E943-BFD3-84DFAAA8043E}"/>
                </a:ext>
              </a:extLst>
            </p:cNvPr>
            <p:cNvSpPr/>
            <p:nvPr/>
          </p:nvSpPr>
          <p:spPr>
            <a:xfrm rot="10800000">
              <a:off x="228600" y="3281009"/>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5" name="Rectangle 44">
              <a:extLst>
                <a:ext uri="{FF2B5EF4-FFF2-40B4-BE49-F238E27FC236}">
                  <a16:creationId xmlns:a16="http://schemas.microsoft.com/office/drawing/2014/main" id="{A85DB0E9-BCE7-1349-B949-3380D78E2247}"/>
                </a:ext>
              </a:extLst>
            </p:cNvPr>
            <p:cNvSpPr/>
            <p:nvPr/>
          </p:nvSpPr>
          <p:spPr>
            <a:xfrm rot="10800000">
              <a:off x="228600" y="3496381"/>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6" name="Rectangle 45">
              <a:extLst>
                <a:ext uri="{FF2B5EF4-FFF2-40B4-BE49-F238E27FC236}">
                  <a16:creationId xmlns:a16="http://schemas.microsoft.com/office/drawing/2014/main" id="{3B55D9A8-5161-2E4C-BF56-29A745113B4E}"/>
                </a:ext>
              </a:extLst>
            </p:cNvPr>
            <p:cNvSpPr/>
            <p:nvPr/>
          </p:nvSpPr>
          <p:spPr>
            <a:xfrm>
              <a:off x="228600" y="2249247"/>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7" name="Rectangle 46">
              <a:extLst>
                <a:ext uri="{FF2B5EF4-FFF2-40B4-BE49-F238E27FC236}">
                  <a16:creationId xmlns:a16="http://schemas.microsoft.com/office/drawing/2014/main" id="{392AAC9F-5A61-FE40-AD32-087CC800D4C7}"/>
                </a:ext>
              </a:extLst>
            </p:cNvPr>
            <p:cNvSpPr/>
            <p:nvPr/>
          </p:nvSpPr>
          <p:spPr>
            <a:xfrm>
              <a:off x="228600" y="2055219"/>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8" name="Rectangle 47">
              <a:extLst>
                <a:ext uri="{FF2B5EF4-FFF2-40B4-BE49-F238E27FC236}">
                  <a16:creationId xmlns:a16="http://schemas.microsoft.com/office/drawing/2014/main" id="{DB89EDEA-A6BE-014C-B5CB-01CF8EB76B67}"/>
                </a:ext>
              </a:extLst>
            </p:cNvPr>
            <p:cNvSpPr/>
            <p:nvPr/>
          </p:nvSpPr>
          <p:spPr>
            <a:xfrm>
              <a:off x="228600" y="1865072"/>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49" name="Rectangle 48">
              <a:extLst>
                <a:ext uri="{FF2B5EF4-FFF2-40B4-BE49-F238E27FC236}">
                  <a16:creationId xmlns:a16="http://schemas.microsoft.com/office/drawing/2014/main" id="{DBC63857-177B-2546-A9AE-CA990A92BDDB}"/>
                </a:ext>
              </a:extLst>
            </p:cNvPr>
            <p:cNvSpPr/>
            <p:nvPr/>
          </p:nvSpPr>
          <p:spPr>
            <a:xfrm>
              <a:off x="228600" y="1671044"/>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0" name="Rectangle 49">
              <a:extLst>
                <a:ext uri="{FF2B5EF4-FFF2-40B4-BE49-F238E27FC236}">
                  <a16:creationId xmlns:a16="http://schemas.microsoft.com/office/drawing/2014/main" id="{448327A6-CC73-654B-9FB7-834BCF6E22E0}"/>
                </a:ext>
              </a:extLst>
            </p:cNvPr>
            <p:cNvSpPr/>
            <p:nvPr/>
          </p:nvSpPr>
          <p:spPr>
            <a:xfrm>
              <a:off x="228600" y="1473135"/>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1" name="Rectangle 50">
              <a:extLst>
                <a:ext uri="{FF2B5EF4-FFF2-40B4-BE49-F238E27FC236}">
                  <a16:creationId xmlns:a16="http://schemas.microsoft.com/office/drawing/2014/main" id="{433B0057-AE53-4744-8ADC-82679BFB37B8}"/>
                </a:ext>
              </a:extLst>
            </p:cNvPr>
            <p:cNvSpPr/>
            <p:nvPr/>
          </p:nvSpPr>
          <p:spPr>
            <a:xfrm>
              <a:off x="228600" y="1273287"/>
              <a:ext cx="14173200" cy="39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2" name="Rectangle 51">
              <a:extLst>
                <a:ext uri="{FF2B5EF4-FFF2-40B4-BE49-F238E27FC236}">
                  <a16:creationId xmlns:a16="http://schemas.microsoft.com/office/drawing/2014/main" id="{79692720-BEA9-4A46-8FD4-2156B5CDA5FE}"/>
                </a:ext>
              </a:extLst>
            </p:cNvPr>
            <p:cNvSpPr/>
            <p:nvPr/>
          </p:nvSpPr>
          <p:spPr>
            <a:xfrm rot="10800000">
              <a:off x="228600" y="396"/>
              <a:ext cx="14173200" cy="1490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3" name="Rectangle 52">
              <a:extLst>
                <a:ext uri="{FF2B5EF4-FFF2-40B4-BE49-F238E27FC236}">
                  <a16:creationId xmlns:a16="http://schemas.microsoft.com/office/drawing/2014/main" id="{F321B62A-B1E1-6042-9614-A231B127BB7B}"/>
                </a:ext>
              </a:extLst>
            </p:cNvPr>
            <p:cNvSpPr/>
            <p:nvPr/>
          </p:nvSpPr>
          <p:spPr>
            <a:xfrm rot="10800000">
              <a:off x="228600" y="210955"/>
              <a:ext cx="14173200" cy="12899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4" name="Rectangle 53">
              <a:extLst>
                <a:ext uri="{FF2B5EF4-FFF2-40B4-BE49-F238E27FC236}">
                  <a16:creationId xmlns:a16="http://schemas.microsoft.com/office/drawing/2014/main" id="{724E83A6-3563-374F-9004-8C4B8D05CE0A}"/>
                </a:ext>
              </a:extLst>
            </p:cNvPr>
            <p:cNvSpPr/>
            <p:nvPr/>
          </p:nvSpPr>
          <p:spPr>
            <a:xfrm rot="10800000">
              <a:off x="228600" y="420505"/>
              <a:ext cx="14173200" cy="1134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5" name="Rectangle 54">
              <a:extLst>
                <a:ext uri="{FF2B5EF4-FFF2-40B4-BE49-F238E27FC236}">
                  <a16:creationId xmlns:a16="http://schemas.microsoft.com/office/drawing/2014/main" id="{5C807D6D-FA01-0E4C-A45E-7C253957097D}"/>
                </a:ext>
              </a:extLst>
            </p:cNvPr>
            <p:cNvSpPr/>
            <p:nvPr/>
          </p:nvSpPr>
          <p:spPr>
            <a:xfrm rot="10800000">
              <a:off x="228600" y="630055"/>
              <a:ext cx="14173200" cy="940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6" name="Rectangle 55">
              <a:extLst>
                <a:ext uri="{FF2B5EF4-FFF2-40B4-BE49-F238E27FC236}">
                  <a16:creationId xmlns:a16="http://schemas.microsoft.com/office/drawing/2014/main" id="{BB1152E5-0176-D04B-B917-38762EBC7AE7}"/>
                </a:ext>
              </a:extLst>
            </p:cNvPr>
            <p:cNvSpPr/>
            <p:nvPr/>
          </p:nvSpPr>
          <p:spPr>
            <a:xfrm rot="10800000">
              <a:off x="228600" y="843486"/>
              <a:ext cx="14173200" cy="746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57" name="Rectangle 56">
              <a:extLst>
                <a:ext uri="{FF2B5EF4-FFF2-40B4-BE49-F238E27FC236}">
                  <a16:creationId xmlns:a16="http://schemas.microsoft.com/office/drawing/2014/main" id="{5599B651-B64E-E14A-AAF1-4451F1E0D8FD}"/>
                </a:ext>
              </a:extLst>
            </p:cNvPr>
            <p:cNvSpPr/>
            <p:nvPr/>
          </p:nvSpPr>
          <p:spPr>
            <a:xfrm rot="10800000">
              <a:off x="228600" y="1058857"/>
              <a:ext cx="14173200" cy="571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58" name="L-Shape 57">
            <a:extLst>
              <a:ext uri="{FF2B5EF4-FFF2-40B4-BE49-F238E27FC236}">
                <a16:creationId xmlns:a16="http://schemas.microsoft.com/office/drawing/2014/main" id="{822F0A5E-64B0-7F4E-9BCA-CB63C0F6FD52}"/>
              </a:ext>
            </a:extLst>
          </p:cNvPr>
          <p:cNvSpPr/>
          <p:nvPr userDrawn="1"/>
        </p:nvSpPr>
        <p:spPr>
          <a:xfrm rot="13500000">
            <a:off x="-198273" y="2181665"/>
            <a:ext cx="3590223" cy="2692667"/>
          </a:xfrm>
          <a:prstGeom prst="corner">
            <a:avLst>
              <a:gd name="adj1" fmla="val 20121"/>
              <a:gd name="adj2" fmla="val 2027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50" dirty="0">
              <a:solidFill>
                <a:schemeClr val="tx1"/>
              </a:solidFill>
            </a:endParaRPr>
          </a:p>
        </p:txBody>
      </p:sp>
    </p:spTree>
    <p:extLst>
      <p:ext uri="{BB962C8B-B14F-4D97-AF65-F5344CB8AC3E}">
        <p14:creationId xmlns:p14="http://schemas.microsoft.com/office/powerpoint/2010/main" val="40026165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2978072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528569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2082259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4188427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412768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06143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8274185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4652434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389305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300641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948540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8418766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704363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26482783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025270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41732306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33793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761985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3029921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8148039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0818891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7768756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3277051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21599267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ont slide 1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spTree>
    <p:extLst>
      <p:ext uri="{BB962C8B-B14F-4D97-AF65-F5344CB8AC3E}">
        <p14:creationId xmlns:p14="http://schemas.microsoft.com/office/powerpoint/2010/main" val="27524865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ont slide 1 White">
    <p:bg>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629840" y="233521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8" name="Text Placeholder 3"/>
          <p:cNvSpPr>
            <a:spLocks noGrp="1"/>
          </p:cNvSpPr>
          <p:nvPr>
            <p:ph type="body" sz="half" idx="2" hasCustomPrompt="1"/>
          </p:nvPr>
        </p:nvSpPr>
        <p:spPr>
          <a:xfrm>
            <a:off x="629840" y="3562350"/>
            <a:ext cx="3670698" cy="8001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9" name="Text Placeholder 3"/>
          <p:cNvSpPr>
            <a:spLocks noGrp="1"/>
          </p:cNvSpPr>
          <p:nvPr>
            <p:ph type="body" sz="half" idx="10" hasCustomPrompt="1"/>
          </p:nvPr>
        </p:nvSpPr>
        <p:spPr>
          <a:xfrm>
            <a:off x="629840" y="6021391"/>
            <a:ext cx="3670698" cy="271461"/>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2" name="Picture 1">
            <a:extLst>
              <a:ext uri="{FF2B5EF4-FFF2-40B4-BE49-F238E27FC236}">
                <a16:creationId xmlns:a16="http://schemas.microsoft.com/office/drawing/2014/main" id="{D47911DD-4867-17E4-059A-026797C46903}"/>
              </a:ext>
            </a:extLst>
          </p:cNvPr>
          <p:cNvPicPr>
            <a:picLocks noChangeAspect="1"/>
          </p:cNvPicPr>
          <p:nvPr userDrawn="1"/>
        </p:nvPicPr>
        <p:blipFill>
          <a:blip r:embed="rId2"/>
          <a:stretch>
            <a:fillRect/>
          </a:stretch>
        </p:blipFill>
        <p:spPr>
          <a:xfrm>
            <a:off x="5303386" y="3009901"/>
            <a:ext cx="3124544" cy="1187521"/>
          </a:xfrm>
          <a:prstGeom prst="rect">
            <a:avLst/>
          </a:prstGeom>
        </p:spPr>
      </p:pic>
    </p:spTree>
    <p:extLst>
      <p:ext uri="{BB962C8B-B14F-4D97-AF65-F5344CB8AC3E}">
        <p14:creationId xmlns:p14="http://schemas.microsoft.com/office/powerpoint/2010/main" val="3569524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ont slide 2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7" name="Picture 6">
            <a:extLst>
              <a:ext uri="{FF2B5EF4-FFF2-40B4-BE49-F238E27FC236}">
                <a16:creationId xmlns:a16="http://schemas.microsoft.com/office/drawing/2014/main" id="{0D8AA91D-DF10-CF26-DC76-1A7167895717}"/>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20447178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ont slide 2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787503" y="4030662"/>
            <a:ext cx="3670698" cy="1227139"/>
          </a:xfrm>
          <a:prstGeom prst="rect">
            <a:avLst/>
          </a:prstGeom>
        </p:spPr>
        <p:txBody>
          <a:bodyPr anchor="b"/>
          <a:lstStyle>
            <a:lvl1pPr algn="r">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4787503" y="5257800"/>
            <a:ext cx="3670698" cy="495300"/>
          </a:xfrm>
        </p:spPr>
        <p:txBody>
          <a:bodyPr>
            <a:normAutofit/>
          </a:bodyPr>
          <a:lstStyle>
            <a:lvl1pPr marL="0" indent="0" algn="r">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4787503" y="5753100"/>
            <a:ext cx="3670698" cy="342900"/>
          </a:xfrm>
        </p:spPr>
        <p:txBody>
          <a:bodyPr>
            <a:normAutofit/>
          </a:bodyPr>
          <a:lstStyle>
            <a:lvl1pPr marL="0" indent="0" algn="r">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6B0207D4-2C88-86AB-6CCB-1FAFC8A0A02F}"/>
              </a:ext>
            </a:extLst>
          </p:cNvPr>
          <p:cNvPicPr>
            <a:picLocks noChangeAspect="1"/>
          </p:cNvPicPr>
          <p:nvPr userDrawn="1"/>
        </p:nvPicPr>
        <p:blipFill>
          <a:blip r:embed="rId2"/>
          <a:stretch>
            <a:fillRect/>
          </a:stretch>
        </p:blipFill>
        <p:spPr>
          <a:xfrm>
            <a:off x="407536" y="414021"/>
            <a:ext cx="3124544" cy="1187521"/>
          </a:xfrm>
          <a:prstGeom prst="rect">
            <a:avLst/>
          </a:prstGeom>
        </p:spPr>
      </p:pic>
    </p:spTree>
    <p:extLst>
      <p:ext uri="{BB962C8B-B14F-4D97-AF65-F5344CB8AC3E}">
        <p14:creationId xmlns:p14="http://schemas.microsoft.com/office/powerpoint/2010/main" val="197626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31100067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ont slide 3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a:solidFill>
                  <a:schemeClr val="accent3"/>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FB098DE1-2B0F-C6C9-9B7C-F484FEA3D8EB}"/>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16507906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ont slide 3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0" y="2335212"/>
            <a:ext cx="3670698" cy="1227139"/>
          </a:xfrm>
          <a:prstGeom prst="rect">
            <a:avLst/>
          </a:prstGeom>
        </p:spPr>
        <p:txBody>
          <a:bodyPr anchor="b"/>
          <a:lstStyle>
            <a:lvl1pPr algn="l">
              <a:defRPr sz="2400">
                <a:solidFill>
                  <a:schemeClr val="bg2"/>
                </a:solidFill>
              </a:defRPr>
            </a:lvl1pPr>
          </a:lstStyle>
          <a:p>
            <a:r>
              <a:rPr lang="en-US" dirty="0"/>
              <a:t>Title</a:t>
            </a:r>
            <a:endParaRPr lang="en-GB" dirty="0"/>
          </a:p>
        </p:txBody>
      </p:sp>
      <p:sp>
        <p:nvSpPr>
          <p:cNvPr id="4" name="Text Placeholder 3"/>
          <p:cNvSpPr>
            <a:spLocks noGrp="1"/>
          </p:cNvSpPr>
          <p:nvPr>
            <p:ph type="body" sz="half" idx="2" hasCustomPrompt="1"/>
          </p:nvPr>
        </p:nvSpPr>
        <p:spPr>
          <a:xfrm>
            <a:off x="629840" y="3562350"/>
            <a:ext cx="3670698" cy="800100"/>
          </a:xfrm>
        </p:spPr>
        <p:txBody>
          <a:bodyPr>
            <a:normAutofit/>
          </a:bodyPr>
          <a:lstStyle>
            <a:lvl1pPr marL="0" indent="0" algn="l">
              <a:buNone/>
              <a:defRPr sz="1350" baseline="0">
                <a:solidFill>
                  <a:srgbClr val="DE323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Subtitle</a:t>
            </a:r>
          </a:p>
        </p:txBody>
      </p:sp>
      <p:sp>
        <p:nvSpPr>
          <p:cNvPr id="5" name="Text Placeholder 3"/>
          <p:cNvSpPr>
            <a:spLocks noGrp="1"/>
          </p:cNvSpPr>
          <p:nvPr>
            <p:ph type="body" sz="half" idx="10" hasCustomPrompt="1"/>
          </p:nvPr>
        </p:nvSpPr>
        <p:spPr>
          <a:xfrm>
            <a:off x="629840" y="5146676"/>
            <a:ext cx="3670698" cy="714375"/>
          </a:xfrm>
        </p:spPr>
        <p:txBody>
          <a:bodyPr>
            <a:normAutofit/>
          </a:bodyPr>
          <a:lstStyle>
            <a:lvl1pPr marL="0" indent="0" algn="l">
              <a:buNone/>
              <a:defRPr sz="1350">
                <a:solidFill>
                  <a:schemeClr val="tx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DD MMMMMM</a:t>
            </a:r>
          </a:p>
        </p:txBody>
      </p:sp>
      <p:pic>
        <p:nvPicPr>
          <p:cNvPr id="3" name="Picture 2">
            <a:extLst>
              <a:ext uri="{FF2B5EF4-FFF2-40B4-BE49-F238E27FC236}">
                <a16:creationId xmlns:a16="http://schemas.microsoft.com/office/drawing/2014/main" id="{50B457E0-A5F4-AC3F-9036-CBF5AC3B957C}"/>
              </a:ext>
            </a:extLst>
          </p:cNvPr>
          <p:cNvPicPr>
            <a:picLocks noChangeAspect="1"/>
          </p:cNvPicPr>
          <p:nvPr userDrawn="1"/>
        </p:nvPicPr>
        <p:blipFill>
          <a:blip r:embed="rId2"/>
          <a:stretch>
            <a:fillRect/>
          </a:stretch>
        </p:blipFill>
        <p:spPr>
          <a:xfrm>
            <a:off x="6389236" y="322581"/>
            <a:ext cx="2434725" cy="925347"/>
          </a:xfrm>
          <a:prstGeom prst="rect">
            <a:avLst/>
          </a:prstGeom>
        </p:spPr>
      </p:pic>
    </p:spTree>
    <p:extLst>
      <p:ext uri="{BB962C8B-B14F-4D97-AF65-F5344CB8AC3E}">
        <p14:creationId xmlns:p14="http://schemas.microsoft.com/office/powerpoint/2010/main" val="3906449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Dark">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3"/>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07634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2567413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solidFill>
                  <a:schemeClr val="accent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17811030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3600">
                <a:solidFill>
                  <a:schemeClr val="bg2"/>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baseline="0">
                <a:solidFill>
                  <a:srgbClr val="DE323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endParaRPr lang="en-GB" dirty="0"/>
          </a:p>
        </p:txBody>
      </p:sp>
    </p:spTree>
    <p:extLst>
      <p:ext uri="{BB962C8B-B14F-4D97-AF65-F5344CB8AC3E}">
        <p14:creationId xmlns:p14="http://schemas.microsoft.com/office/powerpoint/2010/main" val="35878864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Section Header Dark">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3"/>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207071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Oran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6501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Ligh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0406270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Whit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3600">
                <a:solidFill>
                  <a:schemeClr val="bg2"/>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623888" y="4589464"/>
            <a:ext cx="7886700" cy="1500187"/>
          </a:xfrm>
        </p:spPr>
        <p:txBody>
          <a:bodyPr/>
          <a:lstStyle>
            <a:lvl1pPr marL="0" indent="0">
              <a:buNone/>
              <a:defRPr sz="1800" baseline="0">
                <a:solidFill>
                  <a:srgbClr val="DE323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717065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39997317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ogo negativ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D5AB6A-A85F-D384-AEF7-4E3B8E3764D0}"/>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5927130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ogo positive">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1416F89-2ABB-F600-5D45-16599456EA1C}"/>
              </a:ext>
            </a:extLst>
          </p:cNvPr>
          <p:cNvPicPr>
            <a:picLocks noChangeAspect="1"/>
          </p:cNvPicPr>
          <p:nvPr userDrawn="1"/>
        </p:nvPicPr>
        <p:blipFill>
          <a:blip r:embed="rId2"/>
          <a:stretch>
            <a:fillRect/>
          </a:stretch>
        </p:blipFill>
        <p:spPr>
          <a:xfrm>
            <a:off x="2163945" y="2252980"/>
            <a:ext cx="5847727" cy="2222500"/>
          </a:xfrm>
          <a:prstGeom prst="rect">
            <a:avLst/>
          </a:prstGeom>
        </p:spPr>
      </p:pic>
    </p:spTree>
    <p:extLst>
      <p:ext uri="{BB962C8B-B14F-4D97-AF65-F5344CB8AC3E}">
        <p14:creationId xmlns:p14="http://schemas.microsoft.com/office/powerpoint/2010/main" val="39398352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316654863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457023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207637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76055925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35204099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1751791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
        <p:nvSpPr>
          <p:cNvPr id="3" name="Content Placeholder 2"/>
          <p:cNvSpPr>
            <a:spLocks noGrp="1"/>
          </p:cNvSpPr>
          <p:nvPr>
            <p:ph idx="1"/>
          </p:nvPr>
        </p:nvSpPr>
        <p:spPr/>
        <p:txBody>
          <a:bodyPr/>
          <a:lstStyle>
            <a:lvl1pPr>
              <a:defRPr sz="1500"/>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Tree>
    <p:extLst>
      <p:ext uri="{BB962C8B-B14F-4D97-AF65-F5344CB8AC3E}">
        <p14:creationId xmlns:p14="http://schemas.microsoft.com/office/powerpoint/2010/main" val="42300813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8"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1800068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4603050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solidFill>
                  <a:schemeClr val="bg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10"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4349004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Click to edit Master title style</a:t>
            </a:r>
            <a:endParaRPr lang="en-GB" dirty="0"/>
          </a:p>
        </p:txBody>
      </p:sp>
      <p:sp>
        <p:nvSpPr>
          <p:cNvPr id="6" name="Text Placeholder 11"/>
          <p:cNvSpPr>
            <a:spLocks noGrp="1"/>
          </p:cNvSpPr>
          <p:nvPr>
            <p:ph type="body" sz="quarter" idx="10" hasCustomPrompt="1"/>
          </p:nvPr>
        </p:nvSpPr>
        <p:spPr>
          <a:xfrm>
            <a:off x="271463" y="779464"/>
            <a:ext cx="8622506" cy="338137"/>
          </a:xfrm>
        </p:spPr>
        <p:txBody>
          <a:bodyPr/>
          <a:lstStyle>
            <a:lvl1pPr>
              <a:defRPr sz="1500"/>
            </a:lvl1pPr>
          </a:lstStyle>
          <a:p>
            <a:pPr lvl="0"/>
            <a:r>
              <a:rPr lang="en-US"/>
              <a:t>Slide subtitle</a:t>
            </a:r>
            <a:endParaRPr lang="en-GB"/>
          </a:p>
        </p:txBody>
      </p:sp>
    </p:spTree>
    <p:extLst>
      <p:ext uri="{BB962C8B-B14F-4D97-AF65-F5344CB8AC3E}">
        <p14:creationId xmlns:p14="http://schemas.microsoft.com/office/powerpoint/2010/main" val="308369495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solidFill>
                  <a:schemeClr val="accent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6160248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Tree>
    <p:extLst>
      <p:ext uri="{BB962C8B-B14F-4D97-AF65-F5344CB8AC3E}">
        <p14:creationId xmlns:p14="http://schemas.microsoft.com/office/powerpoint/2010/main" val="25346948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203995D-4D3B-624A-BD8F-5E264F520666}"/>
              </a:ext>
            </a:extLst>
          </p:cNvPr>
          <p:cNvSpPr>
            <a:spLocks noGrp="1"/>
          </p:cNvSpPr>
          <p:nvPr>
            <p:ph type="title"/>
          </p:nvPr>
        </p:nvSpPr>
        <p:spPr>
          <a:xfrm>
            <a:off x="334481" y="102908"/>
            <a:ext cx="7856175" cy="75434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03F53FF7-8798-104D-B501-DF18ED25855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A382DC6-8229-644C-9A2E-C1C6B9EEFBAD}"/>
              </a:ext>
            </a:extLst>
          </p:cNvPr>
          <p:cNvSpPr>
            <a:spLocks noGrp="1"/>
          </p:cNvSpPr>
          <p:nvPr>
            <p:ph type="body" sz="quarter" idx="13"/>
          </p:nvPr>
        </p:nvSpPr>
        <p:spPr>
          <a:xfrm>
            <a:off x="452437" y="1397000"/>
            <a:ext cx="8024813" cy="4530990"/>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5132C884-DCD9-2248-AAA8-A8687A5894C8}"/>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677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10" name="Text Placeholder 6">
            <a:extLst>
              <a:ext uri="{FF2B5EF4-FFF2-40B4-BE49-F238E27FC236}">
                <a16:creationId xmlns:a16="http://schemas.microsoft.com/office/drawing/2014/main" id="{96786308-410C-EB4B-ABFD-09F6970DB15B}"/>
              </a:ext>
            </a:extLst>
          </p:cNvPr>
          <p:cNvSpPr>
            <a:spLocks noGrp="1"/>
          </p:cNvSpPr>
          <p:nvPr>
            <p:ph type="body" sz="quarter" idx="13"/>
          </p:nvPr>
        </p:nvSpPr>
        <p:spPr>
          <a:xfrm>
            <a:off x="452437" y="1397000"/>
            <a:ext cx="8024813"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4">
            <a:extLst>
              <a:ext uri="{FF2B5EF4-FFF2-40B4-BE49-F238E27FC236}">
                <a16:creationId xmlns:a16="http://schemas.microsoft.com/office/drawing/2014/main" id="{E0666A91-3671-5143-BCB4-8610DA16487C}"/>
              </a:ext>
            </a:extLst>
          </p:cNvPr>
          <p:cNvSpPr txBox="1">
            <a:spLocks/>
          </p:cNvSpPr>
          <p:nvPr userDrawn="1"/>
        </p:nvSpPr>
        <p:spPr>
          <a:xfrm>
            <a:off x="7120984" y="6389969"/>
            <a:ext cx="1808390" cy="365125"/>
          </a:xfrm>
          <a:prstGeom prst="rect">
            <a:avLst/>
          </a:prstGeom>
        </p:spPr>
        <p:txBody>
          <a:bodyPr vert="horz" lIns="57150" tIns="28575" rIns="57150" bIns="28575" rtlCol="0" anchor="ctr"/>
          <a:lstStyle>
            <a:defPPr>
              <a:defRPr lang="en-US"/>
            </a:defPPr>
            <a:lvl1pPr marL="0" algn="r" defTabSz="457200" rtl="0" eaLnBrk="1" latinLnBrk="0" hangingPunct="1">
              <a:defRPr sz="900" kern="120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384092C-9B9C-9748-AC6A-F06C9D03AD52}" type="slidenum">
              <a:rPr lang="en-US" sz="563" smtClean="0"/>
              <a:pPr/>
              <a:t>‹#›</a:t>
            </a:fld>
            <a:endParaRPr lang="en-US" sz="563" dirty="0"/>
          </a:p>
        </p:txBody>
      </p:sp>
      <p:cxnSp>
        <p:nvCxnSpPr>
          <p:cNvPr id="12" name="Straight Connector 11">
            <a:extLst>
              <a:ext uri="{FF2B5EF4-FFF2-40B4-BE49-F238E27FC236}">
                <a16:creationId xmlns:a16="http://schemas.microsoft.com/office/drawing/2014/main" id="{D6E1ED16-936A-7E4B-AE08-A173AAAC1793}"/>
              </a:ext>
            </a:extLst>
          </p:cNvPr>
          <p:cNvCxnSpPr>
            <a:cxnSpLocks/>
          </p:cNvCxnSpPr>
          <p:nvPr userDrawn="1"/>
        </p:nvCxnSpPr>
        <p:spPr>
          <a:xfrm>
            <a:off x="334481" y="86090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7AE01844-5440-7B40-8927-463EAB0F784B}"/>
              </a:ext>
            </a:extLst>
          </p:cNvPr>
          <p:cNvSpPr>
            <a:spLocks noGrp="1"/>
          </p:cNvSpPr>
          <p:nvPr>
            <p:ph type="title"/>
          </p:nvPr>
        </p:nvSpPr>
        <p:spPr>
          <a:xfrm>
            <a:off x="337875" y="101251"/>
            <a:ext cx="8320125" cy="756750"/>
          </a:xfrm>
        </p:spPr>
        <p:txBody>
          <a:bodyPr/>
          <a:lstStyle>
            <a:lvl1pPr>
              <a:defRPr sz="1875">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1945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s w/arrow">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7811A07E-29CD-A447-A5E8-DEE6230185AB}"/>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F072A253-BD9B-664D-9844-3F709A072B6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5" name="Text Placeholder 6">
            <a:extLst>
              <a:ext uri="{FF2B5EF4-FFF2-40B4-BE49-F238E27FC236}">
                <a16:creationId xmlns:a16="http://schemas.microsoft.com/office/drawing/2014/main" id="{07DCCC24-06B2-8345-BE35-A12FF177A3D5}"/>
              </a:ext>
            </a:extLst>
          </p:cNvPr>
          <p:cNvSpPr>
            <a:spLocks noGrp="1"/>
          </p:cNvSpPr>
          <p:nvPr>
            <p:ph type="body" sz="quarter" idx="13"/>
          </p:nvPr>
        </p:nvSpPr>
        <p:spPr>
          <a:xfrm>
            <a:off x="1771108" y="1397000"/>
            <a:ext cx="6603952"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Straight Connector 15">
            <a:extLst>
              <a:ext uri="{FF2B5EF4-FFF2-40B4-BE49-F238E27FC236}">
                <a16:creationId xmlns:a16="http://schemas.microsoft.com/office/drawing/2014/main" id="{350D71D4-F840-3F4E-A5B3-EBDDB05184CB}"/>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0B452F7C-5175-E841-92A5-52A91853F775}"/>
              </a:ext>
            </a:extLst>
          </p:cNvPr>
          <p:cNvGrpSpPr/>
          <p:nvPr userDrawn="1"/>
        </p:nvGrpSpPr>
        <p:grpSpPr>
          <a:xfrm>
            <a:off x="447365" y="1325054"/>
            <a:ext cx="769189" cy="1206147"/>
            <a:chOff x="5871258" y="341719"/>
            <a:chExt cx="1230581" cy="1447234"/>
          </a:xfrm>
          <a:solidFill>
            <a:srgbClr val="BCBEC0"/>
          </a:solidFill>
        </p:grpSpPr>
        <p:sp>
          <p:nvSpPr>
            <p:cNvPr id="19" name="Rectangle 18">
              <a:extLst>
                <a:ext uri="{FF2B5EF4-FFF2-40B4-BE49-F238E27FC236}">
                  <a16:creationId xmlns:a16="http://schemas.microsoft.com/office/drawing/2014/main" id="{64D99CEE-8285-6140-96A9-172B7C3B1F67}"/>
                </a:ext>
              </a:extLst>
            </p:cNvPr>
            <p:cNvSpPr/>
            <p:nvPr/>
          </p:nvSpPr>
          <p:spPr>
            <a:xfrm rot="8100000">
              <a:off x="5871258" y="1536756"/>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20" name="Rectangle 19">
              <a:extLst>
                <a:ext uri="{FF2B5EF4-FFF2-40B4-BE49-F238E27FC236}">
                  <a16:creationId xmlns:a16="http://schemas.microsoft.com/office/drawing/2014/main" id="{4BB52083-5BA1-B744-81A1-EEEA0A232EC9}"/>
                </a:ext>
              </a:extLst>
            </p:cNvPr>
            <p:cNvSpPr/>
            <p:nvPr/>
          </p:nvSpPr>
          <p:spPr>
            <a:xfrm rot="13500000">
              <a:off x="5880397" y="830911"/>
              <a:ext cx="1230581" cy="2521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69699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lumns Icon">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4DF9820-9C43-D84C-87E9-CB656A2EC07C}"/>
              </a:ext>
            </a:extLst>
          </p:cNvPr>
          <p:cNvSpPr>
            <a:spLocks noGrp="1"/>
          </p:cNvSpPr>
          <p:nvPr>
            <p:ph type="title"/>
          </p:nvPr>
        </p:nvSpPr>
        <p:spPr>
          <a:xfrm>
            <a:off x="333375" y="12108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7299368-BF5F-D44C-B282-763F36212CA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4" name="Text Placeholder 6">
            <a:extLst>
              <a:ext uri="{FF2B5EF4-FFF2-40B4-BE49-F238E27FC236}">
                <a16:creationId xmlns:a16="http://schemas.microsoft.com/office/drawing/2014/main" id="{D645F795-4C74-B143-861A-9B2E808B4DE8}"/>
              </a:ext>
            </a:extLst>
          </p:cNvPr>
          <p:cNvSpPr>
            <a:spLocks noGrp="1"/>
          </p:cNvSpPr>
          <p:nvPr>
            <p:ph type="body" sz="quarter" idx="13"/>
          </p:nvPr>
        </p:nvSpPr>
        <p:spPr>
          <a:xfrm>
            <a:off x="1714500" y="1397000"/>
            <a:ext cx="6439729"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Straight Connector 14">
            <a:extLst>
              <a:ext uri="{FF2B5EF4-FFF2-40B4-BE49-F238E27FC236}">
                <a16:creationId xmlns:a16="http://schemas.microsoft.com/office/drawing/2014/main" id="{4C2F4085-B5CE-CE40-B2F3-3A7570D14926}"/>
              </a:ext>
            </a:extLst>
          </p:cNvPr>
          <p:cNvCxnSpPr>
            <a:cxnSpLocks/>
          </p:cNvCxnSpPr>
          <p:nvPr userDrawn="1"/>
        </p:nvCxnSpPr>
        <p:spPr>
          <a:xfrm>
            <a:off x="334481" y="857865"/>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Picture Placeholder 12">
            <a:extLst>
              <a:ext uri="{FF2B5EF4-FFF2-40B4-BE49-F238E27FC236}">
                <a16:creationId xmlns:a16="http://schemas.microsoft.com/office/drawing/2014/main" id="{AE97298D-8724-024F-8F75-80E60368EE1C}"/>
              </a:ext>
            </a:extLst>
          </p:cNvPr>
          <p:cNvSpPr>
            <a:spLocks noGrp="1"/>
          </p:cNvSpPr>
          <p:nvPr>
            <p:ph type="pic" sz="quarter" idx="14" hasCustomPrompt="1"/>
          </p:nvPr>
        </p:nvSpPr>
        <p:spPr>
          <a:xfrm>
            <a:off x="447365" y="1397530"/>
            <a:ext cx="1080492" cy="1440657"/>
          </a:xfrm>
        </p:spPr>
        <p:txBody>
          <a:bodyPr/>
          <a:lstStyle>
            <a:lvl1pPr marL="0" indent="0">
              <a:buNone/>
              <a:defRPr/>
            </a:lvl1pPr>
          </a:lstStyle>
          <a:p>
            <a:r>
              <a:rPr lang="en-US" dirty="0"/>
              <a:t>Insert icon here</a:t>
            </a:r>
          </a:p>
        </p:txBody>
      </p:sp>
    </p:spTree>
    <p:extLst>
      <p:ext uri="{BB962C8B-B14F-4D97-AF65-F5344CB8AC3E}">
        <p14:creationId xmlns:p14="http://schemas.microsoft.com/office/powerpoint/2010/main" val="407586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Bullets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607CBC39-0782-564B-AD79-41275912A88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74D16BCF-4E11-F64A-A93C-04DEE3815F78}"/>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FBC42B67-45BE-6849-9190-9E8626EAA2C4}"/>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B733EF05-DF31-8848-BACB-59F9F159ED39}"/>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18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hoto Bullets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13152C09-345A-5842-B7E2-AF0966D16B37}"/>
              </a:ext>
            </a:extLst>
          </p:cNvPr>
          <p:cNvSpPr>
            <a:spLocks noGrp="1"/>
          </p:cNvSpPr>
          <p:nvPr>
            <p:ph type="title"/>
          </p:nvPr>
        </p:nvSpPr>
        <p:spPr>
          <a:xfrm>
            <a:off x="333375" y="95250"/>
            <a:ext cx="743914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F3541C0-6DE4-5542-9619-61950538085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DDF6D88F-53BE-C245-9AEF-FE3B999678B9}"/>
              </a:ext>
            </a:extLst>
          </p:cNvPr>
          <p:cNvSpPr>
            <a:spLocks noGrp="1"/>
          </p:cNvSpPr>
          <p:nvPr>
            <p:ph type="body" sz="quarter" idx="13"/>
          </p:nvPr>
        </p:nvSpPr>
        <p:spPr>
          <a:xfrm>
            <a:off x="452438" y="1397001"/>
            <a:ext cx="3470571" cy="4530991"/>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78A00942-7275-2E49-BD21-209D0B7961F4}"/>
              </a:ext>
            </a:extLst>
          </p:cNvPr>
          <p:cNvCxnSpPr>
            <a:cxnSpLocks/>
          </p:cNvCxnSpPr>
          <p:nvPr userDrawn="1"/>
        </p:nvCxnSpPr>
        <p:spPr>
          <a:xfrm>
            <a:off x="334481" y="84465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BE0BA617-19C0-B445-A867-BDF13910E5A2}"/>
              </a:ext>
            </a:extLst>
          </p:cNvPr>
          <p:cNvSpPr>
            <a:spLocks noGrp="1"/>
          </p:cNvSpPr>
          <p:nvPr>
            <p:ph type="pic" sz="quarter" idx="14"/>
          </p:nvPr>
        </p:nvSpPr>
        <p:spPr>
          <a:xfrm>
            <a:off x="4572000" y="1397002"/>
            <a:ext cx="3905250" cy="4530989"/>
          </a:xfrm>
        </p:spPr>
        <p:txBody>
          <a:bodyPr/>
          <a:lstStyle/>
          <a:p>
            <a:r>
              <a:rPr lang="en-US"/>
              <a:t>Click icon to add picture</a:t>
            </a:r>
          </a:p>
        </p:txBody>
      </p:sp>
    </p:spTree>
    <p:extLst>
      <p:ext uri="{BB962C8B-B14F-4D97-AF65-F5344CB8AC3E}">
        <p14:creationId xmlns:p14="http://schemas.microsoft.com/office/powerpoint/2010/main" val="3621260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0998539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Bullets Photo">
    <p:spTree>
      <p:nvGrpSpPr>
        <p:cNvPr id="1" name=""/>
        <p:cNvGrpSpPr/>
        <p:nvPr/>
      </p:nvGrpSpPr>
      <p:grpSpPr>
        <a:xfrm>
          <a:off x="0" y="0"/>
          <a:ext cx="0" cy="0"/>
          <a:chOff x="0" y="0"/>
          <a:chExt cx="0" cy="0"/>
        </a:xfrm>
      </p:grpSpPr>
      <p:sp>
        <p:nvSpPr>
          <p:cNvPr id="11" name="Picture Placeholder 9">
            <a:extLst>
              <a:ext uri="{FF2B5EF4-FFF2-40B4-BE49-F238E27FC236}">
                <a16:creationId xmlns:a16="http://schemas.microsoft.com/office/drawing/2014/main" id="{E1BE7739-3E41-4F4B-8F54-81C9986DA43B}"/>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2" name="Title 1">
            <a:extLst>
              <a:ext uri="{FF2B5EF4-FFF2-40B4-BE49-F238E27FC236}">
                <a16:creationId xmlns:a16="http://schemas.microsoft.com/office/drawing/2014/main" id="{B474EA4E-8746-D549-BD54-0396EABDB049}"/>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2AAF4888-48F4-7C47-95CF-C56A949B25A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748B5AD3-4CAF-4245-B112-183E1CCAD54E}"/>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A1F85A8-ED67-FB44-8337-4DBEA3544986}"/>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5270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Text Photo ">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008574BF-FE2A-8C48-8258-968AAA31214A}"/>
              </a:ext>
            </a:extLst>
          </p:cNvPr>
          <p:cNvSpPr>
            <a:spLocks noGrp="1"/>
          </p:cNvSpPr>
          <p:nvPr>
            <p:ph type="title"/>
          </p:nvPr>
        </p:nvSpPr>
        <p:spPr>
          <a:xfrm>
            <a:off x="333375" y="95250"/>
            <a:ext cx="8143875" cy="762000"/>
          </a:xfrm>
        </p:spPr>
        <p:txBody>
          <a:bodyPr anchor="ctr"/>
          <a:lstStyle>
            <a:lvl1pPr>
              <a:defRPr sz="1875"/>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id="{9DAE2CC6-70D5-9F46-A0D6-73575310D80D}"/>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Picture Placeholder 9">
            <a:extLst>
              <a:ext uri="{FF2B5EF4-FFF2-40B4-BE49-F238E27FC236}">
                <a16:creationId xmlns:a16="http://schemas.microsoft.com/office/drawing/2014/main" id="{D22B3C4C-EFC4-1145-9B55-291CA9EBE533}"/>
              </a:ext>
            </a:extLst>
          </p:cNvPr>
          <p:cNvSpPr>
            <a:spLocks noGrp="1"/>
          </p:cNvSpPr>
          <p:nvPr>
            <p:ph type="pic" sz="quarter" idx="14"/>
          </p:nvPr>
        </p:nvSpPr>
        <p:spPr>
          <a:xfrm>
            <a:off x="4262034" y="1397002"/>
            <a:ext cx="4881966" cy="5460999"/>
          </a:xfrm>
        </p:spPr>
        <p:txBody>
          <a:bodyPr/>
          <a:lstStyle/>
          <a:p>
            <a:r>
              <a:rPr lang="en-US"/>
              <a:t>Click icon to add picture</a:t>
            </a:r>
          </a:p>
        </p:txBody>
      </p:sp>
      <p:sp>
        <p:nvSpPr>
          <p:cNvPr id="15" name="Slide Number Placeholder 4">
            <a:extLst>
              <a:ext uri="{FF2B5EF4-FFF2-40B4-BE49-F238E27FC236}">
                <a16:creationId xmlns:a16="http://schemas.microsoft.com/office/drawing/2014/main" id="{778185B1-673B-784E-A5B5-2DD0CDBD521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6" name="Text Placeholder 6">
            <a:extLst>
              <a:ext uri="{FF2B5EF4-FFF2-40B4-BE49-F238E27FC236}">
                <a16:creationId xmlns:a16="http://schemas.microsoft.com/office/drawing/2014/main" id="{1FE27E20-0B72-1747-8315-F3837D336C7C}"/>
              </a:ext>
            </a:extLst>
          </p:cNvPr>
          <p:cNvSpPr>
            <a:spLocks noGrp="1"/>
          </p:cNvSpPr>
          <p:nvPr>
            <p:ph type="body" sz="quarter" idx="13"/>
          </p:nvPr>
        </p:nvSpPr>
        <p:spPr>
          <a:xfrm>
            <a:off x="452437" y="1397000"/>
            <a:ext cx="3232262"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3113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Text + Photo Grid">
    <p:spTree>
      <p:nvGrpSpPr>
        <p:cNvPr id="1" name=""/>
        <p:cNvGrpSpPr/>
        <p:nvPr/>
      </p:nvGrpSpPr>
      <p:grpSpPr>
        <a:xfrm>
          <a:off x="0" y="0"/>
          <a:ext cx="0" cy="0"/>
          <a:chOff x="0" y="0"/>
          <a:chExt cx="0" cy="0"/>
        </a:xfrm>
      </p:grpSpPr>
      <p:sp>
        <p:nvSpPr>
          <p:cNvPr id="19" name="Picture Placeholder 9">
            <a:extLst>
              <a:ext uri="{FF2B5EF4-FFF2-40B4-BE49-F238E27FC236}">
                <a16:creationId xmlns:a16="http://schemas.microsoft.com/office/drawing/2014/main" id="{504CBE27-B3D0-2449-B425-5D4A5A9464B0}"/>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20" name="Picture Placeholder 9">
            <a:extLst>
              <a:ext uri="{FF2B5EF4-FFF2-40B4-BE49-F238E27FC236}">
                <a16:creationId xmlns:a16="http://schemas.microsoft.com/office/drawing/2014/main" id="{99908E98-CEEE-F64E-84D6-77137F2AE173}"/>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21" name="Title 1">
            <a:extLst>
              <a:ext uri="{FF2B5EF4-FFF2-40B4-BE49-F238E27FC236}">
                <a16:creationId xmlns:a16="http://schemas.microsoft.com/office/drawing/2014/main" id="{A8522F5D-5EB7-5247-B8DF-C08DB83BF8A4}"/>
              </a:ext>
            </a:extLst>
          </p:cNvPr>
          <p:cNvSpPr>
            <a:spLocks noGrp="1"/>
          </p:cNvSpPr>
          <p:nvPr>
            <p:ph type="title"/>
          </p:nvPr>
        </p:nvSpPr>
        <p:spPr>
          <a:xfrm>
            <a:off x="333376" y="95250"/>
            <a:ext cx="4104869" cy="762000"/>
          </a:xfrm>
        </p:spPr>
        <p:txBody>
          <a:bodyPr anchor="ctr"/>
          <a:lstStyle>
            <a:lvl1pPr>
              <a:defRPr sz="1875" b="0">
                <a:latin typeface="+mj-lt"/>
              </a:defRPr>
            </a:lvl1pPr>
          </a:lstStyle>
          <a:p>
            <a:r>
              <a:rPr lang="en-US"/>
              <a:t>Click to edit Master title style</a:t>
            </a:r>
            <a:endParaRPr lang="en-US" dirty="0"/>
          </a:p>
        </p:txBody>
      </p:sp>
      <p:sp>
        <p:nvSpPr>
          <p:cNvPr id="22" name="Slide Number Placeholder 4">
            <a:extLst>
              <a:ext uri="{FF2B5EF4-FFF2-40B4-BE49-F238E27FC236}">
                <a16:creationId xmlns:a16="http://schemas.microsoft.com/office/drawing/2014/main" id="{76D9A065-BBCD-6A4A-A36E-B66ABEE3C85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3" name="Straight Connector 22">
            <a:extLst>
              <a:ext uri="{FF2B5EF4-FFF2-40B4-BE49-F238E27FC236}">
                <a16:creationId xmlns:a16="http://schemas.microsoft.com/office/drawing/2014/main" id="{83F6DE6F-BF9C-674E-B4CF-DB081D2A715E}"/>
              </a:ext>
            </a:extLst>
          </p:cNvPr>
          <p:cNvCxnSpPr>
            <a:cxnSpLocks/>
            <a:endCxn id="21" idx="2"/>
          </p:cNvCxnSpPr>
          <p:nvPr userDrawn="1"/>
        </p:nvCxnSpPr>
        <p:spPr>
          <a:xfrm>
            <a:off x="334482" y="857250"/>
            <a:ext cx="2051329"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4" name="Picture Placeholder 9">
            <a:extLst>
              <a:ext uri="{FF2B5EF4-FFF2-40B4-BE49-F238E27FC236}">
                <a16:creationId xmlns:a16="http://schemas.microsoft.com/office/drawing/2014/main" id="{B68A4F5A-884E-C548-B039-6EDB0B8115EA}"/>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5" name="Text Placeholder 6">
            <a:extLst>
              <a:ext uri="{FF2B5EF4-FFF2-40B4-BE49-F238E27FC236}">
                <a16:creationId xmlns:a16="http://schemas.microsoft.com/office/drawing/2014/main" id="{1F5C8215-1875-5E4C-AB84-BA37D6C0E561}"/>
              </a:ext>
            </a:extLst>
          </p:cNvPr>
          <p:cNvSpPr>
            <a:spLocks noGrp="1"/>
          </p:cNvSpPr>
          <p:nvPr>
            <p:ph type="body" sz="quarter" idx="13"/>
          </p:nvPr>
        </p:nvSpPr>
        <p:spPr>
          <a:xfrm>
            <a:off x="452437" y="1397001"/>
            <a:ext cx="3232262" cy="3658833"/>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Picture Placeholder 9">
            <a:extLst>
              <a:ext uri="{FF2B5EF4-FFF2-40B4-BE49-F238E27FC236}">
                <a16:creationId xmlns:a16="http://schemas.microsoft.com/office/drawing/2014/main" id="{22C9687B-41DE-0843-A9B3-98B3CBEC7763}"/>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7" name="Picture Placeholder 9">
            <a:extLst>
              <a:ext uri="{FF2B5EF4-FFF2-40B4-BE49-F238E27FC236}">
                <a16:creationId xmlns:a16="http://schemas.microsoft.com/office/drawing/2014/main" id="{AE6EC833-A3DB-894F-8D4A-34CD220A8D80}"/>
              </a:ext>
            </a:extLst>
          </p:cNvPr>
          <p:cNvSpPr>
            <a:spLocks noGrp="1"/>
          </p:cNvSpPr>
          <p:nvPr>
            <p:ph type="pic" sz="quarter" idx="18"/>
          </p:nvPr>
        </p:nvSpPr>
        <p:spPr>
          <a:xfrm>
            <a:off x="4572000" y="1830703"/>
            <a:ext cx="2247327" cy="2465298"/>
          </a:xfrm>
        </p:spPr>
        <p:txBody>
          <a:bodyPr/>
          <a:lstStyle/>
          <a:p>
            <a:r>
              <a:rPr lang="en-US"/>
              <a:t>Click icon to add picture</a:t>
            </a:r>
          </a:p>
        </p:txBody>
      </p:sp>
    </p:spTree>
    <p:extLst>
      <p:ext uri="{BB962C8B-B14F-4D97-AF65-F5344CB8AC3E}">
        <p14:creationId xmlns:p14="http://schemas.microsoft.com/office/powerpoint/2010/main" val="99822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Bullets + Photo Grid ">
    <p:spTree>
      <p:nvGrpSpPr>
        <p:cNvPr id="1" name=""/>
        <p:cNvGrpSpPr/>
        <p:nvPr/>
      </p:nvGrpSpPr>
      <p:grpSpPr>
        <a:xfrm>
          <a:off x="0" y="0"/>
          <a:ext cx="0" cy="0"/>
          <a:chOff x="0" y="0"/>
          <a:chExt cx="0" cy="0"/>
        </a:xfrm>
      </p:grpSpPr>
      <p:sp>
        <p:nvSpPr>
          <p:cNvPr id="16" name="Picture Placeholder 9">
            <a:extLst>
              <a:ext uri="{FF2B5EF4-FFF2-40B4-BE49-F238E27FC236}">
                <a16:creationId xmlns:a16="http://schemas.microsoft.com/office/drawing/2014/main" id="{321555FC-AF82-974B-9599-A34D72854104}"/>
              </a:ext>
            </a:extLst>
          </p:cNvPr>
          <p:cNvSpPr>
            <a:spLocks noGrp="1"/>
          </p:cNvSpPr>
          <p:nvPr>
            <p:ph type="pic" sz="quarter" idx="19"/>
          </p:nvPr>
        </p:nvSpPr>
        <p:spPr>
          <a:xfrm>
            <a:off x="6858000" y="4338000"/>
            <a:ext cx="2286000" cy="2520000"/>
          </a:xfrm>
        </p:spPr>
        <p:txBody>
          <a:bodyPr/>
          <a:lstStyle/>
          <a:p>
            <a:r>
              <a:rPr lang="en-US"/>
              <a:t>Click icon to add picture</a:t>
            </a:r>
          </a:p>
        </p:txBody>
      </p:sp>
      <p:sp>
        <p:nvSpPr>
          <p:cNvPr id="18" name="Picture Placeholder 9">
            <a:extLst>
              <a:ext uri="{FF2B5EF4-FFF2-40B4-BE49-F238E27FC236}">
                <a16:creationId xmlns:a16="http://schemas.microsoft.com/office/drawing/2014/main" id="{567D3B21-6935-834B-A586-ADFA8C4DC839}"/>
              </a:ext>
            </a:extLst>
          </p:cNvPr>
          <p:cNvSpPr>
            <a:spLocks noGrp="1"/>
          </p:cNvSpPr>
          <p:nvPr>
            <p:ph type="pic" sz="quarter" idx="20"/>
          </p:nvPr>
        </p:nvSpPr>
        <p:spPr>
          <a:xfrm>
            <a:off x="4572000" y="4338000"/>
            <a:ext cx="2247327" cy="2520000"/>
          </a:xfrm>
        </p:spPr>
        <p:txBody>
          <a:bodyPr/>
          <a:lstStyle/>
          <a:p>
            <a:r>
              <a:rPr lang="en-US"/>
              <a:t>Click icon to add picture</a:t>
            </a:r>
            <a:endParaRPr lang="en-US" dirty="0"/>
          </a:p>
        </p:txBody>
      </p:sp>
      <p:sp>
        <p:nvSpPr>
          <p:cNvPr id="19" name="Title 1">
            <a:extLst>
              <a:ext uri="{FF2B5EF4-FFF2-40B4-BE49-F238E27FC236}">
                <a16:creationId xmlns:a16="http://schemas.microsoft.com/office/drawing/2014/main" id="{D2FF20C5-A28D-5A4B-9A9D-A9716060FF3A}"/>
              </a:ext>
            </a:extLst>
          </p:cNvPr>
          <p:cNvSpPr>
            <a:spLocks noGrp="1"/>
          </p:cNvSpPr>
          <p:nvPr>
            <p:ph type="title"/>
          </p:nvPr>
        </p:nvSpPr>
        <p:spPr>
          <a:xfrm>
            <a:off x="333375" y="95250"/>
            <a:ext cx="4081125" cy="762000"/>
          </a:xfrm>
        </p:spPr>
        <p:txBody>
          <a:bodyPr anchor="ctr"/>
          <a:lstStyle>
            <a:lvl1pPr>
              <a:defRPr sz="1875" b="0">
                <a:latin typeface="+mj-lt"/>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6716342C-5E8C-F94A-BA35-0C49EFEC58B0}"/>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465E0E26-38ED-2840-BBB1-4032720D666E}"/>
              </a:ext>
            </a:extLst>
          </p:cNvPr>
          <p:cNvSpPr>
            <a:spLocks noGrp="1"/>
          </p:cNvSpPr>
          <p:nvPr>
            <p:ph type="body" sz="quarter" idx="13"/>
          </p:nvPr>
        </p:nvSpPr>
        <p:spPr>
          <a:xfrm>
            <a:off x="452437" y="1397001"/>
            <a:ext cx="3232262" cy="3538037"/>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9">
            <a:extLst>
              <a:ext uri="{FF2B5EF4-FFF2-40B4-BE49-F238E27FC236}">
                <a16:creationId xmlns:a16="http://schemas.microsoft.com/office/drawing/2014/main" id="{7CE4F31F-7BF0-5F4A-9962-B2ED8C4AC322}"/>
              </a:ext>
            </a:extLst>
          </p:cNvPr>
          <p:cNvSpPr>
            <a:spLocks noGrp="1"/>
          </p:cNvSpPr>
          <p:nvPr>
            <p:ph type="pic" sz="quarter" idx="14"/>
          </p:nvPr>
        </p:nvSpPr>
        <p:spPr>
          <a:xfrm>
            <a:off x="4572000" y="1"/>
            <a:ext cx="4572000" cy="1764632"/>
          </a:xfrm>
        </p:spPr>
        <p:txBody>
          <a:bodyPr/>
          <a:lstStyle/>
          <a:p>
            <a:r>
              <a:rPr lang="en-US"/>
              <a:t>Click icon to add picture</a:t>
            </a:r>
          </a:p>
        </p:txBody>
      </p:sp>
      <p:sp>
        <p:nvSpPr>
          <p:cNvPr id="23" name="Picture Placeholder 9">
            <a:extLst>
              <a:ext uri="{FF2B5EF4-FFF2-40B4-BE49-F238E27FC236}">
                <a16:creationId xmlns:a16="http://schemas.microsoft.com/office/drawing/2014/main" id="{2D2FCF86-420A-1F41-BBA8-12DF8E4102BB}"/>
              </a:ext>
            </a:extLst>
          </p:cNvPr>
          <p:cNvSpPr>
            <a:spLocks noGrp="1"/>
          </p:cNvSpPr>
          <p:nvPr>
            <p:ph type="pic" sz="quarter" idx="17"/>
          </p:nvPr>
        </p:nvSpPr>
        <p:spPr>
          <a:xfrm>
            <a:off x="6858000" y="1830703"/>
            <a:ext cx="2286000" cy="2465298"/>
          </a:xfrm>
        </p:spPr>
        <p:txBody>
          <a:bodyPr/>
          <a:lstStyle/>
          <a:p>
            <a:r>
              <a:rPr lang="en-US"/>
              <a:t>Click icon to add picture</a:t>
            </a:r>
          </a:p>
        </p:txBody>
      </p:sp>
      <p:sp>
        <p:nvSpPr>
          <p:cNvPr id="24" name="Picture Placeholder 9">
            <a:extLst>
              <a:ext uri="{FF2B5EF4-FFF2-40B4-BE49-F238E27FC236}">
                <a16:creationId xmlns:a16="http://schemas.microsoft.com/office/drawing/2014/main" id="{9D1E5FBA-1B82-1A49-A6F4-CD0E74C8A13C}"/>
              </a:ext>
            </a:extLst>
          </p:cNvPr>
          <p:cNvSpPr>
            <a:spLocks noGrp="1"/>
          </p:cNvSpPr>
          <p:nvPr>
            <p:ph type="pic" sz="quarter" idx="18"/>
          </p:nvPr>
        </p:nvSpPr>
        <p:spPr>
          <a:xfrm>
            <a:off x="4572000" y="1830703"/>
            <a:ext cx="2247327" cy="2465298"/>
          </a:xfrm>
        </p:spPr>
        <p:txBody>
          <a:bodyPr/>
          <a:lstStyle/>
          <a:p>
            <a:r>
              <a:rPr lang="en-US"/>
              <a:t>Click icon to add picture</a:t>
            </a:r>
          </a:p>
        </p:txBody>
      </p:sp>
      <p:cxnSp>
        <p:nvCxnSpPr>
          <p:cNvPr id="25" name="Straight Connector 24">
            <a:extLst>
              <a:ext uri="{FF2B5EF4-FFF2-40B4-BE49-F238E27FC236}">
                <a16:creationId xmlns:a16="http://schemas.microsoft.com/office/drawing/2014/main" id="{FCD407C3-6E50-A44A-9D8A-8BE6E99F09E9}"/>
              </a:ext>
            </a:extLst>
          </p:cNvPr>
          <p:cNvCxnSpPr>
            <a:cxnSpLocks/>
          </p:cNvCxnSpPr>
          <p:nvPr userDrawn="1"/>
        </p:nvCxnSpPr>
        <p:spPr>
          <a:xfrm>
            <a:off x="334482" y="857250"/>
            <a:ext cx="4070831"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688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Al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514CF0F2-7030-9048-9E8D-06BCFDC032D5}"/>
              </a:ext>
            </a:extLst>
          </p:cNvPr>
          <p:cNvSpPr>
            <a:spLocks noGrp="1"/>
          </p:cNvSpPr>
          <p:nvPr>
            <p:ph type="title"/>
          </p:nvPr>
        </p:nvSpPr>
        <p:spPr>
          <a:xfrm>
            <a:off x="333375" y="95250"/>
            <a:ext cx="506720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1737C02D-2CE4-4245-82D1-1C20CDA4AA7E}"/>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ext Placeholder 6">
            <a:extLst>
              <a:ext uri="{FF2B5EF4-FFF2-40B4-BE49-F238E27FC236}">
                <a16:creationId xmlns:a16="http://schemas.microsoft.com/office/drawing/2014/main" id="{57DE6A2C-9737-DA46-A089-5D78FB43C75F}"/>
              </a:ext>
            </a:extLst>
          </p:cNvPr>
          <p:cNvSpPr>
            <a:spLocks noGrp="1"/>
          </p:cNvSpPr>
          <p:nvPr>
            <p:ph type="body" sz="quarter" idx="13"/>
          </p:nvPr>
        </p:nvSpPr>
        <p:spPr>
          <a:xfrm>
            <a:off x="3626663" y="1397001"/>
            <a:ext cx="4850588" cy="4538579"/>
          </a:xfrm>
          <a:prstGeom prst="rect">
            <a:avLst/>
          </a:prstGeom>
        </p:spPr>
        <p:txBody>
          <a:bodyPr/>
          <a:lstStyle>
            <a:lvl1pPr>
              <a:spcAft>
                <a:spcPts val="0"/>
              </a:spcAft>
              <a:defRPr/>
            </a:lvl1pPr>
            <a:lvl2pPr>
              <a:spcAft>
                <a:spcPts val="0"/>
              </a:spcAft>
              <a:defRPr/>
            </a:lvl2pPr>
            <a:lvl3pPr>
              <a:spcAft>
                <a:spcPts val="0"/>
              </a:spcAft>
              <a:defRPr/>
            </a:lvl3pPr>
            <a:lvl4pPr>
              <a:spcAft>
                <a:spcPts val="0"/>
              </a:spcAft>
              <a:defRPr/>
            </a:lvl4pPr>
            <a:lvl5pPr>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id="{E7D14AEF-4B10-0B4C-A11B-E7A73BECAA62}"/>
              </a:ext>
            </a:extLst>
          </p:cNvPr>
          <p:cNvCxnSpPr>
            <a:cxnSpLocks/>
          </p:cNvCxnSpPr>
          <p:nvPr userDrawn="1"/>
        </p:nvCxnSpPr>
        <p:spPr>
          <a:xfrm>
            <a:off x="334481" y="857864"/>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02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Photo Text Al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5E0879-96AC-4043-99EF-D4704CF96175}"/>
              </a:ext>
            </a:extLst>
          </p:cNvPr>
          <p:cNvSpPr>
            <a:spLocks noGrp="1"/>
          </p:cNvSpPr>
          <p:nvPr>
            <p:ph type="title"/>
          </p:nvPr>
        </p:nvSpPr>
        <p:spPr>
          <a:xfrm>
            <a:off x="333375" y="109596"/>
            <a:ext cx="8143875" cy="747654"/>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8024F110-A972-F24E-BB72-C3DCDF6D2EC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73476EF3-8C60-4C46-A9C1-3643E17FA9FF}"/>
              </a:ext>
            </a:extLst>
          </p:cNvPr>
          <p:cNvSpPr>
            <a:spLocks noGrp="1"/>
          </p:cNvSpPr>
          <p:nvPr>
            <p:ph type="body" sz="quarter" idx="13"/>
          </p:nvPr>
        </p:nvSpPr>
        <p:spPr>
          <a:xfrm>
            <a:off x="3057871" y="1397000"/>
            <a:ext cx="5419379"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CFA6F86-206A-CE42-A118-F240A6A007F1}"/>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Picture Placeholder 9">
            <a:extLst>
              <a:ext uri="{FF2B5EF4-FFF2-40B4-BE49-F238E27FC236}">
                <a16:creationId xmlns:a16="http://schemas.microsoft.com/office/drawing/2014/main" id="{E71E2768-3826-EE43-8765-1D622850D930}"/>
              </a:ext>
            </a:extLst>
          </p:cNvPr>
          <p:cNvSpPr>
            <a:spLocks noGrp="1"/>
          </p:cNvSpPr>
          <p:nvPr>
            <p:ph type="pic" sz="quarter" idx="14"/>
          </p:nvPr>
        </p:nvSpPr>
        <p:spPr>
          <a:xfrm>
            <a:off x="452438" y="1397000"/>
            <a:ext cx="2177415" cy="4530990"/>
          </a:xfrm>
        </p:spPr>
        <p:txBody>
          <a:bodyPr/>
          <a:lstStyle/>
          <a:p>
            <a:r>
              <a:rPr lang="en-US"/>
              <a:t>Click icon to add picture</a:t>
            </a:r>
          </a:p>
        </p:txBody>
      </p:sp>
    </p:spTree>
    <p:extLst>
      <p:ext uri="{BB962C8B-B14F-4D97-AF65-F5344CB8AC3E}">
        <p14:creationId xmlns:p14="http://schemas.microsoft.com/office/powerpoint/2010/main" val="344630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Large Bullets Plus Tex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6960628C-95B5-F344-87DA-2334F97A67B7}"/>
              </a:ext>
            </a:extLst>
          </p:cNvPr>
          <p:cNvSpPr>
            <a:spLocks noGrp="1"/>
          </p:cNvSpPr>
          <p:nvPr>
            <p:ph type="title"/>
          </p:nvPr>
        </p:nvSpPr>
        <p:spPr>
          <a:xfrm>
            <a:off x="333375" y="95250"/>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C8E444BB-62E2-134B-BA96-043757C3231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6B0A45C-EE8A-E045-AA76-61540A2283F5}"/>
              </a:ext>
            </a:extLst>
          </p:cNvPr>
          <p:cNvSpPr>
            <a:spLocks noGrp="1"/>
          </p:cNvSpPr>
          <p:nvPr>
            <p:ph type="body" sz="quarter" idx="13"/>
          </p:nvPr>
        </p:nvSpPr>
        <p:spPr>
          <a:xfrm>
            <a:off x="3264777" y="1397000"/>
            <a:ext cx="5212474" cy="4530990"/>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7BE35EB-21F0-344D-B250-BB63B8A06234}"/>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154FBFF4-F36A-544A-BA8B-3929A62FFC44}"/>
              </a:ext>
            </a:extLst>
          </p:cNvPr>
          <p:cNvSpPr>
            <a:spLocks noGrp="1"/>
          </p:cNvSpPr>
          <p:nvPr>
            <p:ph type="body" sz="quarter" idx="14"/>
          </p:nvPr>
        </p:nvSpPr>
        <p:spPr>
          <a:xfrm>
            <a:off x="452437" y="1397001"/>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0685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Bullets Plus 2 columns">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8CFC5FC-4414-7A4B-A3D6-47272DD3A5A6}"/>
              </a:ext>
            </a:extLst>
          </p:cNvPr>
          <p:cNvSpPr>
            <a:spLocks noGrp="1"/>
          </p:cNvSpPr>
          <p:nvPr>
            <p:ph type="title"/>
          </p:nvPr>
        </p:nvSpPr>
        <p:spPr>
          <a:xfrm>
            <a:off x="333375" y="95250"/>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2" name="Slide Number Placeholder 4">
            <a:extLst>
              <a:ext uri="{FF2B5EF4-FFF2-40B4-BE49-F238E27FC236}">
                <a16:creationId xmlns:a16="http://schemas.microsoft.com/office/drawing/2014/main" id="{B01C3DC5-B674-9346-8648-382FE9E412CE}"/>
              </a:ext>
            </a:extLst>
          </p:cNvPr>
          <p:cNvSpPr>
            <a:spLocks noGrp="1"/>
          </p:cNvSpPr>
          <p:nvPr>
            <p:ph type="sldNum" sz="quarter" idx="12"/>
          </p:nvPr>
        </p:nvSpPr>
        <p:spPr>
          <a:xfrm>
            <a:off x="7135425" y="6355293"/>
            <a:ext cx="1808390" cy="365125"/>
          </a:xfrm>
        </p:spPr>
        <p:txBody>
          <a:bodyPr/>
          <a:lstStyle/>
          <a:p>
            <a:fld id="{F384092C-9B9C-9748-AC6A-F06C9D03AD52}" type="slidenum">
              <a:rPr lang="en-US" smtClean="0"/>
              <a:t>‹#›</a:t>
            </a:fld>
            <a:endParaRPr lang="en-US" dirty="0"/>
          </a:p>
        </p:txBody>
      </p:sp>
      <p:sp>
        <p:nvSpPr>
          <p:cNvPr id="13" name="Text Placeholder 6">
            <a:extLst>
              <a:ext uri="{FF2B5EF4-FFF2-40B4-BE49-F238E27FC236}">
                <a16:creationId xmlns:a16="http://schemas.microsoft.com/office/drawing/2014/main" id="{BA68184D-2F1C-FB40-AAB2-2CEC1EBBC034}"/>
              </a:ext>
            </a:extLst>
          </p:cNvPr>
          <p:cNvSpPr>
            <a:spLocks noGrp="1"/>
          </p:cNvSpPr>
          <p:nvPr>
            <p:ph type="body" sz="quarter" idx="13"/>
          </p:nvPr>
        </p:nvSpPr>
        <p:spPr>
          <a:xfrm>
            <a:off x="3096616" y="1397000"/>
            <a:ext cx="5380634" cy="4530990"/>
          </a:xfrm>
          <a:prstGeom prst="rect">
            <a:avLst/>
          </a:prstGeom>
        </p:spPr>
        <p:txBody>
          <a:bodyPr numCol="2" spcCol="457200"/>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a:extLst>
              <a:ext uri="{FF2B5EF4-FFF2-40B4-BE49-F238E27FC236}">
                <a16:creationId xmlns:a16="http://schemas.microsoft.com/office/drawing/2014/main" id="{2FFE14F5-407B-184D-B116-9F9A5DE14F06}"/>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8C5DCEC1-1CF0-5040-82AA-57379C08D389}"/>
              </a:ext>
            </a:extLst>
          </p:cNvPr>
          <p:cNvSpPr>
            <a:spLocks noGrp="1"/>
          </p:cNvSpPr>
          <p:nvPr>
            <p:ph type="body" sz="quarter" idx="14"/>
          </p:nvPr>
        </p:nvSpPr>
        <p:spPr>
          <a:xfrm>
            <a:off x="452437" y="1397530"/>
            <a:ext cx="2244329" cy="4530393"/>
          </a:xfrm>
        </p:spPr>
        <p:txBody>
          <a:bodyPr/>
          <a:lstStyle>
            <a:lvl1pPr>
              <a:defRPr sz="1750" b="1" i="0">
                <a:latin typeface="DM Sans" charset="0"/>
                <a:ea typeface="DM Sans" charset="0"/>
                <a:cs typeface="DM Sans" charset="0"/>
              </a:defRPr>
            </a:lvl1pPr>
            <a:lvl2pPr>
              <a:defRPr sz="1500" b="1" i="0">
                <a:latin typeface="DM Sans" charset="0"/>
                <a:ea typeface="DM Sans" charset="0"/>
                <a:cs typeface="DM Sans" charset="0"/>
              </a:defRPr>
            </a:lvl2pPr>
            <a:lvl3pPr>
              <a:defRPr sz="1125" b="1" i="0">
                <a:latin typeface="DM Sans" charset="0"/>
                <a:ea typeface="DM Sans" charset="0"/>
                <a:cs typeface="DM Sans" charset="0"/>
              </a:defRPr>
            </a:lvl3pPr>
            <a:lvl4pPr>
              <a:defRPr sz="1125" b="1" i="0">
                <a:latin typeface="DM Sans" charset="0"/>
                <a:ea typeface="DM Sans" charset="0"/>
                <a:cs typeface="DM Sans" charset="0"/>
              </a:defRPr>
            </a:lvl4pPr>
            <a:lvl5pPr>
              <a:defRPr sz="1125" b="1" i="0">
                <a:latin typeface="DM Sans" charset="0"/>
                <a:ea typeface="DM Sans" charset="0"/>
                <a:cs typeface="DM Sans"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0908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5831CEF-FF51-3B48-9038-A17397E81501}"/>
              </a:ext>
            </a:extLst>
          </p:cNvPr>
          <p:cNvSpPr>
            <a:spLocks noGrp="1"/>
          </p:cNvSpPr>
          <p:nvPr>
            <p:ph type="title"/>
          </p:nvPr>
        </p:nvSpPr>
        <p:spPr>
          <a:xfrm>
            <a:off x="333375" y="95251"/>
            <a:ext cx="78561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B4F30FF8-13EB-3547-ABFC-27BF7581B2FC}"/>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2" name="Straight Connector 11">
            <a:extLst>
              <a:ext uri="{FF2B5EF4-FFF2-40B4-BE49-F238E27FC236}">
                <a16:creationId xmlns:a16="http://schemas.microsoft.com/office/drawing/2014/main" id="{C883E1CF-3068-5943-8345-35494E507FF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570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686B5F7F-C748-144F-AE84-2458737A436B}"/>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0" name="Straight Connector 9">
            <a:extLst>
              <a:ext uri="{FF2B5EF4-FFF2-40B4-BE49-F238E27FC236}">
                <a16:creationId xmlns:a16="http://schemas.microsoft.com/office/drawing/2014/main" id="{F8EDB7A3-0A2B-8B4A-981D-B42C3B442E00}"/>
              </a:ext>
            </a:extLst>
          </p:cNvPr>
          <p:cNvCxnSpPr>
            <a:cxnSpLocks/>
          </p:cNvCxnSpPr>
          <p:nvPr userDrawn="1"/>
        </p:nvCxnSpPr>
        <p:spPr>
          <a:xfrm>
            <a:off x="334481" y="85757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45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2347575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485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Chart page">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5B07443-2CD4-DE4E-8791-FD0A8CF7CB6A}"/>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8" name="Slide Number Placeholder 4">
            <a:extLst>
              <a:ext uri="{FF2B5EF4-FFF2-40B4-BE49-F238E27FC236}">
                <a16:creationId xmlns:a16="http://schemas.microsoft.com/office/drawing/2014/main" id="{2394F7B9-BB36-6448-926F-B51B4875332E}"/>
              </a:ext>
            </a:extLst>
          </p:cNvPr>
          <p:cNvSpPr>
            <a:spLocks noGrp="1"/>
          </p:cNvSpPr>
          <p:nvPr>
            <p:ph type="sldNum" sz="quarter" idx="12"/>
          </p:nvPr>
        </p:nvSpPr>
        <p:spPr>
          <a:xfrm>
            <a:off x="7125739" y="6355293"/>
            <a:ext cx="1808390" cy="365125"/>
          </a:xfrm>
        </p:spPr>
        <p:txBody>
          <a:bodyPr/>
          <a:lstStyle/>
          <a:p>
            <a:fld id="{F384092C-9B9C-9748-AC6A-F06C9D03AD52}" type="slidenum">
              <a:rPr lang="en-US" smtClean="0"/>
              <a:t>‹#›</a:t>
            </a:fld>
            <a:endParaRPr lang="en-US" dirty="0"/>
          </a:p>
        </p:txBody>
      </p:sp>
      <p:cxnSp>
        <p:nvCxnSpPr>
          <p:cNvPr id="19" name="Straight Connector 18">
            <a:extLst>
              <a:ext uri="{FF2B5EF4-FFF2-40B4-BE49-F238E27FC236}">
                <a16:creationId xmlns:a16="http://schemas.microsoft.com/office/drawing/2014/main" id="{60AB409B-CB91-2E4D-965F-DB38933A8C25}"/>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0" name="Text Placeholder 6">
            <a:extLst>
              <a:ext uri="{FF2B5EF4-FFF2-40B4-BE49-F238E27FC236}">
                <a16:creationId xmlns:a16="http://schemas.microsoft.com/office/drawing/2014/main" id="{E0C5D955-22AA-B64B-9A11-BDBF9ECE3F72}"/>
              </a:ext>
            </a:extLst>
          </p:cNvPr>
          <p:cNvSpPr>
            <a:spLocks noGrp="1"/>
          </p:cNvSpPr>
          <p:nvPr>
            <p:ph type="body" sz="quarter" idx="13" hasCustomPrompt="1"/>
          </p:nvPr>
        </p:nvSpPr>
        <p:spPr>
          <a:xfrm>
            <a:off x="452438" y="1167518"/>
            <a:ext cx="2810643" cy="4017211"/>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21" name="Text Placeholder 6">
            <a:extLst>
              <a:ext uri="{FF2B5EF4-FFF2-40B4-BE49-F238E27FC236}">
                <a16:creationId xmlns:a16="http://schemas.microsoft.com/office/drawing/2014/main" id="{9B049EDB-0068-934C-8EA7-9F89F6A666C2}"/>
              </a:ext>
            </a:extLst>
          </p:cNvPr>
          <p:cNvSpPr>
            <a:spLocks noGrp="1"/>
          </p:cNvSpPr>
          <p:nvPr>
            <p:ph type="body" sz="quarter" idx="14" hasCustomPrompt="1"/>
          </p:nvPr>
        </p:nvSpPr>
        <p:spPr>
          <a:xfrm>
            <a:off x="1073786" y="6076415"/>
            <a:ext cx="1826730" cy="495836"/>
          </a:xfrm>
        </p:spPr>
        <p:txBody>
          <a:bodyPr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2755822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able Slide 1">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6BA5A91-748A-C34C-827D-DF0C93C22F58}"/>
              </a:ext>
            </a:extLst>
          </p:cNvPr>
          <p:cNvSpPr>
            <a:spLocks noGrp="1"/>
          </p:cNvSpPr>
          <p:nvPr>
            <p:ph type="title"/>
          </p:nvPr>
        </p:nvSpPr>
        <p:spPr>
          <a:xfrm>
            <a:off x="333375" y="126479"/>
            <a:ext cx="8143875" cy="730773"/>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8A892241-83FA-6A4C-B232-936DA8A215E1}"/>
              </a:ext>
            </a:extLst>
          </p:cNvPr>
          <p:cNvSpPr>
            <a:spLocks noGrp="1"/>
          </p:cNvSpPr>
          <p:nvPr>
            <p:ph type="sldNum" sz="quarter" idx="12"/>
          </p:nvPr>
        </p:nvSpPr>
        <p:spPr>
          <a:xfrm>
            <a:off x="7145111" y="6338307"/>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F575852D-C5F0-5141-B642-883A51A309C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41082108-E8FE-8140-92EE-1CAD478B3070}"/>
              </a:ext>
            </a:extLst>
          </p:cNvPr>
          <p:cNvSpPr>
            <a:spLocks noGrp="1"/>
          </p:cNvSpPr>
          <p:nvPr>
            <p:ph type="body" sz="quarter" idx="13" hasCustomPrompt="1"/>
          </p:nvPr>
        </p:nvSpPr>
        <p:spPr>
          <a:xfrm>
            <a:off x="452437" y="1910781"/>
            <a:ext cx="2035403" cy="4017211"/>
          </a:xfrm>
        </p:spPr>
        <p:txBody>
          <a:bodyPr anchor="b"/>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dirty="0"/>
              <a:t>Chart explainer text</a:t>
            </a:r>
          </a:p>
        </p:txBody>
      </p:sp>
      <p:sp>
        <p:nvSpPr>
          <p:cNvPr id="15" name="Text Placeholder 6">
            <a:extLst>
              <a:ext uri="{FF2B5EF4-FFF2-40B4-BE49-F238E27FC236}">
                <a16:creationId xmlns:a16="http://schemas.microsoft.com/office/drawing/2014/main" id="{B21432C6-4427-9248-BA5C-94CBCE04DE9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736129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able Slide 2">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806C7B1-439C-7342-98D4-F3649360D573}"/>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3" name="Slide Number Placeholder 4">
            <a:extLst>
              <a:ext uri="{FF2B5EF4-FFF2-40B4-BE49-F238E27FC236}">
                <a16:creationId xmlns:a16="http://schemas.microsoft.com/office/drawing/2014/main" id="{4421C391-7AB9-464A-875F-3C81F776840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4" name="Straight Connector 13">
            <a:extLst>
              <a:ext uri="{FF2B5EF4-FFF2-40B4-BE49-F238E27FC236}">
                <a16:creationId xmlns:a16="http://schemas.microsoft.com/office/drawing/2014/main" id="{CDFDFBE4-62FA-FC4D-A0A9-24474CC4E90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5" name="Text Placeholder 6">
            <a:extLst>
              <a:ext uri="{FF2B5EF4-FFF2-40B4-BE49-F238E27FC236}">
                <a16:creationId xmlns:a16="http://schemas.microsoft.com/office/drawing/2014/main" id="{34B5FC2C-1884-3440-A375-4EF17BAED184}"/>
              </a:ext>
            </a:extLst>
          </p:cNvPr>
          <p:cNvSpPr>
            <a:spLocks noGrp="1"/>
          </p:cNvSpPr>
          <p:nvPr>
            <p:ph type="body" sz="quarter" idx="14" hasCustomPrompt="1"/>
          </p:nvPr>
        </p:nvSpPr>
        <p:spPr>
          <a:xfrm>
            <a:off x="6650520" y="5432155"/>
            <a:ext cx="1826730" cy="495836"/>
          </a:xfrm>
        </p:spPr>
        <p:txBody>
          <a:bodyPr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8" name="Straight Connector 17">
            <a:extLst>
              <a:ext uri="{FF2B5EF4-FFF2-40B4-BE49-F238E27FC236}">
                <a16:creationId xmlns:a16="http://schemas.microsoft.com/office/drawing/2014/main" id="{8F2B6C33-0143-FC46-BB48-157073B47DE7}"/>
              </a:ext>
            </a:extLst>
          </p:cNvPr>
          <p:cNvCxnSpPr>
            <a:cxnSpLocks/>
          </p:cNvCxnSpPr>
          <p:nvPr userDrawn="1"/>
        </p:nvCxnSpPr>
        <p:spPr>
          <a:xfrm>
            <a:off x="334481" y="191422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9031496B-0A70-1740-9296-443F33ECCE92}"/>
              </a:ext>
            </a:extLst>
          </p:cNvPr>
          <p:cNvSpPr>
            <a:spLocks noGrp="1"/>
          </p:cNvSpPr>
          <p:nvPr>
            <p:ph type="subTitle" idx="1" hasCustomPrompt="1"/>
          </p:nvPr>
        </p:nvSpPr>
        <p:spPr>
          <a:xfrm>
            <a:off x="447364" y="110013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31714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Chart page">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B2ABB78D-26AD-864E-B5D4-65912A7DBE3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A309CC58-E148-5547-99A0-C241E388CDCC}"/>
              </a:ext>
            </a:extLst>
          </p:cNvPr>
          <p:cNvSpPr>
            <a:spLocks noGrp="1"/>
          </p:cNvSpPr>
          <p:nvPr>
            <p:ph type="title"/>
          </p:nvPr>
        </p:nvSpPr>
        <p:spPr>
          <a:xfrm>
            <a:off x="452437" y="95251"/>
            <a:ext cx="8024813" cy="762001"/>
          </a:xfrm>
        </p:spPr>
        <p:txBody>
          <a:bodyPr anchor="ctr"/>
          <a:lstStyle>
            <a:lvl1pPr>
              <a:defRPr sz="1875" b="1" i="0">
                <a:latin typeface="DM Sans" pitchFamily="2" charset="77"/>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0AECB346-F953-A645-B06B-88B3AC064040}"/>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1416C069-0205-EF4A-BA49-DBD9A0EEBACE}"/>
              </a:ext>
            </a:extLst>
          </p:cNvPr>
          <p:cNvSpPr>
            <a:spLocks noGrp="1"/>
          </p:cNvSpPr>
          <p:nvPr>
            <p:ph type="body" sz="quarter" idx="14" hasCustomPrompt="1"/>
          </p:nvPr>
        </p:nvSpPr>
        <p:spPr>
          <a:xfrm>
            <a:off x="6650520" y="5432155"/>
            <a:ext cx="1826730" cy="495836"/>
          </a:xfrm>
        </p:spPr>
        <p:txBody>
          <a:bodyPr tIns="0" bIns="0" anchor="b"/>
          <a:lstStyle>
            <a:lvl1pPr marL="0" indent="0" algn="r">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E88D257E-6F08-5449-94EF-D5B974A8206B}"/>
              </a:ext>
            </a:extLst>
          </p:cNvPr>
          <p:cNvCxnSpPr>
            <a:cxnSpLocks/>
          </p:cNvCxnSpPr>
          <p:nvPr userDrawn="1"/>
        </p:nvCxnSpPr>
        <p:spPr>
          <a:xfrm>
            <a:off x="334481" y="1733043"/>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62B0F890-9338-7241-99E2-B5625314A093}"/>
              </a:ext>
            </a:extLst>
          </p:cNvPr>
          <p:cNvSpPr>
            <a:spLocks noGrp="1"/>
          </p:cNvSpPr>
          <p:nvPr>
            <p:ph type="subTitle" idx="1" hasCustomPrompt="1"/>
          </p:nvPr>
        </p:nvSpPr>
        <p:spPr>
          <a:xfrm>
            <a:off x="447364" y="1012987"/>
            <a:ext cx="782936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890933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ar chart page - Dual title | 1">
    <p:spTree>
      <p:nvGrpSpPr>
        <p:cNvPr id="1" name=""/>
        <p:cNvGrpSpPr/>
        <p:nvPr/>
      </p:nvGrpSpPr>
      <p:grpSpPr>
        <a:xfrm>
          <a:off x="0" y="0"/>
          <a:ext cx="0" cy="0"/>
          <a:chOff x="0" y="0"/>
          <a:chExt cx="0" cy="0"/>
        </a:xfrm>
      </p:grpSpPr>
      <p:sp>
        <p:nvSpPr>
          <p:cNvPr id="12" name="Slide Number Placeholder 4">
            <a:extLst>
              <a:ext uri="{FF2B5EF4-FFF2-40B4-BE49-F238E27FC236}">
                <a16:creationId xmlns:a16="http://schemas.microsoft.com/office/drawing/2014/main" id="{C244A994-14A8-464D-BD9E-E6BBB0D3F429}"/>
              </a:ext>
            </a:extLst>
          </p:cNvPr>
          <p:cNvSpPr>
            <a:spLocks noGrp="1"/>
          </p:cNvSpPr>
          <p:nvPr>
            <p:ph type="sldNum" sz="quarter" idx="12"/>
          </p:nvPr>
        </p:nvSpPr>
        <p:spPr>
          <a:xfrm>
            <a:off x="8422599" y="6355293"/>
            <a:ext cx="530902" cy="365125"/>
          </a:xfrm>
        </p:spPr>
        <p:txBody>
          <a:bodyPr/>
          <a:lstStyle/>
          <a:p>
            <a:fld id="{F384092C-9B9C-9748-AC6A-F06C9D03AD52}" type="slidenum">
              <a:rPr lang="en-US" smtClean="0"/>
              <a:t>‹#›</a:t>
            </a:fld>
            <a:endParaRPr lang="en-US" dirty="0"/>
          </a:p>
        </p:txBody>
      </p:sp>
      <p:sp>
        <p:nvSpPr>
          <p:cNvPr id="17" name="Title 1">
            <a:extLst>
              <a:ext uri="{FF2B5EF4-FFF2-40B4-BE49-F238E27FC236}">
                <a16:creationId xmlns:a16="http://schemas.microsoft.com/office/drawing/2014/main" id="{9E150AFF-9DEF-E646-8EF3-EA6458951A95}"/>
              </a:ext>
            </a:extLst>
          </p:cNvPr>
          <p:cNvSpPr>
            <a:spLocks noGrp="1"/>
          </p:cNvSpPr>
          <p:nvPr>
            <p:ph type="title" hasCustomPrompt="1"/>
          </p:nvPr>
        </p:nvSpPr>
        <p:spPr>
          <a:xfrm>
            <a:off x="333376" y="95784"/>
            <a:ext cx="3786701" cy="761467"/>
          </a:xfrm>
        </p:spPr>
        <p:txBody>
          <a:bodyPr anchor="ctr"/>
          <a:lstStyle>
            <a:lvl1pPr>
              <a:defRPr sz="1875" b="1" i="0">
                <a:latin typeface="DM Sans" pitchFamily="2" charset="77"/>
              </a:defRPr>
            </a:lvl1pPr>
          </a:lstStyle>
          <a:p>
            <a:r>
              <a:rPr lang="en-US" dirty="0"/>
              <a:t>Click to edit chart 1 title</a:t>
            </a:r>
          </a:p>
        </p:txBody>
      </p:sp>
      <p:cxnSp>
        <p:nvCxnSpPr>
          <p:cNvPr id="18" name="Straight Connector 17">
            <a:extLst>
              <a:ext uri="{FF2B5EF4-FFF2-40B4-BE49-F238E27FC236}">
                <a16:creationId xmlns:a16="http://schemas.microsoft.com/office/drawing/2014/main" id="{9A9A81CA-DBB4-2747-AAAA-2C1971A02B38}"/>
              </a:ext>
            </a:extLst>
          </p:cNvPr>
          <p:cNvCxnSpPr>
            <a:cxnSpLocks/>
          </p:cNvCxnSpPr>
          <p:nvPr userDrawn="1"/>
        </p:nvCxnSpPr>
        <p:spPr>
          <a:xfrm>
            <a:off x="334481" y="8491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Text Placeholder 6">
            <a:extLst>
              <a:ext uri="{FF2B5EF4-FFF2-40B4-BE49-F238E27FC236}">
                <a16:creationId xmlns:a16="http://schemas.microsoft.com/office/drawing/2014/main" id="{4019BCAF-A1EE-1D4E-AA82-B9E337FA9C55}"/>
              </a:ext>
            </a:extLst>
          </p:cNvPr>
          <p:cNvSpPr>
            <a:spLocks noGrp="1"/>
          </p:cNvSpPr>
          <p:nvPr>
            <p:ph type="body" sz="quarter" idx="14" hasCustomPrompt="1"/>
          </p:nvPr>
        </p:nvSpPr>
        <p:spPr>
          <a:xfrm>
            <a:off x="1018480"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20" name="Straight Connector 19">
            <a:extLst>
              <a:ext uri="{FF2B5EF4-FFF2-40B4-BE49-F238E27FC236}">
                <a16:creationId xmlns:a16="http://schemas.microsoft.com/office/drawing/2014/main" id="{0A2D45C8-E0E5-884B-96A7-A41DF3EB49CA}"/>
              </a:ext>
            </a:extLst>
          </p:cNvPr>
          <p:cNvCxnSpPr>
            <a:cxnSpLocks/>
          </p:cNvCxnSpPr>
          <p:nvPr userDrawn="1"/>
        </p:nvCxnSpPr>
        <p:spPr>
          <a:xfrm>
            <a:off x="334481" y="172492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D635996A-D92C-5A49-932A-527B18E66667}"/>
              </a:ext>
            </a:extLst>
          </p:cNvPr>
          <p:cNvSpPr>
            <a:spLocks noGrp="1"/>
          </p:cNvSpPr>
          <p:nvPr>
            <p:ph type="subTitle" idx="1" hasCustomPrompt="1"/>
          </p:nvPr>
        </p:nvSpPr>
        <p:spPr>
          <a:xfrm>
            <a:off x="447365" y="1004864"/>
            <a:ext cx="5067110"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
        <p:nvSpPr>
          <p:cNvPr id="22" name="Text Placeholder 2">
            <a:extLst>
              <a:ext uri="{FF2B5EF4-FFF2-40B4-BE49-F238E27FC236}">
                <a16:creationId xmlns:a16="http://schemas.microsoft.com/office/drawing/2014/main" id="{9C98B226-1AFA-4647-BEDE-964595F2A7F8}"/>
              </a:ext>
            </a:extLst>
          </p:cNvPr>
          <p:cNvSpPr>
            <a:spLocks noGrp="1"/>
          </p:cNvSpPr>
          <p:nvPr>
            <p:ph type="body" sz="quarter" idx="15" hasCustomPrompt="1"/>
          </p:nvPr>
        </p:nvSpPr>
        <p:spPr>
          <a:xfrm>
            <a:off x="4650496" y="94950"/>
            <a:ext cx="3826754" cy="762300"/>
          </a:xfrm>
        </p:spPr>
        <p:txBody>
          <a:bodyPr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24" name="Text Placeholder 6">
            <a:extLst>
              <a:ext uri="{FF2B5EF4-FFF2-40B4-BE49-F238E27FC236}">
                <a16:creationId xmlns:a16="http://schemas.microsoft.com/office/drawing/2014/main" id="{64C005C2-F9ED-B04A-BAF8-9235D4AB8BB0}"/>
              </a:ext>
            </a:extLst>
          </p:cNvPr>
          <p:cNvSpPr>
            <a:spLocks noGrp="1"/>
          </p:cNvSpPr>
          <p:nvPr>
            <p:ph type="body" sz="quarter" idx="16" hasCustomPrompt="1"/>
          </p:nvPr>
        </p:nvSpPr>
        <p:spPr>
          <a:xfrm>
            <a:off x="4611944"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90204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ar chart page - Dual title | 2">
    <p:spTree>
      <p:nvGrpSpPr>
        <p:cNvPr id="1" name=""/>
        <p:cNvGrpSpPr/>
        <p:nvPr/>
      </p:nvGrpSpPr>
      <p:grpSpPr>
        <a:xfrm>
          <a:off x="0" y="0"/>
          <a:ext cx="0" cy="0"/>
          <a:chOff x="0" y="0"/>
          <a:chExt cx="0" cy="0"/>
        </a:xfrm>
      </p:grpSpPr>
      <p:sp>
        <p:nvSpPr>
          <p:cNvPr id="11" name="Slide Number Placeholder 4">
            <a:extLst>
              <a:ext uri="{FF2B5EF4-FFF2-40B4-BE49-F238E27FC236}">
                <a16:creationId xmlns:a16="http://schemas.microsoft.com/office/drawing/2014/main" id="{6FE32A47-2605-844D-AAA7-6EF50AAF4EDD}"/>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12" name="Title 1">
            <a:extLst>
              <a:ext uri="{FF2B5EF4-FFF2-40B4-BE49-F238E27FC236}">
                <a16:creationId xmlns:a16="http://schemas.microsoft.com/office/drawing/2014/main" id="{65A55FD2-54AB-0949-B4AA-94AD04B46B29}"/>
              </a:ext>
            </a:extLst>
          </p:cNvPr>
          <p:cNvSpPr>
            <a:spLocks noGrp="1"/>
          </p:cNvSpPr>
          <p:nvPr>
            <p:ph type="title" hasCustomPrompt="1"/>
          </p:nvPr>
        </p:nvSpPr>
        <p:spPr>
          <a:xfrm>
            <a:off x="333376" y="95250"/>
            <a:ext cx="3786701" cy="762000"/>
          </a:xfrm>
        </p:spPr>
        <p:txBody>
          <a:bodyPr tIns="0" bIns="0" anchor="ctr"/>
          <a:lstStyle>
            <a:lvl1pPr>
              <a:defRPr sz="1875" b="1" i="0">
                <a:latin typeface="DM Sans" pitchFamily="2" charset="77"/>
              </a:defRPr>
            </a:lvl1pPr>
          </a:lstStyle>
          <a:p>
            <a:r>
              <a:rPr lang="en-US" dirty="0"/>
              <a:t>Click to edit chart 1 title</a:t>
            </a:r>
          </a:p>
        </p:txBody>
      </p:sp>
      <p:sp>
        <p:nvSpPr>
          <p:cNvPr id="16" name="Text Placeholder 6">
            <a:extLst>
              <a:ext uri="{FF2B5EF4-FFF2-40B4-BE49-F238E27FC236}">
                <a16:creationId xmlns:a16="http://schemas.microsoft.com/office/drawing/2014/main" id="{CBB62961-E73D-B44D-98FB-BD6D7D9CBE4A}"/>
              </a:ext>
            </a:extLst>
          </p:cNvPr>
          <p:cNvSpPr>
            <a:spLocks noGrp="1"/>
          </p:cNvSpPr>
          <p:nvPr>
            <p:ph type="body" sz="quarter" idx="14" hasCustomPrompt="1"/>
          </p:nvPr>
        </p:nvSpPr>
        <p:spPr>
          <a:xfrm>
            <a:off x="843343"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7" name="Straight Connector 16">
            <a:extLst>
              <a:ext uri="{FF2B5EF4-FFF2-40B4-BE49-F238E27FC236}">
                <a16:creationId xmlns:a16="http://schemas.microsoft.com/office/drawing/2014/main" id="{A2616344-C054-6341-8C37-95C8DE8A9874}"/>
              </a:ext>
            </a:extLst>
          </p:cNvPr>
          <p:cNvCxnSpPr>
            <a:cxnSpLocks/>
          </p:cNvCxnSpPr>
          <p:nvPr userDrawn="1"/>
        </p:nvCxnSpPr>
        <p:spPr>
          <a:xfrm>
            <a:off x="334481" y="8644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8" name="Text Placeholder 2">
            <a:extLst>
              <a:ext uri="{FF2B5EF4-FFF2-40B4-BE49-F238E27FC236}">
                <a16:creationId xmlns:a16="http://schemas.microsoft.com/office/drawing/2014/main" id="{BC2F5026-B166-6646-992F-127F7FCE61C2}"/>
              </a:ext>
            </a:extLst>
          </p:cNvPr>
          <p:cNvSpPr>
            <a:spLocks noGrp="1"/>
          </p:cNvSpPr>
          <p:nvPr>
            <p:ph type="body" sz="quarter" idx="15" hasCustomPrompt="1"/>
          </p:nvPr>
        </p:nvSpPr>
        <p:spPr>
          <a:xfrm>
            <a:off x="4549493" y="94950"/>
            <a:ext cx="3826754" cy="762834"/>
          </a:xfrm>
        </p:spPr>
        <p:txBody>
          <a:bodyPr tIns="0" bIns="0" anchor="ctr"/>
          <a:lstStyle>
            <a:lvl1pPr>
              <a:buFontTx/>
              <a:buNone/>
              <a:defRPr sz="1875" b="1" i="0">
                <a:latin typeface="DM Sans" pitchFamily="2" charset="77"/>
              </a:defRPr>
            </a:lvl1pPr>
            <a:lvl2pPr>
              <a:buNone/>
              <a:defRPr/>
            </a:lvl2pPr>
          </a:lstStyle>
          <a:p>
            <a:pPr lvl="0"/>
            <a:r>
              <a:rPr lang="en-US" dirty="0"/>
              <a:t>Click to edit chart 2 title</a:t>
            </a:r>
          </a:p>
        </p:txBody>
      </p:sp>
      <p:sp>
        <p:nvSpPr>
          <p:cNvPr id="19" name="Text Placeholder 6">
            <a:extLst>
              <a:ext uri="{FF2B5EF4-FFF2-40B4-BE49-F238E27FC236}">
                <a16:creationId xmlns:a16="http://schemas.microsoft.com/office/drawing/2014/main" id="{2FC5552C-3E8C-4D45-8C0E-527CB8723C22}"/>
              </a:ext>
            </a:extLst>
          </p:cNvPr>
          <p:cNvSpPr>
            <a:spLocks noGrp="1"/>
          </p:cNvSpPr>
          <p:nvPr>
            <p:ph type="body" sz="quarter" idx="16" hasCustomPrompt="1"/>
          </p:nvPr>
        </p:nvSpPr>
        <p:spPr>
          <a:xfrm>
            <a:off x="4524375" y="6076415"/>
            <a:ext cx="1826730" cy="495836"/>
          </a:xfrm>
        </p:spPr>
        <p:txBody>
          <a:bodyPr tIns="0" bIns="0" anchor="b"/>
          <a:lstStyle>
            <a:lvl1pPr marL="0" indent="0" algn="l">
              <a:buNone/>
              <a:defRPr sz="625" b="0" i="0" baseline="0">
                <a:solidFill>
                  <a:srgbClr val="BCBEC0"/>
                </a:solidFill>
                <a:latin typeface="DM Sans" pitchFamily="2" charset="77"/>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spTree>
    <p:extLst>
      <p:ext uri="{BB962C8B-B14F-4D97-AF65-F5344CB8AC3E}">
        <p14:creationId xmlns:p14="http://schemas.microsoft.com/office/powerpoint/2010/main" val="3527304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Chart p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F2AE7BC-98AB-7245-B663-7407B91C5EC5}"/>
              </a:ext>
            </a:extLst>
          </p:cNvPr>
          <p:cNvSpPr>
            <a:spLocks noGrp="1"/>
          </p:cNvSpPr>
          <p:nvPr>
            <p:ph type="title"/>
          </p:nvPr>
        </p:nvSpPr>
        <p:spPr>
          <a:xfrm>
            <a:off x="333375" y="95251"/>
            <a:ext cx="8143876"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1" name="Slide Number Placeholder 4">
            <a:extLst>
              <a:ext uri="{FF2B5EF4-FFF2-40B4-BE49-F238E27FC236}">
                <a16:creationId xmlns:a16="http://schemas.microsoft.com/office/drawing/2014/main" id="{CF4165E6-73B1-F147-8E67-EDBB08712AA5}"/>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3" name="Straight Connector 12">
            <a:extLst>
              <a:ext uri="{FF2B5EF4-FFF2-40B4-BE49-F238E27FC236}">
                <a16:creationId xmlns:a16="http://schemas.microsoft.com/office/drawing/2014/main" id="{9503E09E-EAA1-5644-9B0F-2D40C08CCB66}"/>
              </a:ext>
            </a:extLst>
          </p:cNvPr>
          <p:cNvCxnSpPr>
            <a:cxnSpLocks/>
          </p:cNvCxnSpPr>
          <p:nvPr userDrawn="1"/>
        </p:nvCxnSpPr>
        <p:spPr>
          <a:xfrm>
            <a:off x="334481" y="871042"/>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4" name="Text Placeholder 6">
            <a:extLst>
              <a:ext uri="{FF2B5EF4-FFF2-40B4-BE49-F238E27FC236}">
                <a16:creationId xmlns:a16="http://schemas.microsoft.com/office/drawing/2014/main" id="{DD693B51-CC10-4E41-B920-757ED818B331}"/>
              </a:ext>
            </a:extLst>
          </p:cNvPr>
          <p:cNvSpPr>
            <a:spLocks noGrp="1"/>
          </p:cNvSpPr>
          <p:nvPr>
            <p:ph type="body" sz="quarter" idx="14" hasCustomPrompt="1"/>
          </p:nvPr>
        </p:nvSpPr>
        <p:spPr>
          <a:xfrm>
            <a:off x="6650520" y="5432155"/>
            <a:ext cx="1826730" cy="495836"/>
          </a:xfrm>
        </p:spPr>
        <p:txBody>
          <a:bodyPr tIns="0" bIns="0" anchor="b"/>
          <a:lstStyle>
            <a:lvl1pPr marL="0" indent="0">
              <a:buNone/>
              <a:defRPr sz="875" baseline="0">
                <a:solidFill>
                  <a:srgbClr val="BCBEC0"/>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Chart data sources</a:t>
            </a:r>
          </a:p>
        </p:txBody>
      </p:sp>
      <p:cxnSp>
        <p:nvCxnSpPr>
          <p:cNvPr id="15" name="Straight Connector 14">
            <a:extLst>
              <a:ext uri="{FF2B5EF4-FFF2-40B4-BE49-F238E27FC236}">
                <a16:creationId xmlns:a16="http://schemas.microsoft.com/office/drawing/2014/main" id="{8324CBE0-2C17-6A44-BDE7-38134DB15AFD}"/>
              </a:ext>
            </a:extLst>
          </p:cNvPr>
          <p:cNvCxnSpPr>
            <a:cxnSpLocks/>
          </p:cNvCxnSpPr>
          <p:nvPr userDrawn="1"/>
        </p:nvCxnSpPr>
        <p:spPr>
          <a:xfrm>
            <a:off x="333375" y="1750751"/>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9" name="Subtitle 2">
            <a:extLst>
              <a:ext uri="{FF2B5EF4-FFF2-40B4-BE49-F238E27FC236}">
                <a16:creationId xmlns:a16="http://schemas.microsoft.com/office/drawing/2014/main" id="{A38C572F-051A-544D-B841-66D587CBF3B5}"/>
              </a:ext>
            </a:extLst>
          </p:cNvPr>
          <p:cNvSpPr>
            <a:spLocks noGrp="1"/>
          </p:cNvSpPr>
          <p:nvPr>
            <p:ph type="subTitle" idx="1" hasCustomPrompt="1"/>
          </p:nvPr>
        </p:nvSpPr>
        <p:spPr>
          <a:xfrm>
            <a:off x="447364" y="1026778"/>
            <a:ext cx="8029886" cy="593729"/>
          </a:xfrm>
          <a:prstGeom prst="rect">
            <a:avLst/>
          </a:prstGeom>
        </p:spPr>
        <p:txBody>
          <a:bodyPr/>
          <a:lstStyle>
            <a:lvl1pPr marL="0" indent="0" algn="l">
              <a:buNone/>
              <a:defRPr sz="875"/>
            </a:lvl1pPr>
            <a:lvl2pPr marL="342887" indent="0" algn="ctr">
              <a:buNone/>
              <a:defRPr sz="1500"/>
            </a:lvl2pPr>
            <a:lvl3pPr marL="685772" indent="0" algn="ctr">
              <a:buNone/>
              <a:defRPr sz="1350"/>
            </a:lvl3pPr>
            <a:lvl4pPr marL="1028659" indent="0" algn="ctr">
              <a:buNone/>
              <a:defRPr sz="1200"/>
            </a:lvl4pPr>
            <a:lvl5pPr marL="1371545" indent="0" algn="ctr">
              <a:buNone/>
              <a:defRPr sz="1200"/>
            </a:lvl5pPr>
            <a:lvl6pPr marL="1714432" indent="0" algn="ctr">
              <a:buNone/>
              <a:defRPr sz="1200"/>
            </a:lvl6pPr>
            <a:lvl7pPr marL="2057318" indent="0" algn="ctr">
              <a:buNone/>
              <a:defRPr sz="1200"/>
            </a:lvl7pPr>
            <a:lvl8pPr marL="2400204" indent="0" algn="ctr">
              <a:buNone/>
              <a:defRPr sz="1200"/>
            </a:lvl8pPr>
            <a:lvl9pPr marL="2743091" indent="0" algn="ctr">
              <a:buNone/>
              <a:defRPr sz="1200"/>
            </a:lvl9pPr>
          </a:lstStyle>
          <a:p>
            <a:r>
              <a:rPr lang="en-US" dirty="0"/>
              <a:t>Chart explainer text here. </a:t>
            </a:r>
            <a:r>
              <a:rPr lang="en-US" sz="875" dirty="0">
                <a:latin typeface="DM Sans Medium" pitchFamily="2" charset="77"/>
              </a:rPr>
              <a:t>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 </a:t>
            </a:r>
            <a:r>
              <a:rPr lang="en-US" sz="875" dirty="0" err="1">
                <a:latin typeface="DM Sans Medium" pitchFamily="2" charset="77"/>
              </a:rPr>
              <a:t>incididunt</a:t>
            </a:r>
            <a:r>
              <a:rPr lang="en-US" sz="875" dirty="0">
                <a:latin typeface="DM Sans Medium" pitchFamily="2" charset="77"/>
              </a:rPr>
              <a:t> </a:t>
            </a:r>
            <a:r>
              <a:rPr lang="en-US" sz="875" dirty="0" err="1">
                <a:latin typeface="DM Sans Medium" pitchFamily="2" charset="77"/>
              </a:rPr>
              <a:t>ut</a:t>
            </a:r>
            <a:r>
              <a:rPr lang="en-US" sz="875" dirty="0">
                <a:latin typeface="DM Sans Medium" pitchFamily="2" charset="77"/>
              </a:rPr>
              <a:t> </a:t>
            </a:r>
            <a:r>
              <a:rPr lang="en-US" sz="875" dirty="0" err="1">
                <a:latin typeface="DM Sans Medium" pitchFamily="2" charset="77"/>
              </a:rPr>
              <a:t>labore</a:t>
            </a:r>
            <a:r>
              <a:rPr lang="en-US" sz="875" dirty="0">
                <a:latin typeface="DM Sans Medium" pitchFamily="2" charset="77"/>
              </a:rPr>
              <a:t> et dolore magna </a:t>
            </a:r>
            <a:r>
              <a:rPr lang="en-US" sz="875" dirty="0" err="1">
                <a:latin typeface="DM Sans Medium" pitchFamily="2" charset="77"/>
              </a:rPr>
              <a:t>aliqua</a:t>
            </a:r>
            <a:r>
              <a:rPr lang="en-US" sz="875" dirty="0">
                <a:latin typeface="DM Sans Medium" pitchFamily="2" charset="77"/>
              </a:rPr>
              <a:t>. Ut </a:t>
            </a:r>
            <a:r>
              <a:rPr lang="en-US" sz="875" dirty="0" err="1">
                <a:latin typeface="DM Sans Medium" pitchFamily="2" charset="77"/>
              </a:rPr>
              <a:t>enim</a:t>
            </a:r>
            <a:r>
              <a:rPr lang="en-US" sz="875" dirty="0">
                <a:latin typeface="DM Sans Medium" pitchFamily="2" charset="77"/>
              </a:rPr>
              <a:t> ad minim </a:t>
            </a:r>
            <a:r>
              <a:rPr lang="en-US" sz="875" dirty="0" err="1">
                <a:latin typeface="DM Sans Medium" pitchFamily="2" charset="77"/>
              </a:rPr>
              <a:t>veniam</a:t>
            </a:r>
            <a:r>
              <a:rPr lang="en-US" sz="875" dirty="0">
                <a:latin typeface="DM Sans Medium" pitchFamily="2" charset="77"/>
              </a:rPr>
              <a:t>, </a:t>
            </a:r>
            <a:r>
              <a:rPr lang="en-US" sz="875" dirty="0" err="1">
                <a:latin typeface="DM Sans Medium" pitchFamily="2" charset="77"/>
              </a:rPr>
              <a:t>quis</a:t>
            </a:r>
            <a:r>
              <a:rPr lang="en-US" sz="875" dirty="0">
                <a:latin typeface="DM Sans Medium" pitchFamily="2" charset="77"/>
              </a:rPr>
              <a:t> </a:t>
            </a:r>
            <a:r>
              <a:rPr lang="en-US" sz="875" dirty="0" err="1">
                <a:latin typeface="DM Sans Medium" pitchFamily="2" charset="77"/>
              </a:rPr>
              <a:t>nostrud</a:t>
            </a:r>
            <a:r>
              <a:rPr lang="en-US" sz="875" dirty="0">
                <a:latin typeface="DM Sans Medium" pitchFamily="2" charset="77"/>
              </a:rPr>
              <a:t>. Lorem ipsum dolor sit </a:t>
            </a:r>
            <a:r>
              <a:rPr lang="en-US" sz="875" dirty="0" err="1">
                <a:latin typeface="DM Sans Medium" pitchFamily="2" charset="77"/>
              </a:rPr>
              <a:t>amet</a:t>
            </a:r>
            <a:r>
              <a:rPr lang="en-US" sz="875" dirty="0">
                <a:latin typeface="DM Sans Medium" pitchFamily="2" charset="77"/>
              </a:rPr>
              <a:t>, </a:t>
            </a:r>
            <a:r>
              <a:rPr lang="en-US" sz="875" dirty="0" err="1">
                <a:latin typeface="DM Sans Medium" pitchFamily="2" charset="77"/>
              </a:rPr>
              <a:t>consectetur</a:t>
            </a:r>
            <a:r>
              <a:rPr lang="en-US" sz="875" dirty="0">
                <a:latin typeface="DM Sans Medium" pitchFamily="2" charset="77"/>
              </a:rPr>
              <a:t> </a:t>
            </a:r>
            <a:r>
              <a:rPr lang="en-US" sz="875" dirty="0" err="1">
                <a:latin typeface="DM Sans Medium" pitchFamily="2" charset="77"/>
              </a:rPr>
              <a:t>adipiscing</a:t>
            </a:r>
            <a:r>
              <a:rPr lang="en-US" sz="875" dirty="0">
                <a:latin typeface="DM Sans Medium" pitchFamily="2" charset="77"/>
              </a:rPr>
              <a:t> </a:t>
            </a:r>
            <a:r>
              <a:rPr lang="en-US" sz="875" dirty="0" err="1">
                <a:latin typeface="DM Sans Medium" pitchFamily="2" charset="77"/>
              </a:rPr>
              <a:t>elit</a:t>
            </a:r>
            <a:r>
              <a:rPr lang="en-US" sz="875" dirty="0">
                <a:latin typeface="DM Sans Medium" pitchFamily="2" charset="77"/>
              </a:rPr>
              <a:t>, sed do </a:t>
            </a:r>
            <a:r>
              <a:rPr lang="en-US" sz="875" dirty="0" err="1">
                <a:latin typeface="DM Sans Medium" pitchFamily="2" charset="77"/>
              </a:rPr>
              <a:t>eiusmod</a:t>
            </a:r>
            <a:r>
              <a:rPr lang="en-US" sz="875" dirty="0">
                <a:latin typeface="DM Sans Medium" pitchFamily="2" charset="77"/>
              </a:rPr>
              <a:t> </a:t>
            </a:r>
            <a:r>
              <a:rPr lang="en-US" sz="875" dirty="0" err="1">
                <a:latin typeface="DM Sans Medium" pitchFamily="2" charset="77"/>
              </a:rPr>
              <a:t>tempor</a:t>
            </a:r>
            <a:r>
              <a:rPr lang="en-US" sz="875" dirty="0">
                <a:latin typeface="DM Sans Medium" pitchFamily="2" charset="77"/>
              </a:rPr>
              <a:t>.</a:t>
            </a:r>
            <a:endParaRPr lang="en-US" dirty="0"/>
          </a:p>
        </p:txBody>
      </p:sp>
    </p:spTree>
    <p:extLst>
      <p:ext uri="{BB962C8B-B14F-4D97-AF65-F5344CB8AC3E}">
        <p14:creationId xmlns:p14="http://schemas.microsoft.com/office/powerpoint/2010/main" val="113251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computer">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425E881-1AED-2049-8497-569B4E386CB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68514" y="857250"/>
            <a:ext cx="6584987" cy="6008062"/>
          </a:xfrm>
          <a:prstGeom prst="rect">
            <a:avLst/>
          </a:prstGeom>
        </p:spPr>
      </p:pic>
      <p:sp>
        <p:nvSpPr>
          <p:cNvPr id="13" name="Title 1">
            <a:extLst>
              <a:ext uri="{FF2B5EF4-FFF2-40B4-BE49-F238E27FC236}">
                <a16:creationId xmlns:a16="http://schemas.microsoft.com/office/drawing/2014/main" id="{29A5A6CE-907A-E948-9492-D56F51ED2B0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4" name="Slide Number Placeholder 4">
            <a:extLst>
              <a:ext uri="{FF2B5EF4-FFF2-40B4-BE49-F238E27FC236}">
                <a16:creationId xmlns:a16="http://schemas.microsoft.com/office/drawing/2014/main" id="{C6A24C47-3D74-024C-BE9D-C546A16DFEE7}"/>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15" name="Straight Connector 14">
            <a:extLst>
              <a:ext uri="{FF2B5EF4-FFF2-40B4-BE49-F238E27FC236}">
                <a16:creationId xmlns:a16="http://schemas.microsoft.com/office/drawing/2014/main" id="{D6CCD5B9-0FE7-B442-B3CF-A811A1811B2C}"/>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70DA8598-640E-2047-A319-0D32C3EEDCE2}"/>
              </a:ext>
            </a:extLst>
          </p:cNvPr>
          <p:cNvSpPr>
            <a:spLocks noGrp="1"/>
          </p:cNvSpPr>
          <p:nvPr>
            <p:ph type="body" sz="quarter" idx="13" hasCustomPrompt="1"/>
          </p:nvPr>
        </p:nvSpPr>
        <p:spPr>
          <a:xfrm>
            <a:off x="452438" y="1397000"/>
            <a:ext cx="1662446" cy="2651980"/>
          </a:xfrm>
        </p:spPr>
        <p:txBody>
          <a:bodyPr anchor="t"/>
          <a:lstStyle>
            <a:lvl1pPr marL="0" indent="0">
              <a:lnSpc>
                <a:spcPct val="100000"/>
              </a:lnSpc>
              <a:spcBef>
                <a:spcPts val="0"/>
              </a:spcBef>
              <a:buNone/>
              <a:defRPr sz="875"/>
            </a:lvl1pPr>
            <a:lvl2pPr marL="142869" indent="0">
              <a:buNone/>
              <a:defRPr/>
            </a:lvl2pPr>
            <a:lvl3pPr marL="285739" indent="0">
              <a:buNone/>
              <a:defRPr/>
            </a:lvl3pPr>
            <a:lvl4pPr marL="428608" indent="0">
              <a:buNone/>
              <a:defRPr/>
            </a:lvl4pPr>
            <a:lvl5pPr marL="571478" indent="0">
              <a:buNone/>
              <a:defRPr/>
            </a:lvl5pPr>
          </a:lstStyle>
          <a:p>
            <a:pPr lvl="0"/>
            <a:r>
              <a:rPr lang="en-US"/>
              <a:t>Explainer </a:t>
            </a:r>
            <a:r>
              <a:rPr lang="en-US" dirty="0"/>
              <a:t>text</a:t>
            </a:r>
          </a:p>
        </p:txBody>
      </p:sp>
      <p:sp>
        <p:nvSpPr>
          <p:cNvPr id="18" name="Picture Placeholder 10">
            <a:extLst>
              <a:ext uri="{FF2B5EF4-FFF2-40B4-BE49-F238E27FC236}">
                <a16:creationId xmlns:a16="http://schemas.microsoft.com/office/drawing/2014/main" id="{19A4EB63-8D36-FE4F-BEB7-3CB44FB9D774}"/>
              </a:ext>
            </a:extLst>
          </p:cNvPr>
          <p:cNvSpPr>
            <a:spLocks noGrp="1"/>
          </p:cNvSpPr>
          <p:nvPr>
            <p:ph type="pic" sz="quarter" idx="14" hasCustomPrompt="1"/>
          </p:nvPr>
        </p:nvSpPr>
        <p:spPr>
          <a:xfrm>
            <a:off x="2721891" y="1397002"/>
            <a:ext cx="5511584" cy="4647339"/>
          </a:xfrm>
        </p:spPr>
        <p:txBody>
          <a:bodyPr/>
          <a:lstStyle>
            <a:lvl1pPr marL="0" indent="0">
              <a:buNone/>
              <a:defRPr baseline="0"/>
            </a:lvl1pPr>
          </a:lstStyle>
          <a:p>
            <a:r>
              <a:rPr lang="en-US" dirty="0"/>
              <a:t>  Click the icon to insert or drag &amp; drop screenshot or photo here</a:t>
            </a:r>
          </a:p>
        </p:txBody>
      </p:sp>
    </p:spTree>
    <p:extLst>
      <p:ext uri="{BB962C8B-B14F-4D97-AF65-F5344CB8AC3E}">
        <p14:creationId xmlns:p14="http://schemas.microsoft.com/office/powerpoint/2010/main" val="2993373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hone 3">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ED91236-4E25-D943-A66E-E8EDBA4D3C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86503" y="95251"/>
            <a:ext cx="3142314" cy="6858301"/>
          </a:xfrm>
          <a:prstGeom prst="rect">
            <a:avLst/>
          </a:prstGeom>
        </p:spPr>
      </p:pic>
      <p:sp>
        <p:nvSpPr>
          <p:cNvPr id="18" name="Title 1">
            <a:extLst>
              <a:ext uri="{FF2B5EF4-FFF2-40B4-BE49-F238E27FC236}">
                <a16:creationId xmlns:a16="http://schemas.microsoft.com/office/drawing/2014/main" id="{9CC5C80D-1FE7-434A-B454-492A88996875}"/>
              </a:ext>
            </a:extLst>
          </p:cNvPr>
          <p:cNvSpPr>
            <a:spLocks noGrp="1"/>
          </p:cNvSpPr>
          <p:nvPr>
            <p:ph type="title"/>
          </p:nvPr>
        </p:nvSpPr>
        <p:spPr>
          <a:xfrm>
            <a:off x="452437" y="95250"/>
            <a:ext cx="5049461"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5F746183-6474-1442-88CB-48B15F7DE1B4}"/>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0" name="Text Placeholder 6">
            <a:extLst>
              <a:ext uri="{FF2B5EF4-FFF2-40B4-BE49-F238E27FC236}">
                <a16:creationId xmlns:a16="http://schemas.microsoft.com/office/drawing/2014/main" id="{00ECC0A5-54DE-FB43-8A91-46FA07281740}"/>
              </a:ext>
            </a:extLst>
          </p:cNvPr>
          <p:cNvSpPr>
            <a:spLocks noGrp="1"/>
          </p:cNvSpPr>
          <p:nvPr>
            <p:ph type="body" sz="quarter" idx="13"/>
          </p:nvPr>
        </p:nvSpPr>
        <p:spPr>
          <a:xfrm>
            <a:off x="452438" y="1397002"/>
            <a:ext cx="3391982"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Straight Connector 20">
            <a:extLst>
              <a:ext uri="{FF2B5EF4-FFF2-40B4-BE49-F238E27FC236}">
                <a16:creationId xmlns:a16="http://schemas.microsoft.com/office/drawing/2014/main" id="{DC6B100F-8F19-324A-AC8C-D96ADBEDACD1}"/>
              </a:ext>
            </a:extLst>
          </p:cNvPr>
          <p:cNvCxnSpPr>
            <a:cxnSpLocks/>
          </p:cNvCxnSpPr>
          <p:nvPr userDrawn="1"/>
        </p:nvCxnSpPr>
        <p:spPr>
          <a:xfrm>
            <a:off x="334481" y="870489"/>
            <a:ext cx="5235222"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2" name="Picture Placeholder 14">
            <a:extLst>
              <a:ext uri="{FF2B5EF4-FFF2-40B4-BE49-F238E27FC236}">
                <a16:creationId xmlns:a16="http://schemas.microsoft.com/office/drawing/2014/main" id="{312CAE00-D251-B249-B849-E4F1084F1E94}"/>
              </a:ext>
            </a:extLst>
          </p:cNvPr>
          <p:cNvSpPr>
            <a:spLocks noGrp="1"/>
          </p:cNvSpPr>
          <p:nvPr>
            <p:ph type="pic" sz="quarter" idx="14"/>
          </p:nvPr>
        </p:nvSpPr>
        <p:spPr>
          <a:xfrm>
            <a:off x="5824007"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3199078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99686A80-6528-44B2-A1C9-958A706BB4D2}" type="slidenum">
              <a:rPr lang="el-GR" smtClean="0"/>
              <a:t>‹#›</a:t>
            </a:fld>
            <a:endParaRPr lang="el-GR"/>
          </a:p>
        </p:txBody>
      </p:sp>
    </p:spTree>
    <p:extLst>
      <p:ext uri="{BB962C8B-B14F-4D97-AF65-F5344CB8AC3E}">
        <p14:creationId xmlns:p14="http://schemas.microsoft.com/office/powerpoint/2010/main" val="2894497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ne 4">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AA59B38B-62B2-2E44-A867-623DE7D3C8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4359" y="95251"/>
            <a:ext cx="3142314" cy="6858301"/>
          </a:xfrm>
          <a:prstGeom prst="rect">
            <a:avLst/>
          </a:prstGeom>
        </p:spPr>
      </p:pic>
      <p:pic>
        <p:nvPicPr>
          <p:cNvPr id="20" name="Picture 19">
            <a:extLst>
              <a:ext uri="{FF2B5EF4-FFF2-40B4-BE49-F238E27FC236}">
                <a16:creationId xmlns:a16="http://schemas.microsoft.com/office/drawing/2014/main" id="{BB088C5A-EBAB-9146-B3B0-B2FB866195F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27742" y="95251"/>
            <a:ext cx="3142314" cy="6858301"/>
          </a:xfrm>
          <a:prstGeom prst="rect">
            <a:avLst/>
          </a:prstGeom>
        </p:spPr>
      </p:pic>
      <p:sp>
        <p:nvSpPr>
          <p:cNvPr id="21" name="Picture Placeholder 14">
            <a:extLst>
              <a:ext uri="{FF2B5EF4-FFF2-40B4-BE49-F238E27FC236}">
                <a16:creationId xmlns:a16="http://schemas.microsoft.com/office/drawing/2014/main" id="{8CB38251-80AB-AD40-9297-9B450BEDF989}"/>
              </a:ext>
            </a:extLst>
          </p:cNvPr>
          <p:cNvSpPr>
            <a:spLocks noGrp="1"/>
          </p:cNvSpPr>
          <p:nvPr>
            <p:ph type="pic" sz="quarter" idx="15"/>
          </p:nvPr>
        </p:nvSpPr>
        <p:spPr>
          <a:xfrm>
            <a:off x="6565246" y="444012"/>
            <a:ext cx="2061333" cy="5787572"/>
          </a:xfrm>
          <a:prstGeom prst="roundRect">
            <a:avLst>
              <a:gd name="adj" fmla="val 12706"/>
            </a:avLst>
          </a:prstGeom>
        </p:spPr>
        <p:txBody>
          <a:bodyPr/>
          <a:lstStyle/>
          <a:p>
            <a:r>
              <a:rPr lang="en-US"/>
              <a:t>Click icon to add picture</a:t>
            </a:r>
          </a:p>
        </p:txBody>
      </p:sp>
      <p:sp>
        <p:nvSpPr>
          <p:cNvPr id="22" name="Title 1">
            <a:extLst>
              <a:ext uri="{FF2B5EF4-FFF2-40B4-BE49-F238E27FC236}">
                <a16:creationId xmlns:a16="http://schemas.microsoft.com/office/drawing/2014/main" id="{6701BBD8-1B84-0748-AEDA-0577CB361986}"/>
              </a:ext>
            </a:extLst>
          </p:cNvPr>
          <p:cNvSpPr>
            <a:spLocks noGrp="1"/>
          </p:cNvSpPr>
          <p:nvPr>
            <p:ph type="title"/>
          </p:nvPr>
        </p:nvSpPr>
        <p:spPr>
          <a:xfrm>
            <a:off x="333375" y="148343"/>
            <a:ext cx="3502456" cy="708908"/>
          </a:xfrm>
        </p:spPr>
        <p:txBody>
          <a:bodyPr anchor="ctr"/>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ADD827EA-21C7-1444-8160-585E2890B3A6}"/>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A8EE3FFD-A1BC-0745-BF6D-C277FE3A96A5}"/>
              </a:ext>
            </a:extLst>
          </p:cNvPr>
          <p:cNvSpPr>
            <a:spLocks noGrp="1"/>
          </p:cNvSpPr>
          <p:nvPr>
            <p:ph type="body" sz="quarter" idx="13"/>
          </p:nvPr>
        </p:nvSpPr>
        <p:spPr>
          <a:xfrm>
            <a:off x="452438" y="1397002"/>
            <a:ext cx="2909060" cy="3182389"/>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Straight Connector 24">
            <a:extLst>
              <a:ext uri="{FF2B5EF4-FFF2-40B4-BE49-F238E27FC236}">
                <a16:creationId xmlns:a16="http://schemas.microsoft.com/office/drawing/2014/main" id="{2E677026-BE47-E84B-95B6-45663A81F402}"/>
              </a:ext>
            </a:extLst>
          </p:cNvPr>
          <p:cNvCxnSpPr>
            <a:cxnSpLocks/>
          </p:cNvCxnSpPr>
          <p:nvPr userDrawn="1"/>
        </p:nvCxnSpPr>
        <p:spPr>
          <a:xfrm>
            <a:off x="334482" y="857250"/>
            <a:ext cx="3462604"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6" name="Picture Placeholder 14">
            <a:extLst>
              <a:ext uri="{FF2B5EF4-FFF2-40B4-BE49-F238E27FC236}">
                <a16:creationId xmlns:a16="http://schemas.microsoft.com/office/drawing/2014/main" id="{86EE2BDA-B9C8-3D40-807B-FF74BA5D6ABC}"/>
              </a:ext>
            </a:extLst>
          </p:cNvPr>
          <p:cNvSpPr>
            <a:spLocks noGrp="1"/>
          </p:cNvSpPr>
          <p:nvPr>
            <p:ph type="pic" sz="quarter" idx="14"/>
          </p:nvPr>
        </p:nvSpPr>
        <p:spPr>
          <a:xfrm>
            <a:off x="4031863" y="444012"/>
            <a:ext cx="2061333" cy="5787572"/>
          </a:xfrm>
          <a:prstGeom prst="roundRect">
            <a:avLst>
              <a:gd name="adj" fmla="val 12706"/>
            </a:avLst>
          </a:prstGeom>
        </p:spPr>
        <p:txBody>
          <a:bodyPr/>
          <a:lstStyle/>
          <a:p>
            <a:r>
              <a:rPr lang="en-US"/>
              <a:t>Click icon to add picture</a:t>
            </a:r>
          </a:p>
        </p:txBody>
      </p:sp>
    </p:spTree>
    <p:extLst>
      <p:ext uri="{BB962C8B-B14F-4D97-AF65-F5344CB8AC3E}">
        <p14:creationId xmlns:p14="http://schemas.microsoft.com/office/powerpoint/2010/main" val="173366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ablet 1">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2F3A9A07-C340-0440-8F4E-5EEFAAF0F903}"/>
              </a:ext>
            </a:extLst>
          </p:cNvPr>
          <p:cNvCxnSpPr>
            <a:cxnSpLocks/>
          </p:cNvCxnSpPr>
          <p:nvPr userDrawn="1"/>
        </p:nvCxnSpPr>
        <p:spPr>
          <a:xfrm>
            <a:off x="334482" y="870489"/>
            <a:ext cx="4382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14F9469A-93A8-8C42-BDA8-F2485B71481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27719" y="241325"/>
            <a:ext cx="3786422" cy="6616676"/>
          </a:xfrm>
          <a:prstGeom prst="rect">
            <a:avLst/>
          </a:prstGeom>
        </p:spPr>
      </p:pic>
      <p:sp>
        <p:nvSpPr>
          <p:cNvPr id="18" name="Title 1">
            <a:extLst>
              <a:ext uri="{FF2B5EF4-FFF2-40B4-BE49-F238E27FC236}">
                <a16:creationId xmlns:a16="http://schemas.microsoft.com/office/drawing/2014/main" id="{94C47427-4687-F849-8B95-273EAF59ED36}"/>
              </a:ext>
            </a:extLst>
          </p:cNvPr>
          <p:cNvSpPr>
            <a:spLocks noGrp="1"/>
          </p:cNvSpPr>
          <p:nvPr>
            <p:ph type="title"/>
          </p:nvPr>
        </p:nvSpPr>
        <p:spPr>
          <a:xfrm>
            <a:off x="333376" y="126857"/>
            <a:ext cx="4393608" cy="730393"/>
          </a:xfrm>
        </p:spPr>
        <p:txBody>
          <a:bodyPr anchor="ctr"/>
          <a:lstStyle>
            <a:lvl1pPr>
              <a:defRPr sz="1875" b="1" i="0">
                <a:latin typeface="DM Sans" pitchFamily="2" charset="77"/>
              </a:defRPr>
            </a:lvl1pPr>
          </a:lstStyle>
          <a:p>
            <a:r>
              <a:rPr lang="en-US"/>
              <a:t>Click to edit Master title style</a:t>
            </a:r>
            <a:endParaRPr lang="en-US" dirty="0"/>
          </a:p>
        </p:txBody>
      </p:sp>
      <p:sp>
        <p:nvSpPr>
          <p:cNvPr id="20" name="Slide Number Placeholder 4">
            <a:extLst>
              <a:ext uri="{FF2B5EF4-FFF2-40B4-BE49-F238E27FC236}">
                <a16:creationId xmlns:a16="http://schemas.microsoft.com/office/drawing/2014/main" id="{E12F4B1F-AFAF-E14E-A24A-A9B1DA0C3B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1" name="Text Placeholder 6">
            <a:extLst>
              <a:ext uri="{FF2B5EF4-FFF2-40B4-BE49-F238E27FC236}">
                <a16:creationId xmlns:a16="http://schemas.microsoft.com/office/drawing/2014/main" id="{AAA3F7B6-5487-4F45-9FAB-F1DD36A5A962}"/>
              </a:ext>
            </a:extLst>
          </p:cNvPr>
          <p:cNvSpPr>
            <a:spLocks noGrp="1"/>
          </p:cNvSpPr>
          <p:nvPr>
            <p:ph type="body" sz="quarter" idx="13"/>
          </p:nvPr>
        </p:nvSpPr>
        <p:spPr>
          <a:xfrm>
            <a:off x="452438" y="1397000"/>
            <a:ext cx="4080817" cy="337954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Picture Placeholder 18">
            <a:extLst>
              <a:ext uri="{FF2B5EF4-FFF2-40B4-BE49-F238E27FC236}">
                <a16:creationId xmlns:a16="http://schemas.microsoft.com/office/drawing/2014/main" id="{27B49DFD-1606-8447-A749-F170427EFC5D}"/>
              </a:ext>
            </a:extLst>
          </p:cNvPr>
          <p:cNvSpPr>
            <a:spLocks noGrp="1"/>
          </p:cNvSpPr>
          <p:nvPr>
            <p:ph type="pic" sz="quarter" idx="14" hasCustomPrompt="1"/>
          </p:nvPr>
        </p:nvSpPr>
        <p:spPr>
          <a:xfrm>
            <a:off x="5111750" y="882372"/>
            <a:ext cx="2789465" cy="4916714"/>
          </a:xfrm>
        </p:spPr>
        <p:txBody>
          <a:bodyPr/>
          <a:lstStyle>
            <a:lvl1pPr marL="0" indent="0">
              <a:buNone/>
              <a:defRPr/>
            </a:lvl1pPr>
          </a:lstStyle>
          <a:p>
            <a:r>
              <a:rPr lang="en-US" dirty="0"/>
              <a:t>Click the icon to insert or drag &amp; drop screenshot or photo here</a:t>
            </a:r>
          </a:p>
        </p:txBody>
      </p:sp>
    </p:spTree>
    <p:extLst>
      <p:ext uri="{BB962C8B-B14F-4D97-AF65-F5344CB8AC3E}">
        <p14:creationId xmlns:p14="http://schemas.microsoft.com/office/powerpoint/2010/main" val="1592858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o Page">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572000" y="0"/>
            <a:ext cx="4572000" cy="6858000"/>
          </a:xfrm>
        </p:spPr>
        <p:txBody>
          <a:bodyPr/>
          <a:lstStyle>
            <a:lvl1pPr marL="0" indent="0">
              <a:buNone/>
              <a:defRPr/>
            </a:lvl1pPr>
          </a:lstStyle>
          <a:p>
            <a:r>
              <a:rPr lang="en-US" dirty="0"/>
              <a:t>Insert photo here</a:t>
            </a:r>
          </a:p>
        </p:txBody>
      </p:sp>
      <p:sp>
        <p:nvSpPr>
          <p:cNvPr id="2" name="Title 1"/>
          <p:cNvSpPr>
            <a:spLocks noGrp="1"/>
          </p:cNvSpPr>
          <p:nvPr>
            <p:ph type="title" hasCustomPrompt="1"/>
          </p:nvPr>
        </p:nvSpPr>
        <p:spPr>
          <a:xfrm>
            <a:off x="1211038" y="1215572"/>
            <a:ext cx="3020786" cy="1738016"/>
          </a:xfrm>
        </p:spPr>
        <p:txBody>
          <a:bodyPr anchor="b"/>
          <a:lstStyle>
            <a:lvl1pPr>
              <a:defRPr sz="2500" b="0">
                <a:latin typeface="+mn-lt"/>
              </a:defRPr>
            </a:lvl1pPr>
          </a:lstStyle>
          <a:p>
            <a:r>
              <a:rPr lang="en-US" dirty="0"/>
              <a:t>Insert Name</a:t>
            </a:r>
          </a:p>
        </p:txBody>
      </p:sp>
      <p:sp>
        <p:nvSpPr>
          <p:cNvPr id="7" name="Text Placeholder 6"/>
          <p:cNvSpPr>
            <a:spLocks noGrp="1"/>
          </p:cNvSpPr>
          <p:nvPr>
            <p:ph type="body" sz="quarter" idx="13" hasCustomPrompt="1"/>
          </p:nvPr>
        </p:nvSpPr>
        <p:spPr>
          <a:xfrm>
            <a:off x="717265" y="4014111"/>
            <a:ext cx="3514559" cy="2092057"/>
          </a:xfrm>
          <a:prstGeom prst="rect">
            <a:avLst/>
          </a:prstGeom>
        </p:spPr>
        <p:txBody>
          <a:bodyPr/>
          <a:lstStyle>
            <a:lvl1pPr marL="0" indent="0">
              <a:spcAft>
                <a:spcPts val="0"/>
              </a:spcAft>
              <a:buNone/>
              <a:defRPr sz="1125" baseline="0"/>
            </a:lvl1pPr>
            <a:lvl2pPr marL="142869" indent="0">
              <a:spcAft>
                <a:spcPts val="0"/>
              </a:spcAft>
              <a:buNone/>
              <a:defRPr sz="1125"/>
            </a:lvl2pPr>
            <a:lvl3pPr marL="285739" indent="0">
              <a:spcAft>
                <a:spcPts val="0"/>
              </a:spcAft>
              <a:buNone/>
              <a:defRPr sz="1125"/>
            </a:lvl3pPr>
            <a:lvl4pPr marL="428608" indent="0">
              <a:spcAft>
                <a:spcPts val="0"/>
              </a:spcAft>
              <a:buNone/>
              <a:defRPr sz="1125"/>
            </a:lvl4pPr>
            <a:lvl5pPr marL="571478" indent="0">
              <a:spcAft>
                <a:spcPts val="0"/>
              </a:spcAft>
              <a:buNone/>
              <a:defRPr sz="1125"/>
            </a:lvl5pPr>
          </a:lstStyle>
          <a:p>
            <a:pPr lvl="0"/>
            <a:r>
              <a:rPr lang="en-US" dirty="0"/>
              <a:t>Insert Bio</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6120" y="2485573"/>
            <a:ext cx="289104" cy="392527"/>
          </a:xfrm>
          <a:prstGeom prst="rect">
            <a:avLst/>
          </a:prstGeom>
        </p:spPr>
      </p:pic>
      <p:cxnSp>
        <p:nvCxnSpPr>
          <p:cNvPr id="13" name="Straight Connector 12"/>
          <p:cNvCxnSpPr/>
          <p:nvPr userDrawn="1"/>
        </p:nvCxnSpPr>
        <p:spPr>
          <a:xfrm>
            <a:off x="717265" y="3156858"/>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717265" y="3864429"/>
            <a:ext cx="3460129" cy="0"/>
          </a:xfrm>
          <a:prstGeom prst="line">
            <a:avLst/>
          </a:prstGeom>
          <a:ln>
            <a:solidFill>
              <a:srgbClr val="808285"/>
            </a:solidFill>
          </a:ln>
        </p:spPr>
        <p:style>
          <a:lnRef idx="1">
            <a:schemeClr val="accent1"/>
          </a:lnRef>
          <a:fillRef idx="0">
            <a:schemeClr val="accent1"/>
          </a:fillRef>
          <a:effectRef idx="0">
            <a:schemeClr val="accent1"/>
          </a:effectRef>
          <a:fontRef idx="minor">
            <a:schemeClr val="tx1"/>
          </a:fontRef>
        </p:style>
      </p:cxnSp>
      <p:sp>
        <p:nvSpPr>
          <p:cNvPr id="18" name="Text Placeholder 17"/>
          <p:cNvSpPr>
            <a:spLocks noGrp="1"/>
          </p:cNvSpPr>
          <p:nvPr>
            <p:ph type="body" sz="quarter" idx="15" hasCustomPrompt="1"/>
          </p:nvPr>
        </p:nvSpPr>
        <p:spPr>
          <a:xfrm>
            <a:off x="717265" y="3156858"/>
            <a:ext cx="3514559" cy="687928"/>
          </a:xfrm>
        </p:spPr>
        <p:txBody>
          <a:bodyPr anchor="ctr"/>
          <a:lstStyle>
            <a:lvl1pPr marL="0" indent="0">
              <a:buNone/>
              <a:defRPr sz="1500">
                <a:solidFill>
                  <a:srgbClr val="808285"/>
                </a:solidFill>
              </a:defRPr>
            </a:lvl1pPr>
            <a:lvl2pPr marL="142869" indent="0">
              <a:buNone/>
              <a:defRPr/>
            </a:lvl2pPr>
            <a:lvl3pPr marL="285739" indent="0">
              <a:buNone/>
              <a:defRPr/>
            </a:lvl3pPr>
            <a:lvl4pPr marL="428608" indent="0">
              <a:buNone/>
              <a:defRPr/>
            </a:lvl4pPr>
            <a:lvl5pPr marL="571478" indent="0">
              <a:buNone/>
              <a:defRPr/>
            </a:lvl5pPr>
          </a:lstStyle>
          <a:p>
            <a:pPr lvl="0"/>
            <a:r>
              <a:rPr lang="en-US" dirty="0"/>
              <a:t>Insert Job Title</a:t>
            </a:r>
          </a:p>
        </p:txBody>
      </p:sp>
    </p:spTree>
    <p:extLst>
      <p:ext uri="{BB962C8B-B14F-4D97-AF65-F5344CB8AC3E}">
        <p14:creationId xmlns:p14="http://schemas.microsoft.com/office/powerpoint/2010/main" val="27122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tats Page 1">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521FA933-B6EA-AF45-A329-2994D435997C}"/>
              </a:ext>
            </a:extLst>
          </p:cNvPr>
          <p:cNvSpPr>
            <a:spLocks noGrp="1"/>
          </p:cNvSpPr>
          <p:nvPr>
            <p:ph type="title"/>
          </p:nvPr>
        </p:nvSpPr>
        <p:spPr>
          <a:xfrm>
            <a:off x="452438" y="95249"/>
            <a:ext cx="2850638" cy="99131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8FD29BE2-1CEC-1B42-8320-14A7A3A2E931}"/>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151067F0-3DE9-1B4E-AAF0-060651A6C418}"/>
              </a:ext>
            </a:extLst>
          </p:cNvPr>
          <p:cNvCxnSpPr>
            <a:cxnSpLocks/>
          </p:cNvCxnSpPr>
          <p:nvPr userDrawn="1"/>
        </p:nvCxnSpPr>
        <p:spPr>
          <a:xfrm>
            <a:off x="334482" y="1401843"/>
            <a:ext cx="3239816"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933B73CE-D842-AF47-BE75-ED6704FD732C}"/>
              </a:ext>
            </a:extLst>
          </p:cNvPr>
          <p:cNvSpPr>
            <a:spLocks noGrp="1"/>
          </p:cNvSpPr>
          <p:nvPr>
            <p:ph type="body" sz="quarter" idx="14"/>
          </p:nvPr>
        </p:nvSpPr>
        <p:spPr>
          <a:xfrm>
            <a:off x="452438" y="2331168"/>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88AD6BB3-E603-6043-BB35-91F76693D8E1}"/>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5839AC4E-D660-5B47-88BC-C9BBADDB045F}"/>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566AFBD6-CF98-654C-85CB-2FBC13192E46}"/>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2FF2B3-70A8-314A-88AC-20DDA4E6E0B1}"/>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4B6CFB4D-3E00-5840-BA7D-4DD9DA8BBFA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0C292110-A750-B743-A1E9-242C7F171686}"/>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1F6A17D7-223D-2040-B151-73B8EE700F4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8E041287-D39B-AA4E-BC1C-8F868F2F5AC1}"/>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74155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tats Page 2">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6D0B6206-8920-C54E-8A22-2D2A5F1B3A7C}"/>
              </a:ext>
            </a:extLst>
          </p:cNvPr>
          <p:cNvSpPr>
            <a:spLocks noGrp="1"/>
          </p:cNvSpPr>
          <p:nvPr>
            <p:ph type="title"/>
          </p:nvPr>
        </p:nvSpPr>
        <p:spPr>
          <a:xfrm>
            <a:off x="452438" y="95251"/>
            <a:ext cx="2840953" cy="1002547"/>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7D1CBAC8-9AB5-7042-B2CD-B2D81C0DE4D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4" name="Straight Connector 23">
            <a:extLst>
              <a:ext uri="{FF2B5EF4-FFF2-40B4-BE49-F238E27FC236}">
                <a16:creationId xmlns:a16="http://schemas.microsoft.com/office/drawing/2014/main" id="{40C5AA9E-3360-684E-90B9-F23A78771FA6}"/>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5" name="Text Placeholder 6">
            <a:extLst>
              <a:ext uri="{FF2B5EF4-FFF2-40B4-BE49-F238E27FC236}">
                <a16:creationId xmlns:a16="http://schemas.microsoft.com/office/drawing/2014/main" id="{DCB2AAC0-2AEA-5B4B-9E5E-DF207DB9D235}"/>
              </a:ext>
            </a:extLst>
          </p:cNvPr>
          <p:cNvSpPr>
            <a:spLocks noGrp="1"/>
          </p:cNvSpPr>
          <p:nvPr>
            <p:ph type="body" sz="quarter" idx="14"/>
          </p:nvPr>
        </p:nvSpPr>
        <p:spPr>
          <a:xfrm>
            <a:off x="447365" y="1698972"/>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6">
            <a:extLst>
              <a:ext uri="{FF2B5EF4-FFF2-40B4-BE49-F238E27FC236}">
                <a16:creationId xmlns:a16="http://schemas.microsoft.com/office/drawing/2014/main" id="{DDE8F2C2-8AFD-1D46-947A-C7068801BF27}"/>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7" name="Text Placeholder 6">
            <a:extLst>
              <a:ext uri="{FF2B5EF4-FFF2-40B4-BE49-F238E27FC236}">
                <a16:creationId xmlns:a16="http://schemas.microsoft.com/office/drawing/2014/main" id="{875953BF-8C33-A846-BA8C-164B547EDC3E}"/>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8" name="Text Placeholder 6">
            <a:extLst>
              <a:ext uri="{FF2B5EF4-FFF2-40B4-BE49-F238E27FC236}">
                <a16:creationId xmlns:a16="http://schemas.microsoft.com/office/drawing/2014/main" id="{0750890F-5C39-2944-A214-E878DBF936F8}"/>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9" name="Text Placeholder 6">
            <a:extLst>
              <a:ext uri="{FF2B5EF4-FFF2-40B4-BE49-F238E27FC236}">
                <a16:creationId xmlns:a16="http://schemas.microsoft.com/office/drawing/2014/main" id="{C7FE794C-8309-5642-B319-4FAD09422246}"/>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0" name="Text Placeholder 6">
            <a:extLst>
              <a:ext uri="{FF2B5EF4-FFF2-40B4-BE49-F238E27FC236}">
                <a16:creationId xmlns:a16="http://schemas.microsoft.com/office/drawing/2014/main" id="{3C541CC1-8869-3246-9123-2DA0189ED7F0}"/>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1" name="Text Placeholder 6">
            <a:extLst>
              <a:ext uri="{FF2B5EF4-FFF2-40B4-BE49-F238E27FC236}">
                <a16:creationId xmlns:a16="http://schemas.microsoft.com/office/drawing/2014/main" id="{9505BECA-CD9D-9E4B-93B5-13EB4FE27939}"/>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2" name="Text Placeholder 6">
            <a:extLst>
              <a:ext uri="{FF2B5EF4-FFF2-40B4-BE49-F238E27FC236}">
                <a16:creationId xmlns:a16="http://schemas.microsoft.com/office/drawing/2014/main" id="{8D2131AF-CA35-C146-967D-18AB9C3F6503}"/>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3" name="Text Placeholder 6">
            <a:extLst>
              <a:ext uri="{FF2B5EF4-FFF2-40B4-BE49-F238E27FC236}">
                <a16:creationId xmlns:a16="http://schemas.microsoft.com/office/drawing/2014/main" id="{20051325-746F-E54A-8838-7F1CD3C64FC7}"/>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chemeClr val="accent4"/>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Tree>
    <p:extLst>
      <p:ext uri="{BB962C8B-B14F-4D97-AF65-F5344CB8AC3E}">
        <p14:creationId xmlns:p14="http://schemas.microsoft.com/office/powerpoint/2010/main" val="10611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tats Page 3">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FF886A94-A22D-394C-AEF4-9483D67D2E83}"/>
              </a:ext>
            </a:extLst>
          </p:cNvPr>
          <p:cNvSpPr>
            <a:spLocks noGrp="1"/>
          </p:cNvSpPr>
          <p:nvPr>
            <p:ph type="title"/>
          </p:nvPr>
        </p:nvSpPr>
        <p:spPr>
          <a:xfrm>
            <a:off x="452438" y="95250"/>
            <a:ext cx="2831266" cy="1028378"/>
          </a:xfrm>
        </p:spPr>
        <p:txBody>
          <a:bodyPr anchor="b"/>
          <a:lstStyle>
            <a:lvl1pPr>
              <a:defRPr sz="1875" b="1" i="0">
                <a:latin typeface="DM Sans" pitchFamily="2" charset="77"/>
              </a:defRPr>
            </a:lvl1pPr>
          </a:lstStyle>
          <a:p>
            <a:r>
              <a:rPr lang="en-US"/>
              <a:t>Click to edit Master title style</a:t>
            </a:r>
            <a:endParaRPr lang="en-US" dirty="0"/>
          </a:p>
        </p:txBody>
      </p:sp>
      <p:sp>
        <p:nvSpPr>
          <p:cNvPr id="23" name="Slide Number Placeholder 4">
            <a:extLst>
              <a:ext uri="{FF2B5EF4-FFF2-40B4-BE49-F238E27FC236}">
                <a16:creationId xmlns:a16="http://schemas.microsoft.com/office/drawing/2014/main" id="{01027976-585D-3946-B58B-3EEECAE6A12A}"/>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sp>
        <p:nvSpPr>
          <p:cNvPr id="24" name="Text Placeholder 6">
            <a:extLst>
              <a:ext uri="{FF2B5EF4-FFF2-40B4-BE49-F238E27FC236}">
                <a16:creationId xmlns:a16="http://schemas.microsoft.com/office/drawing/2014/main" id="{B08627A9-D185-7F4F-A564-72E2318D8CA1}"/>
              </a:ext>
            </a:extLst>
          </p:cNvPr>
          <p:cNvSpPr>
            <a:spLocks noGrp="1"/>
          </p:cNvSpPr>
          <p:nvPr>
            <p:ph type="body" sz="quarter" idx="14"/>
          </p:nvPr>
        </p:nvSpPr>
        <p:spPr>
          <a:xfrm>
            <a:off x="447365" y="1737717"/>
            <a:ext cx="2709492" cy="3596822"/>
          </a:xfrm>
          <a:prstGeom prst="rect">
            <a:avLst/>
          </a:prstGeom>
        </p:spPr>
        <p:txBody>
          <a:bodyPr/>
          <a:lstStyle>
            <a:lvl1pPr marL="0" indent="0">
              <a:spcAft>
                <a:spcPts val="0"/>
              </a:spcAft>
              <a:buNone/>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6">
            <a:extLst>
              <a:ext uri="{FF2B5EF4-FFF2-40B4-BE49-F238E27FC236}">
                <a16:creationId xmlns:a16="http://schemas.microsoft.com/office/drawing/2014/main" id="{8E6416FC-AF2D-174E-82E0-543A1F48DBE8}"/>
              </a:ext>
            </a:extLst>
          </p:cNvPr>
          <p:cNvSpPr>
            <a:spLocks noGrp="1"/>
          </p:cNvSpPr>
          <p:nvPr>
            <p:ph type="body" sz="quarter" idx="15"/>
          </p:nvPr>
        </p:nvSpPr>
        <p:spPr>
          <a:xfrm>
            <a:off x="6208848"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80C572D1-0DE0-B545-BA5A-37A707383477}"/>
              </a:ext>
            </a:extLst>
          </p:cNvPr>
          <p:cNvSpPr>
            <a:spLocks noGrp="1"/>
          </p:cNvSpPr>
          <p:nvPr>
            <p:ph type="body" sz="quarter" idx="16" hasCustomPrompt="1"/>
          </p:nvPr>
        </p:nvSpPr>
        <p:spPr>
          <a:xfrm>
            <a:off x="6198900"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7" name="Text Placeholder 6">
            <a:extLst>
              <a:ext uri="{FF2B5EF4-FFF2-40B4-BE49-F238E27FC236}">
                <a16:creationId xmlns:a16="http://schemas.microsoft.com/office/drawing/2014/main" id="{E2B8F64F-4540-2642-A6D2-C4D1192FADAD}"/>
              </a:ext>
            </a:extLst>
          </p:cNvPr>
          <p:cNvSpPr>
            <a:spLocks noGrp="1"/>
          </p:cNvSpPr>
          <p:nvPr>
            <p:ph type="body" sz="quarter" idx="17"/>
          </p:nvPr>
        </p:nvSpPr>
        <p:spPr>
          <a:xfrm>
            <a:off x="3786776" y="1355033"/>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5A111ADE-EDB6-864E-8BDC-914BB0C573EE}"/>
              </a:ext>
            </a:extLst>
          </p:cNvPr>
          <p:cNvSpPr>
            <a:spLocks noGrp="1"/>
          </p:cNvSpPr>
          <p:nvPr>
            <p:ph type="body" sz="quarter" idx="18" hasCustomPrompt="1"/>
          </p:nvPr>
        </p:nvSpPr>
        <p:spPr>
          <a:xfrm>
            <a:off x="3776829" y="562429"/>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29" name="Text Placeholder 6">
            <a:extLst>
              <a:ext uri="{FF2B5EF4-FFF2-40B4-BE49-F238E27FC236}">
                <a16:creationId xmlns:a16="http://schemas.microsoft.com/office/drawing/2014/main" id="{4DD4831D-52C1-B64E-8DBB-DF12556C2DDD}"/>
              </a:ext>
            </a:extLst>
          </p:cNvPr>
          <p:cNvSpPr>
            <a:spLocks noGrp="1"/>
          </p:cNvSpPr>
          <p:nvPr>
            <p:ph type="body" sz="quarter" idx="19"/>
          </p:nvPr>
        </p:nvSpPr>
        <p:spPr>
          <a:xfrm>
            <a:off x="6208848"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79FF9AB7-43B2-1E4B-BA70-459B76FE47FC}"/>
              </a:ext>
            </a:extLst>
          </p:cNvPr>
          <p:cNvSpPr>
            <a:spLocks noGrp="1"/>
          </p:cNvSpPr>
          <p:nvPr>
            <p:ph type="body" sz="quarter" idx="20" hasCustomPrompt="1"/>
          </p:nvPr>
        </p:nvSpPr>
        <p:spPr>
          <a:xfrm>
            <a:off x="6198900"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sp>
        <p:nvSpPr>
          <p:cNvPr id="31" name="Text Placeholder 6">
            <a:extLst>
              <a:ext uri="{FF2B5EF4-FFF2-40B4-BE49-F238E27FC236}">
                <a16:creationId xmlns:a16="http://schemas.microsoft.com/office/drawing/2014/main" id="{433CECF2-7812-8E4A-909E-855BF397D2F6}"/>
              </a:ext>
            </a:extLst>
          </p:cNvPr>
          <p:cNvSpPr>
            <a:spLocks noGrp="1"/>
          </p:cNvSpPr>
          <p:nvPr>
            <p:ph type="body" sz="quarter" idx="21"/>
          </p:nvPr>
        </p:nvSpPr>
        <p:spPr>
          <a:xfrm>
            <a:off x="3786776" y="3804321"/>
            <a:ext cx="2150867"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2" name="Text Placeholder 6">
            <a:extLst>
              <a:ext uri="{FF2B5EF4-FFF2-40B4-BE49-F238E27FC236}">
                <a16:creationId xmlns:a16="http://schemas.microsoft.com/office/drawing/2014/main" id="{8BB02215-F38D-A14B-9AF1-E10C2A722199}"/>
              </a:ext>
            </a:extLst>
          </p:cNvPr>
          <p:cNvSpPr>
            <a:spLocks noGrp="1"/>
          </p:cNvSpPr>
          <p:nvPr>
            <p:ph type="body" sz="quarter" idx="22" hasCustomPrompt="1"/>
          </p:nvPr>
        </p:nvSpPr>
        <p:spPr>
          <a:xfrm>
            <a:off x="3776829" y="3011716"/>
            <a:ext cx="2150867" cy="792604"/>
          </a:xfrm>
          <a:prstGeom prst="rect">
            <a:avLst/>
          </a:prstGeom>
        </p:spPr>
        <p:txBody>
          <a:bodyPr anchor="t"/>
          <a:lstStyle>
            <a:lvl1pPr marL="0" indent="0">
              <a:lnSpc>
                <a:spcPct val="90000"/>
              </a:lnSpc>
              <a:spcBef>
                <a:spcPts val="0"/>
              </a:spcBef>
              <a:spcAft>
                <a:spcPts val="0"/>
              </a:spcAft>
              <a:buNone/>
              <a:defRPr sz="45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0000</a:t>
            </a:r>
          </a:p>
        </p:txBody>
      </p:sp>
      <p:cxnSp>
        <p:nvCxnSpPr>
          <p:cNvPr id="33" name="Straight Connector 32">
            <a:extLst>
              <a:ext uri="{FF2B5EF4-FFF2-40B4-BE49-F238E27FC236}">
                <a16:creationId xmlns:a16="http://schemas.microsoft.com/office/drawing/2014/main" id="{EE8E9F02-C927-084F-AA8B-E1E3FB29E0E9}"/>
              </a:ext>
            </a:extLst>
          </p:cNvPr>
          <p:cNvCxnSpPr>
            <a:cxnSpLocks/>
          </p:cNvCxnSpPr>
          <p:nvPr userDrawn="1"/>
        </p:nvCxnSpPr>
        <p:spPr>
          <a:xfrm>
            <a:off x="334482" y="1397000"/>
            <a:ext cx="3201070"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858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nfo slide 1">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80E13B62-1E4E-2B49-A10A-7E884E42CD4D}"/>
              </a:ext>
            </a:extLst>
          </p:cNvPr>
          <p:cNvSpPr>
            <a:spLocks noGrp="1"/>
          </p:cNvSpPr>
          <p:nvPr>
            <p:ph type="title"/>
          </p:nvPr>
        </p:nvSpPr>
        <p:spPr>
          <a:xfrm>
            <a:off x="452437" y="97199"/>
            <a:ext cx="8024813" cy="760053"/>
          </a:xfrm>
        </p:spPr>
        <p:txBody>
          <a:bodyPr anchor="ctr"/>
          <a:lstStyle>
            <a:lvl1pPr>
              <a:defRPr sz="1875" b="0">
                <a:latin typeface="+mj-lt"/>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22948A17-BC6D-9B4B-85A4-0587935AB629}"/>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16B98326-2306-424E-BFC2-04CCD4BEDA8F}"/>
              </a:ext>
            </a:extLst>
          </p:cNvPr>
          <p:cNvCxnSpPr>
            <a:cxnSpLocks/>
          </p:cNvCxnSpPr>
          <p:nvPr userDrawn="1"/>
        </p:nvCxnSpPr>
        <p:spPr>
          <a:xfrm>
            <a:off x="334481" y="870489"/>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6631C786-2388-0140-AAE3-21D9E15D79EB}"/>
              </a:ext>
            </a:extLst>
          </p:cNvPr>
          <p:cNvSpPr>
            <a:spLocks noGrp="1"/>
          </p:cNvSpPr>
          <p:nvPr>
            <p:ph type="body" sz="quarter" idx="17"/>
          </p:nvPr>
        </p:nvSpPr>
        <p:spPr>
          <a:xfrm>
            <a:off x="456013"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C5E872E7-D2A9-B148-82AD-D405CFB46C3C}"/>
              </a:ext>
            </a:extLst>
          </p:cNvPr>
          <p:cNvSpPr>
            <a:spLocks noGrp="1"/>
          </p:cNvSpPr>
          <p:nvPr>
            <p:ph type="body" sz="quarter" idx="18" hasCustomPrompt="1"/>
          </p:nvPr>
        </p:nvSpPr>
        <p:spPr>
          <a:xfrm>
            <a:off x="456013"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F5C8BD13-FB53-3345-AB5F-4F6E0AD06A17}"/>
              </a:ext>
            </a:extLst>
          </p:cNvPr>
          <p:cNvSpPr>
            <a:spLocks noGrp="1"/>
          </p:cNvSpPr>
          <p:nvPr>
            <p:ph type="body" sz="quarter" idx="23"/>
          </p:nvPr>
        </p:nvSpPr>
        <p:spPr>
          <a:xfrm>
            <a:off x="343474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1B51A5EF-B61D-554F-B9E7-1AB08E051608}"/>
              </a:ext>
            </a:extLst>
          </p:cNvPr>
          <p:cNvSpPr>
            <a:spLocks noGrp="1"/>
          </p:cNvSpPr>
          <p:nvPr>
            <p:ph type="body" sz="quarter" idx="24" hasCustomPrompt="1"/>
          </p:nvPr>
        </p:nvSpPr>
        <p:spPr>
          <a:xfrm>
            <a:off x="3434741"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40EC64A-8966-BA42-BE5C-A9BD1AA21C42}"/>
              </a:ext>
            </a:extLst>
          </p:cNvPr>
          <p:cNvSpPr>
            <a:spLocks noGrp="1"/>
          </p:cNvSpPr>
          <p:nvPr>
            <p:ph type="body" sz="quarter" idx="25"/>
          </p:nvPr>
        </p:nvSpPr>
        <p:spPr>
          <a:xfrm>
            <a:off x="630516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05347101-00EB-FF48-BC01-47B7B7D2D557}"/>
              </a:ext>
            </a:extLst>
          </p:cNvPr>
          <p:cNvSpPr>
            <a:spLocks noGrp="1"/>
          </p:cNvSpPr>
          <p:nvPr>
            <p:ph type="body" sz="quarter" idx="26" hasCustomPrompt="1"/>
          </p:nvPr>
        </p:nvSpPr>
        <p:spPr>
          <a:xfrm>
            <a:off x="6305169" y="1401346"/>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D4EF6DD3-F7C2-F540-9BE7-431A68174F3C}"/>
              </a:ext>
            </a:extLst>
          </p:cNvPr>
          <p:cNvSpPr>
            <a:spLocks noGrp="1"/>
          </p:cNvSpPr>
          <p:nvPr>
            <p:ph type="body" sz="quarter" idx="27"/>
          </p:nvPr>
        </p:nvSpPr>
        <p:spPr>
          <a:xfrm>
            <a:off x="456013"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98849689-4580-8844-89B3-4C058D3A20B0}"/>
              </a:ext>
            </a:extLst>
          </p:cNvPr>
          <p:cNvSpPr>
            <a:spLocks noGrp="1"/>
          </p:cNvSpPr>
          <p:nvPr>
            <p:ph type="body" sz="quarter" idx="28" hasCustomPrompt="1"/>
          </p:nvPr>
        </p:nvSpPr>
        <p:spPr>
          <a:xfrm>
            <a:off x="456013"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62719882-4968-A84A-A3DC-DD757C8DD253}"/>
              </a:ext>
            </a:extLst>
          </p:cNvPr>
          <p:cNvSpPr>
            <a:spLocks noGrp="1"/>
          </p:cNvSpPr>
          <p:nvPr>
            <p:ph type="body" sz="quarter" idx="29"/>
          </p:nvPr>
        </p:nvSpPr>
        <p:spPr>
          <a:xfrm>
            <a:off x="343474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7C9F287A-7541-8643-8604-3CBC34DAA9CC}"/>
              </a:ext>
            </a:extLst>
          </p:cNvPr>
          <p:cNvSpPr>
            <a:spLocks noGrp="1"/>
          </p:cNvSpPr>
          <p:nvPr>
            <p:ph type="body" sz="quarter" idx="30" hasCustomPrompt="1"/>
          </p:nvPr>
        </p:nvSpPr>
        <p:spPr>
          <a:xfrm>
            <a:off x="3434741"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311661B2-5ABF-7044-8DB9-5C887E2AEB6C}"/>
              </a:ext>
            </a:extLst>
          </p:cNvPr>
          <p:cNvSpPr>
            <a:spLocks noGrp="1"/>
          </p:cNvSpPr>
          <p:nvPr>
            <p:ph type="body" sz="quarter" idx="31"/>
          </p:nvPr>
        </p:nvSpPr>
        <p:spPr>
          <a:xfrm>
            <a:off x="630516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EC278BFD-4528-4B41-81AA-C4E4C0D8AD1D}"/>
              </a:ext>
            </a:extLst>
          </p:cNvPr>
          <p:cNvSpPr>
            <a:spLocks noGrp="1"/>
          </p:cNvSpPr>
          <p:nvPr>
            <p:ph type="body" sz="quarter" idx="32" hasCustomPrompt="1"/>
          </p:nvPr>
        </p:nvSpPr>
        <p:spPr>
          <a:xfrm>
            <a:off x="6305169" y="3841561"/>
            <a:ext cx="2150867" cy="792604"/>
          </a:xfrm>
          <a:prstGeom prst="rect">
            <a:avLst/>
          </a:prstGeom>
        </p:spPr>
        <p:txBody>
          <a:bodyPr anchor="b"/>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2396379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Info slide 2">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EE8FF7C9-5218-F04B-B347-1215875BBB63}"/>
              </a:ext>
            </a:extLst>
          </p:cNvPr>
          <p:cNvSpPr>
            <a:spLocks noGrp="1"/>
          </p:cNvSpPr>
          <p:nvPr>
            <p:ph type="title"/>
          </p:nvPr>
        </p:nvSpPr>
        <p:spPr>
          <a:xfrm>
            <a:off x="452437" y="95251"/>
            <a:ext cx="8024813"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32" name="Slide Number Placeholder 4">
            <a:extLst>
              <a:ext uri="{FF2B5EF4-FFF2-40B4-BE49-F238E27FC236}">
                <a16:creationId xmlns:a16="http://schemas.microsoft.com/office/drawing/2014/main" id="{A05F5A3A-4C6D-B746-BAC4-F1D9A3346D4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33" name="Straight Connector 32">
            <a:extLst>
              <a:ext uri="{FF2B5EF4-FFF2-40B4-BE49-F238E27FC236}">
                <a16:creationId xmlns:a16="http://schemas.microsoft.com/office/drawing/2014/main" id="{FB84A50E-0AB5-3344-9F88-873FADD13412}"/>
              </a:ext>
            </a:extLst>
          </p:cNvPr>
          <p:cNvCxnSpPr>
            <a:cxnSpLocks/>
          </p:cNvCxnSpPr>
          <p:nvPr userDrawn="1"/>
        </p:nvCxnSpPr>
        <p:spPr>
          <a:xfrm>
            <a:off x="334481" y="857250"/>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8C618EE9-9609-F24A-9294-64E98AA4C1A8}"/>
              </a:ext>
            </a:extLst>
          </p:cNvPr>
          <p:cNvSpPr>
            <a:spLocks noGrp="1"/>
          </p:cNvSpPr>
          <p:nvPr>
            <p:ph type="body" sz="quarter" idx="17"/>
          </p:nvPr>
        </p:nvSpPr>
        <p:spPr>
          <a:xfrm>
            <a:off x="458280"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5" name="Text Placeholder 6">
            <a:extLst>
              <a:ext uri="{FF2B5EF4-FFF2-40B4-BE49-F238E27FC236}">
                <a16:creationId xmlns:a16="http://schemas.microsoft.com/office/drawing/2014/main" id="{7DB2F04A-B232-A045-8332-07ED995DA7E4}"/>
              </a:ext>
            </a:extLst>
          </p:cNvPr>
          <p:cNvSpPr>
            <a:spLocks noGrp="1"/>
          </p:cNvSpPr>
          <p:nvPr>
            <p:ph type="body" sz="quarter" idx="18" hasCustomPrompt="1"/>
          </p:nvPr>
        </p:nvSpPr>
        <p:spPr>
          <a:xfrm>
            <a:off x="458281"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6" name="Text Placeholder 6">
            <a:extLst>
              <a:ext uri="{FF2B5EF4-FFF2-40B4-BE49-F238E27FC236}">
                <a16:creationId xmlns:a16="http://schemas.microsoft.com/office/drawing/2014/main" id="{D9360764-A156-544A-92ED-51439A46CC5B}"/>
              </a:ext>
            </a:extLst>
          </p:cNvPr>
          <p:cNvSpPr>
            <a:spLocks noGrp="1"/>
          </p:cNvSpPr>
          <p:nvPr>
            <p:ph type="body" sz="quarter" idx="23"/>
          </p:nvPr>
        </p:nvSpPr>
        <p:spPr>
          <a:xfrm>
            <a:off x="3437008"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7" name="Text Placeholder 6">
            <a:extLst>
              <a:ext uri="{FF2B5EF4-FFF2-40B4-BE49-F238E27FC236}">
                <a16:creationId xmlns:a16="http://schemas.microsoft.com/office/drawing/2014/main" id="{3E27E741-D033-CD4B-94A8-EC10B0611566}"/>
              </a:ext>
            </a:extLst>
          </p:cNvPr>
          <p:cNvSpPr>
            <a:spLocks noGrp="1"/>
          </p:cNvSpPr>
          <p:nvPr>
            <p:ph type="body" sz="quarter" idx="24" hasCustomPrompt="1"/>
          </p:nvPr>
        </p:nvSpPr>
        <p:spPr>
          <a:xfrm>
            <a:off x="3437008"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38" name="Text Placeholder 6">
            <a:extLst>
              <a:ext uri="{FF2B5EF4-FFF2-40B4-BE49-F238E27FC236}">
                <a16:creationId xmlns:a16="http://schemas.microsoft.com/office/drawing/2014/main" id="{12DFDDC4-38DE-024C-9EAD-423EAADC138D}"/>
              </a:ext>
            </a:extLst>
          </p:cNvPr>
          <p:cNvSpPr>
            <a:spLocks noGrp="1"/>
          </p:cNvSpPr>
          <p:nvPr>
            <p:ph type="body" sz="quarter" idx="25"/>
          </p:nvPr>
        </p:nvSpPr>
        <p:spPr>
          <a:xfrm>
            <a:off x="6307436" y="2193950"/>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9" name="Text Placeholder 6">
            <a:extLst>
              <a:ext uri="{FF2B5EF4-FFF2-40B4-BE49-F238E27FC236}">
                <a16:creationId xmlns:a16="http://schemas.microsoft.com/office/drawing/2014/main" id="{D0D4DD96-E691-4142-9325-1F110CC14089}"/>
              </a:ext>
            </a:extLst>
          </p:cNvPr>
          <p:cNvSpPr>
            <a:spLocks noGrp="1"/>
          </p:cNvSpPr>
          <p:nvPr>
            <p:ph type="body" sz="quarter" idx="26" hasCustomPrompt="1"/>
          </p:nvPr>
        </p:nvSpPr>
        <p:spPr>
          <a:xfrm>
            <a:off x="6307436" y="1401346"/>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0" name="Text Placeholder 6">
            <a:extLst>
              <a:ext uri="{FF2B5EF4-FFF2-40B4-BE49-F238E27FC236}">
                <a16:creationId xmlns:a16="http://schemas.microsoft.com/office/drawing/2014/main" id="{8B2BF18C-38A4-3849-871D-8737E79D8538}"/>
              </a:ext>
            </a:extLst>
          </p:cNvPr>
          <p:cNvSpPr>
            <a:spLocks noGrp="1"/>
          </p:cNvSpPr>
          <p:nvPr>
            <p:ph type="body" sz="quarter" idx="27"/>
          </p:nvPr>
        </p:nvSpPr>
        <p:spPr>
          <a:xfrm>
            <a:off x="458280"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1" name="Text Placeholder 6">
            <a:extLst>
              <a:ext uri="{FF2B5EF4-FFF2-40B4-BE49-F238E27FC236}">
                <a16:creationId xmlns:a16="http://schemas.microsoft.com/office/drawing/2014/main" id="{F5AB9D1D-43A8-0041-9226-524BDCAD20E1}"/>
              </a:ext>
            </a:extLst>
          </p:cNvPr>
          <p:cNvSpPr>
            <a:spLocks noGrp="1"/>
          </p:cNvSpPr>
          <p:nvPr>
            <p:ph type="body" sz="quarter" idx="28" hasCustomPrompt="1"/>
          </p:nvPr>
        </p:nvSpPr>
        <p:spPr>
          <a:xfrm>
            <a:off x="458281"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2" name="Text Placeholder 6">
            <a:extLst>
              <a:ext uri="{FF2B5EF4-FFF2-40B4-BE49-F238E27FC236}">
                <a16:creationId xmlns:a16="http://schemas.microsoft.com/office/drawing/2014/main" id="{B92BEEE5-6123-854E-AAA9-3B8FC5949156}"/>
              </a:ext>
            </a:extLst>
          </p:cNvPr>
          <p:cNvSpPr>
            <a:spLocks noGrp="1"/>
          </p:cNvSpPr>
          <p:nvPr>
            <p:ph type="body" sz="quarter" idx="29"/>
          </p:nvPr>
        </p:nvSpPr>
        <p:spPr>
          <a:xfrm>
            <a:off x="3437008"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3" name="Text Placeholder 6">
            <a:extLst>
              <a:ext uri="{FF2B5EF4-FFF2-40B4-BE49-F238E27FC236}">
                <a16:creationId xmlns:a16="http://schemas.microsoft.com/office/drawing/2014/main" id="{5BC9775F-3C31-2D42-AA0B-2A9555D08D5B}"/>
              </a:ext>
            </a:extLst>
          </p:cNvPr>
          <p:cNvSpPr>
            <a:spLocks noGrp="1"/>
          </p:cNvSpPr>
          <p:nvPr>
            <p:ph type="body" sz="quarter" idx="30" hasCustomPrompt="1"/>
          </p:nvPr>
        </p:nvSpPr>
        <p:spPr>
          <a:xfrm>
            <a:off x="3437008"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44" name="Text Placeholder 6">
            <a:extLst>
              <a:ext uri="{FF2B5EF4-FFF2-40B4-BE49-F238E27FC236}">
                <a16:creationId xmlns:a16="http://schemas.microsoft.com/office/drawing/2014/main" id="{5EE94358-F1D3-5E40-9E40-32B760FDEAF6}"/>
              </a:ext>
            </a:extLst>
          </p:cNvPr>
          <p:cNvSpPr>
            <a:spLocks noGrp="1"/>
          </p:cNvSpPr>
          <p:nvPr>
            <p:ph type="body" sz="quarter" idx="31"/>
          </p:nvPr>
        </p:nvSpPr>
        <p:spPr>
          <a:xfrm>
            <a:off x="6307436" y="4634166"/>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45" name="Text Placeholder 6">
            <a:extLst>
              <a:ext uri="{FF2B5EF4-FFF2-40B4-BE49-F238E27FC236}">
                <a16:creationId xmlns:a16="http://schemas.microsoft.com/office/drawing/2014/main" id="{37F54ABB-C8FD-644B-A895-1726FD9881F3}"/>
              </a:ext>
            </a:extLst>
          </p:cNvPr>
          <p:cNvSpPr>
            <a:spLocks noGrp="1"/>
          </p:cNvSpPr>
          <p:nvPr>
            <p:ph type="body" sz="quarter" idx="32" hasCustomPrompt="1"/>
          </p:nvPr>
        </p:nvSpPr>
        <p:spPr>
          <a:xfrm>
            <a:off x="6307436" y="3841561"/>
            <a:ext cx="2150867" cy="792604"/>
          </a:xfrm>
          <a:prstGeom prst="rect">
            <a:avLst/>
          </a:prstGeom>
        </p:spPr>
        <p:txBody>
          <a:bodyPr anchor="b"/>
          <a:lstStyle>
            <a:lvl1pPr marL="0" indent="0">
              <a:lnSpc>
                <a:spcPct val="90000"/>
              </a:lnSpc>
              <a:spcBef>
                <a:spcPts val="0"/>
              </a:spcBef>
              <a:spcAft>
                <a:spcPts val="0"/>
              </a:spcAft>
              <a:buNone/>
              <a:defRPr sz="2000" b="1" i="0">
                <a:solidFill>
                  <a:srgbClr val="0785F2"/>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Tree>
    <p:extLst>
      <p:ext uri="{BB962C8B-B14F-4D97-AF65-F5344CB8AC3E}">
        <p14:creationId xmlns:p14="http://schemas.microsoft.com/office/powerpoint/2010/main" val="3014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Info Slide Split 1">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EAD70765-1E88-2D45-AD73-D0C1A571DB89}"/>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CE7CB1D7-2001-4940-8C28-2AF9A7DC0A1F}"/>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F64C85AA-E340-6445-811B-75984FAF1B16}"/>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7F25C4F0-77FD-084B-871F-90E55A3AAE2C}"/>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78A32A8C-DEE3-544C-88E6-D35A2DA8E107}"/>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10CB5E7-B5D0-A343-A36B-CA64EB1EB458}"/>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5046639-66E5-BD4E-AC8F-424D7D71EBC1}"/>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5B29EFEC-4E27-8242-9A43-EC089E2D3677}"/>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DED1A697-577B-BD4E-9FBF-ED0CC71F95C9}"/>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A18210DD-2230-5F40-A73E-5AC03A759838}"/>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F690891B-644E-194A-B0F0-64EE7B06B804}"/>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270087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Info Slide Split 2">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7FEBA971-228D-8D45-887F-1FB9F31AC098}"/>
              </a:ext>
            </a:extLst>
          </p:cNvPr>
          <p:cNvSpPr>
            <a:spLocks noGrp="1"/>
          </p:cNvSpPr>
          <p:nvPr>
            <p:ph type="title"/>
          </p:nvPr>
        </p:nvSpPr>
        <p:spPr>
          <a:xfrm>
            <a:off x="333375" y="95251"/>
            <a:ext cx="8143875" cy="762000"/>
          </a:xfrm>
        </p:spPr>
        <p:txBody>
          <a:bodyPr anchor="ctr"/>
          <a:lstStyle>
            <a:lvl1pPr>
              <a:defRPr sz="1875" b="1" i="0">
                <a:latin typeface="DM Sans" pitchFamily="2" charset="77"/>
              </a:defRPr>
            </a:lvl1pPr>
          </a:lstStyle>
          <a:p>
            <a:r>
              <a:rPr lang="en-US"/>
              <a:t>Click to edit Master title style</a:t>
            </a:r>
            <a:endParaRPr lang="en-US" dirty="0"/>
          </a:p>
        </p:txBody>
      </p:sp>
      <p:sp>
        <p:nvSpPr>
          <p:cNvPr id="19" name="Slide Number Placeholder 4">
            <a:extLst>
              <a:ext uri="{FF2B5EF4-FFF2-40B4-BE49-F238E27FC236}">
                <a16:creationId xmlns:a16="http://schemas.microsoft.com/office/drawing/2014/main" id="{EA48053A-DB78-9246-AF79-3F127CF18133}"/>
              </a:ext>
            </a:extLst>
          </p:cNvPr>
          <p:cNvSpPr>
            <a:spLocks noGrp="1"/>
          </p:cNvSpPr>
          <p:nvPr>
            <p:ph type="sldNum" sz="quarter" idx="12"/>
          </p:nvPr>
        </p:nvSpPr>
        <p:spPr>
          <a:xfrm>
            <a:off x="7145111" y="6355293"/>
            <a:ext cx="1808390" cy="365125"/>
          </a:xfrm>
        </p:spPr>
        <p:txBody>
          <a:bodyPr/>
          <a:lstStyle/>
          <a:p>
            <a:fld id="{F384092C-9B9C-9748-AC6A-F06C9D03AD52}" type="slidenum">
              <a:rPr lang="en-US" smtClean="0"/>
              <a:t>‹#›</a:t>
            </a:fld>
            <a:endParaRPr lang="en-US" dirty="0"/>
          </a:p>
        </p:txBody>
      </p:sp>
      <p:cxnSp>
        <p:nvCxnSpPr>
          <p:cNvPr id="20" name="Straight Connector 19">
            <a:extLst>
              <a:ext uri="{FF2B5EF4-FFF2-40B4-BE49-F238E27FC236}">
                <a16:creationId xmlns:a16="http://schemas.microsoft.com/office/drawing/2014/main" id="{6A6EABD8-859F-7647-ADAF-0A3B243D7401}"/>
              </a:ext>
            </a:extLst>
          </p:cNvPr>
          <p:cNvCxnSpPr>
            <a:cxnSpLocks/>
          </p:cNvCxnSpPr>
          <p:nvPr userDrawn="1"/>
        </p:nvCxnSpPr>
        <p:spPr>
          <a:xfrm>
            <a:off x="334481" y="852136"/>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21" name="Text Placeholder 6">
            <a:extLst>
              <a:ext uri="{FF2B5EF4-FFF2-40B4-BE49-F238E27FC236}">
                <a16:creationId xmlns:a16="http://schemas.microsoft.com/office/drawing/2014/main" id="{0318E0D4-1E86-4B44-A57E-4C0C1677EA6D}"/>
              </a:ext>
            </a:extLst>
          </p:cNvPr>
          <p:cNvSpPr>
            <a:spLocks noGrp="1"/>
          </p:cNvSpPr>
          <p:nvPr>
            <p:ph type="body" sz="quarter" idx="17"/>
          </p:nvPr>
        </p:nvSpPr>
        <p:spPr>
          <a:xfrm>
            <a:off x="452437"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6" name="Text Placeholder 6">
            <a:extLst>
              <a:ext uri="{FF2B5EF4-FFF2-40B4-BE49-F238E27FC236}">
                <a16:creationId xmlns:a16="http://schemas.microsoft.com/office/drawing/2014/main" id="{521CD8BB-641D-8A43-A1D0-28DA41504966}"/>
              </a:ext>
            </a:extLst>
          </p:cNvPr>
          <p:cNvSpPr>
            <a:spLocks noGrp="1"/>
          </p:cNvSpPr>
          <p:nvPr>
            <p:ph type="body" sz="quarter" idx="18" hasCustomPrompt="1"/>
          </p:nvPr>
        </p:nvSpPr>
        <p:spPr>
          <a:xfrm>
            <a:off x="452438"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7" name="Text Placeholder 6">
            <a:extLst>
              <a:ext uri="{FF2B5EF4-FFF2-40B4-BE49-F238E27FC236}">
                <a16:creationId xmlns:a16="http://schemas.microsoft.com/office/drawing/2014/main" id="{F032646C-B65B-9D4B-822F-AD49B0F4932B}"/>
              </a:ext>
            </a:extLst>
          </p:cNvPr>
          <p:cNvSpPr>
            <a:spLocks noGrp="1"/>
          </p:cNvSpPr>
          <p:nvPr>
            <p:ph type="body" sz="quarter" idx="23"/>
          </p:nvPr>
        </p:nvSpPr>
        <p:spPr>
          <a:xfrm>
            <a:off x="3431165"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28" name="Text Placeholder 6">
            <a:extLst>
              <a:ext uri="{FF2B5EF4-FFF2-40B4-BE49-F238E27FC236}">
                <a16:creationId xmlns:a16="http://schemas.microsoft.com/office/drawing/2014/main" id="{2B68FFBD-477E-C349-878E-496358803E0E}"/>
              </a:ext>
            </a:extLst>
          </p:cNvPr>
          <p:cNvSpPr>
            <a:spLocks noGrp="1"/>
          </p:cNvSpPr>
          <p:nvPr>
            <p:ph type="body" sz="quarter" idx="24" hasCustomPrompt="1"/>
          </p:nvPr>
        </p:nvSpPr>
        <p:spPr>
          <a:xfrm>
            <a:off x="3431166"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sp>
        <p:nvSpPr>
          <p:cNvPr id="29" name="Text Placeholder 6">
            <a:extLst>
              <a:ext uri="{FF2B5EF4-FFF2-40B4-BE49-F238E27FC236}">
                <a16:creationId xmlns:a16="http://schemas.microsoft.com/office/drawing/2014/main" id="{B5CC17AB-DA74-1F47-B5C6-54C6B7D336CB}"/>
              </a:ext>
            </a:extLst>
          </p:cNvPr>
          <p:cNvSpPr>
            <a:spLocks noGrp="1"/>
          </p:cNvSpPr>
          <p:nvPr>
            <p:ph type="body" sz="quarter" idx="25"/>
          </p:nvPr>
        </p:nvSpPr>
        <p:spPr>
          <a:xfrm>
            <a:off x="6301594" y="2189605"/>
            <a:ext cx="2160815" cy="1293825"/>
          </a:xfrm>
          <a:prstGeom prst="rect">
            <a:avLst/>
          </a:prstGeom>
        </p:spPr>
        <p:txBody>
          <a:bodyPr/>
          <a:lstStyle>
            <a:lvl1pPr marL="0" indent="0">
              <a:spcAft>
                <a:spcPts val="0"/>
              </a:spcAft>
              <a:buNone/>
              <a:defRPr sz="875"/>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
        <p:nvSpPr>
          <p:cNvPr id="30" name="Text Placeholder 6">
            <a:extLst>
              <a:ext uri="{FF2B5EF4-FFF2-40B4-BE49-F238E27FC236}">
                <a16:creationId xmlns:a16="http://schemas.microsoft.com/office/drawing/2014/main" id="{3572F8E2-C035-B640-8F56-E2F1145F6FD8}"/>
              </a:ext>
            </a:extLst>
          </p:cNvPr>
          <p:cNvSpPr>
            <a:spLocks noGrp="1"/>
          </p:cNvSpPr>
          <p:nvPr>
            <p:ph type="body" sz="quarter" idx="26" hasCustomPrompt="1"/>
          </p:nvPr>
        </p:nvSpPr>
        <p:spPr>
          <a:xfrm>
            <a:off x="6301594" y="1397001"/>
            <a:ext cx="2150867" cy="792604"/>
          </a:xfrm>
          <a:prstGeom prst="rect">
            <a:avLst/>
          </a:prstGeom>
        </p:spPr>
        <p:txBody>
          <a:bodyPr anchor="t"/>
          <a:lstStyle>
            <a:lvl1pPr marL="0" indent="0">
              <a:lnSpc>
                <a:spcPct val="90000"/>
              </a:lnSpc>
              <a:spcBef>
                <a:spcPts val="0"/>
              </a:spcBef>
              <a:spcAft>
                <a:spcPts val="0"/>
              </a:spcAft>
              <a:buNone/>
              <a:defRPr sz="2000" b="1" i="0">
                <a:solidFill>
                  <a:schemeClr val="accent5"/>
                </a:solidFill>
                <a:latin typeface="DM Sans" charset="0"/>
                <a:ea typeface="DM Sans" charset="0"/>
                <a:cs typeface="DM Sans" charset="0"/>
              </a:defRPr>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dirty="0"/>
              <a:t>Header</a:t>
            </a:r>
          </a:p>
        </p:txBody>
      </p:sp>
      <p:cxnSp>
        <p:nvCxnSpPr>
          <p:cNvPr id="31" name="Straight Connector 30">
            <a:extLst>
              <a:ext uri="{FF2B5EF4-FFF2-40B4-BE49-F238E27FC236}">
                <a16:creationId xmlns:a16="http://schemas.microsoft.com/office/drawing/2014/main" id="{1DEF69B6-D616-A24C-A7D5-377834E1B179}"/>
              </a:ext>
            </a:extLst>
          </p:cNvPr>
          <p:cNvCxnSpPr>
            <a:cxnSpLocks/>
          </p:cNvCxnSpPr>
          <p:nvPr userDrawn="1"/>
        </p:nvCxnSpPr>
        <p:spPr>
          <a:xfrm>
            <a:off x="334481" y="4174228"/>
            <a:ext cx="8423873" cy="0"/>
          </a:xfrm>
          <a:prstGeom prst="line">
            <a:avLst/>
          </a:prstGeom>
          <a:ln w="6350">
            <a:solidFill>
              <a:srgbClr val="BCBEC0"/>
            </a:solidFill>
          </a:ln>
        </p:spPr>
        <p:style>
          <a:lnRef idx="1">
            <a:schemeClr val="accent1"/>
          </a:lnRef>
          <a:fillRef idx="0">
            <a:schemeClr val="accent1"/>
          </a:fillRef>
          <a:effectRef idx="0">
            <a:schemeClr val="accent1"/>
          </a:effectRef>
          <a:fontRef idx="minor">
            <a:schemeClr val="tx1"/>
          </a:fontRef>
        </p:style>
      </p:cxnSp>
      <p:sp>
        <p:nvSpPr>
          <p:cNvPr id="34" name="Text Placeholder 6">
            <a:extLst>
              <a:ext uri="{FF2B5EF4-FFF2-40B4-BE49-F238E27FC236}">
                <a16:creationId xmlns:a16="http://schemas.microsoft.com/office/drawing/2014/main" id="{A59A0F04-4C48-5B4E-A329-0302008AA095}"/>
              </a:ext>
            </a:extLst>
          </p:cNvPr>
          <p:cNvSpPr>
            <a:spLocks noGrp="1"/>
          </p:cNvSpPr>
          <p:nvPr>
            <p:ph type="body" sz="quarter" idx="27"/>
          </p:nvPr>
        </p:nvSpPr>
        <p:spPr>
          <a:xfrm>
            <a:off x="452437" y="4571386"/>
            <a:ext cx="8024813" cy="1356605"/>
          </a:xfrm>
          <a:prstGeom prst="rect">
            <a:avLst/>
          </a:prstGeom>
        </p:spPr>
        <p:txBody>
          <a:bodyPr/>
          <a:lstStyle>
            <a:lvl1pPr marL="0" indent="0">
              <a:spcAft>
                <a:spcPts val="0"/>
              </a:spcAft>
              <a:buNone/>
              <a:defRPr sz="1000"/>
            </a:lvl1pPr>
            <a:lvl2pPr marL="142869" indent="0">
              <a:spcAft>
                <a:spcPts val="0"/>
              </a:spcAft>
              <a:buNone/>
              <a:defRPr/>
            </a:lvl2pPr>
            <a:lvl3pPr marL="285739" indent="0">
              <a:spcAft>
                <a:spcPts val="0"/>
              </a:spcAft>
              <a:buNone/>
              <a:defRPr/>
            </a:lvl3pPr>
            <a:lvl4pPr marL="428608" indent="0">
              <a:spcAft>
                <a:spcPts val="0"/>
              </a:spcAft>
              <a:buNone/>
              <a:defRPr/>
            </a:lvl4pPr>
            <a:lvl5pPr marL="571478" indent="0">
              <a:spcAft>
                <a:spcPts val="0"/>
              </a:spcAft>
              <a:buNone/>
              <a:defRPr/>
            </a:lvl5pPr>
          </a:lstStyle>
          <a:p>
            <a:pPr lvl="0"/>
            <a:r>
              <a:rPr lang="en-US"/>
              <a:t>Click to edit Master text styles</a:t>
            </a:r>
          </a:p>
        </p:txBody>
      </p:sp>
    </p:spTree>
    <p:extLst>
      <p:ext uri="{BB962C8B-B14F-4D97-AF65-F5344CB8AC3E}">
        <p14:creationId xmlns:p14="http://schemas.microsoft.com/office/powerpoint/2010/main" val="316596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3.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4.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4.xml"/><Relationship Id="rId7" Type="http://schemas.openxmlformats.org/officeDocument/2006/relationships/theme" Target="../theme/theme5.xml"/><Relationship Id="rId2" Type="http://schemas.openxmlformats.org/officeDocument/2006/relationships/slideLayout" Target="../slideLayouts/slideLayout53.xml"/><Relationship Id="rId1" Type="http://schemas.openxmlformats.org/officeDocument/2006/relationships/slideLayout" Target="../slideLayouts/slideLayout52.xml"/><Relationship Id="rId6" Type="http://schemas.openxmlformats.org/officeDocument/2006/relationships/slideLayout" Target="../slideLayouts/slideLayout57.xml"/><Relationship Id="rId5" Type="http://schemas.openxmlformats.org/officeDocument/2006/relationships/slideLayout" Target="../slideLayouts/slideLayout56.xml"/><Relationship Id="rId4"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60.xml"/><Relationship Id="rId7"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5" Type="http://schemas.openxmlformats.org/officeDocument/2006/relationships/slideLayout" Target="../slideLayouts/slideLayout62.xml"/><Relationship Id="rId4" Type="http://schemas.openxmlformats.org/officeDocument/2006/relationships/slideLayout" Target="../slideLayouts/slideLayout61.xml"/></Relationships>
</file>

<file path=ppt/slideMasters/_rels/slideMaster7.xml.rels><?xml version="1.0" encoding="UTF-8" standalone="yes"?>
<Relationships xmlns="http://schemas.openxmlformats.org/package/2006/relationships"><Relationship Id="rId26" Type="http://schemas.openxmlformats.org/officeDocument/2006/relationships/slideLayout" Target="../slideLayouts/slideLayout89.xml"/><Relationship Id="rId21" Type="http://schemas.openxmlformats.org/officeDocument/2006/relationships/slideLayout" Target="../slideLayouts/slideLayout84.xml"/><Relationship Id="rId42" Type="http://schemas.openxmlformats.org/officeDocument/2006/relationships/slideLayout" Target="../slideLayouts/slideLayout105.xml"/><Relationship Id="rId47" Type="http://schemas.openxmlformats.org/officeDocument/2006/relationships/slideLayout" Target="../slideLayouts/slideLayout110.xml"/><Relationship Id="rId63" Type="http://schemas.openxmlformats.org/officeDocument/2006/relationships/slideLayout" Target="../slideLayouts/slideLayout126.xml"/><Relationship Id="rId68" Type="http://schemas.openxmlformats.org/officeDocument/2006/relationships/slideLayout" Target="../slideLayouts/slideLayout131.xml"/><Relationship Id="rId2" Type="http://schemas.openxmlformats.org/officeDocument/2006/relationships/slideLayout" Target="../slideLayouts/slideLayout65.xml"/><Relationship Id="rId16" Type="http://schemas.openxmlformats.org/officeDocument/2006/relationships/slideLayout" Target="../slideLayouts/slideLayout79.xml"/><Relationship Id="rId29" Type="http://schemas.openxmlformats.org/officeDocument/2006/relationships/slideLayout" Target="../slideLayouts/slideLayout92.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slideLayout" Target="../slideLayouts/slideLayout95.xml"/><Relationship Id="rId37" Type="http://schemas.openxmlformats.org/officeDocument/2006/relationships/slideLayout" Target="../slideLayouts/slideLayout100.xml"/><Relationship Id="rId40" Type="http://schemas.openxmlformats.org/officeDocument/2006/relationships/slideLayout" Target="../slideLayouts/slideLayout103.xml"/><Relationship Id="rId45" Type="http://schemas.openxmlformats.org/officeDocument/2006/relationships/slideLayout" Target="../slideLayouts/slideLayout108.xml"/><Relationship Id="rId53" Type="http://schemas.openxmlformats.org/officeDocument/2006/relationships/slideLayout" Target="../slideLayouts/slideLayout116.xml"/><Relationship Id="rId58" Type="http://schemas.openxmlformats.org/officeDocument/2006/relationships/slideLayout" Target="../slideLayouts/slideLayout121.xml"/><Relationship Id="rId66" Type="http://schemas.openxmlformats.org/officeDocument/2006/relationships/slideLayout" Target="../slideLayouts/slideLayout129.xml"/><Relationship Id="rId5" Type="http://schemas.openxmlformats.org/officeDocument/2006/relationships/slideLayout" Target="../slideLayouts/slideLayout68.xml"/><Relationship Id="rId61" Type="http://schemas.openxmlformats.org/officeDocument/2006/relationships/slideLayout" Target="../slideLayouts/slideLayout124.xml"/><Relationship Id="rId19" Type="http://schemas.openxmlformats.org/officeDocument/2006/relationships/slideLayout" Target="../slideLayouts/slideLayout8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35" Type="http://schemas.openxmlformats.org/officeDocument/2006/relationships/slideLayout" Target="../slideLayouts/slideLayout98.xml"/><Relationship Id="rId43" Type="http://schemas.openxmlformats.org/officeDocument/2006/relationships/slideLayout" Target="../slideLayouts/slideLayout106.xml"/><Relationship Id="rId48" Type="http://schemas.openxmlformats.org/officeDocument/2006/relationships/slideLayout" Target="../slideLayouts/slideLayout111.xml"/><Relationship Id="rId56" Type="http://schemas.openxmlformats.org/officeDocument/2006/relationships/slideLayout" Target="../slideLayouts/slideLayout119.xml"/><Relationship Id="rId64" Type="http://schemas.openxmlformats.org/officeDocument/2006/relationships/slideLayout" Target="../slideLayouts/slideLayout127.xml"/><Relationship Id="rId69" Type="http://schemas.openxmlformats.org/officeDocument/2006/relationships/slideLayout" Target="../slideLayouts/slideLayout132.xml"/><Relationship Id="rId8" Type="http://schemas.openxmlformats.org/officeDocument/2006/relationships/slideLayout" Target="../slideLayouts/slideLayout71.xml"/><Relationship Id="rId51" Type="http://schemas.openxmlformats.org/officeDocument/2006/relationships/slideLayout" Target="../slideLayouts/slideLayout114.xml"/><Relationship Id="rId72" Type="http://schemas.openxmlformats.org/officeDocument/2006/relationships/theme" Target="../theme/theme7.xml"/><Relationship Id="rId3" Type="http://schemas.openxmlformats.org/officeDocument/2006/relationships/slideLayout" Target="../slideLayouts/slideLayout66.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slideLayout" Target="../slideLayouts/slideLayout96.xml"/><Relationship Id="rId38" Type="http://schemas.openxmlformats.org/officeDocument/2006/relationships/slideLayout" Target="../slideLayouts/slideLayout101.xml"/><Relationship Id="rId46" Type="http://schemas.openxmlformats.org/officeDocument/2006/relationships/slideLayout" Target="../slideLayouts/slideLayout109.xml"/><Relationship Id="rId59" Type="http://schemas.openxmlformats.org/officeDocument/2006/relationships/slideLayout" Target="../slideLayouts/slideLayout122.xml"/><Relationship Id="rId67" Type="http://schemas.openxmlformats.org/officeDocument/2006/relationships/slideLayout" Target="../slideLayouts/slideLayout130.xml"/><Relationship Id="rId20" Type="http://schemas.openxmlformats.org/officeDocument/2006/relationships/slideLayout" Target="../slideLayouts/slideLayout83.xml"/><Relationship Id="rId41" Type="http://schemas.openxmlformats.org/officeDocument/2006/relationships/slideLayout" Target="../slideLayouts/slideLayout104.xml"/><Relationship Id="rId54" Type="http://schemas.openxmlformats.org/officeDocument/2006/relationships/slideLayout" Target="../slideLayouts/slideLayout117.xml"/><Relationship Id="rId62" Type="http://schemas.openxmlformats.org/officeDocument/2006/relationships/slideLayout" Target="../slideLayouts/slideLayout125.xml"/><Relationship Id="rId70" Type="http://schemas.openxmlformats.org/officeDocument/2006/relationships/slideLayout" Target="../slideLayouts/slideLayout133.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36" Type="http://schemas.openxmlformats.org/officeDocument/2006/relationships/slideLayout" Target="../slideLayouts/slideLayout99.xml"/><Relationship Id="rId49" Type="http://schemas.openxmlformats.org/officeDocument/2006/relationships/slideLayout" Target="../slideLayouts/slideLayout112.xml"/><Relationship Id="rId57" Type="http://schemas.openxmlformats.org/officeDocument/2006/relationships/slideLayout" Target="../slideLayouts/slideLayout120.xml"/><Relationship Id="rId10" Type="http://schemas.openxmlformats.org/officeDocument/2006/relationships/slideLayout" Target="../slideLayouts/slideLayout73.xml"/><Relationship Id="rId31" Type="http://schemas.openxmlformats.org/officeDocument/2006/relationships/slideLayout" Target="../slideLayouts/slideLayout94.xml"/><Relationship Id="rId44" Type="http://schemas.openxmlformats.org/officeDocument/2006/relationships/slideLayout" Target="../slideLayouts/slideLayout107.xml"/><Relationship Id="rId52" Type="http://schemas.openxmlformats.org/officeDocument/2006/relationships/slideLayout" Target="../slideLayouts/slideLayout115.xml"/><Relationship Id="rId60" Type="http://schemas.openxmlformats.org/officeDocument/2006/relationships/slideLayout" Target="../slideLayouts/slideLayout123.xml"/><Relationship Id="rId65" Type="http://schemas.openxmlformats.org/officeDocument/2006/relationships/slideLayout" Target="../slideLayouts/slideLayout128.xml"/><Relationship Id="rId73" Type="http://schemas.openxmlformats.org/officeDocument/2006/relationships/image" Target="../media/image2.png"/><Relationship Id="rId4" Type="http://schemas.openxmlformats.org/officeDocument/2006/relationships/slideLayout" Target="../slideLayouts/slideLayout67.xml"/><Relationship Id="rId9" Type="http://schemas.openxmlformats.org/officeDocument/2006/relationships/slideLayout" Target="../slideLayouts/slideLayout72.xml"/><Relationship Id="rId13" Type="http://schemas.openxmlformats.org/officeDocument/2006/relationships/slideLayout" Target="../slideLayouts/slideLayout76.xml"/><Relationship Id="rId18" Type="http://schemas.openxmlformats.org/officeDocument/2006/relationships/slideLayout" Target="../slideLayouts/slideLayout81.xml"/><Relationship Id="rId39" Type="http://schemas.openxmlformats.org/officeDocument/2006/relationships/slideLayout" Target="../slideLayouts/slideLayout102.xml"/><Relationship Id="rId34" Type="http://schemas.openxmlformats.org/officeDocument/2006/relationships/slideLayout" Target="../slideLayouts/slideLayout97.xml"/><Relationship Id="rId50" Type="http://schemas.openxmlformats.org/officeDocument/2006/relationships/slideLayout" Target="../slideLayouts/slideLayout113.xml"/><Relationship Id="rId55" Type="http://schemas.openxmlformats.org/officeDocument/2006/relationships/slideLayout" Target="../slideLayouts/slideLayout118.xml"/><Relationship Id="rId7" Type="http://schemas.openxmlformats.org/officeDocument/2006/relationships/slideLayout" Target="../slideLayouts/slideLayout70.xml"/><Relationship Id="rId71" Type="http://schemas.openxmlformats.org/officeDocument/2006/relationships/slideLayout" Target="../slideLayouts/slideLayout1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686A80-6528-44B2-A1C9-958A706BB4D2}" type="slidenum">
              <a:rPr lang="el-GR" smtClean="0"/>
              <a:t>‹#›</a:t>
            </a:fld>
            <a:endParaRPr lang="el-GR"/>
          </a:p>
        </p:txBody>
      </p:sp>
    </p:spTree>
    <p:extLst>
      <p:ext uri="{BB962C8B-B14F-4D97-AF65-F5344CB8AC3E}">
        <p14:creationId xmlns:p14="http://schemas.microsoft.com/office/powerpoint/2010/main" val="1478597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28729104"/>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906414744"/>
      </p:ext>
    </p:extLst>
  </p:cSld>
  <p:clrMap bg1="dk1" tx1="lt1" bg2="dk2"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hf hdr="0" dt="0"/>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71462" y="1257300"/>
            <a:ext cx="8622506" cy="52197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Tree>
    <p:extLst>
      <p:ext uri="{BB962C8B-B14F-4D97-AF65-F5344CB8AC3E}">
        <p14:creationId xmlns:p14="http://schemas.microsoft.com/office/powerpoint/2010/main" val="2543879737"/>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447800"/>
            <a:ext cx="8089900" cy="5029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8992698"/>
      </p:ext>
    </p:extLst>
  </p:cSld>
  <p:clrMap bg1="dk1" tx1="lt1" bg2="dk2"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1462" y="365127"/>
            <a:ext cx="8622506" cy="413807"/>
          </a:xfrm>
          <a:prstGeom prst="rect">
            <a:avLst/>
          </a:prstGeom>
        </p:spPr>
        <p:txBody>
          <a:bodyPr vert="horz" lIns="91440" tIns="45720" rIns="91440" bIns="45720" rtlCol="0" anchor="ctr">
            <a:noAutofit/>
          </a:body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dirty="0"/>
              <a:t>Slide title</a:t>
            </a:r>
            <a:endParaRPr lang="en-GB" dirty="0"/>
          </a:p>
        </p:txBody>
      </p:sp>
      <p:sp>
        <p:nvSpPr>
          <p:cNvPr id="3" name="Text Placeholder 2"/>
          <p:cNvSpPr>
            <a:spLocks noGrp="1"/>
          </p:cNvSpPr>
          <p:nvPr>
            <p:ph type="body" idx="1"/>
          </p:nvPr>
        </p:nvSpPr>
        <p:spPr>
          <a:xfrm>
            <a:off x="520701" y="1634068"/>
            <a:ext cx="8089900" cy="484293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784290454"/>
      </p:ext>
    </p:extLst>
  </p:cSld>
  <p:clrMap bg1="dk1" tx1="lt1" bg2="dk2" tx2="lt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Lst>
  <p:txStyles>
    <p:titleStyle>
      <a:lvl1pPr marL="0" marR="0" indent="0" algn="l" defTabSz="685800" rtl="0" eaLnBrk="1" fontAlgn="auto" latinLnBrk="0" hangingPunct="1">
        <a:lnSpc>
          <a:spcPct val="90000"/>
        </a:lnSpc>
        <a:spcBef>
          <a:spcPct val="0"/>
        </a:spcBef>
        <a:spcAft>
          <a:spcPts val="0"/>
        </a:spcAft>
        <a:buClrTx/>
        <a:buSzTx/>
        <a:buFontTx/>
        <a:buNone/>
        <a:tabLst/>
        <a:defRPr sz="2100" kern="1200" baseline="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685800" rtl="0" eaLnBrk="1" latinLnBrk="0" hangingPunct="1">
        <a:lnSpc>
          <a:spcPct val="90000"/>
        </a:lnSpc>
        <a:spcBef>
          <a:spcPts val="750"/>
        </a:spcBef>
        <a:buFont typeface="Arial" panose="020B0604020202020204" pitchFamily="34" charset="0"/>
        <a:buNone/>
        <a:defRPr sz="15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bg2"/>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bg2"/>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bg2"/>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en-US"/>
              <a:t>Click to edit Master title style</a:t>
            </a:r>
            <a:endParaRPr lang="en-US" dirty="0"/>
          </a:p>
        </p:txBody>
      </p:sp>
      <p:sp>
        <p:nvSpPr>
          <p:cNvPr id="10" name="Text Placeholder 9"/>
          <p:cNvSpPr>
            <a:spLocks noGrp="1"/>
          </p:cNvSpPr>
          <p:nvPr>
            <p:ph type="body" idx="1"/>
          </p:nvPr>
        </p:nvSpPr>
        <p:spPr>
          <a:xfrm>
            <a:off x="629047" y="1825626"/>
            <a:ext cx="7885907" cy="4351073"/>
          </a:xfrm>
          <a:prstGeom prst="rect">
            <a:avLst/>
          </a:prstGeom>
        </p:spPr>
        <p:txBody>
          <a:bodyPr vert="horz" lIns="0" tIns="45720" rIns="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a:extLst>
              <a:ext uri="{FF2B5EF4-FFF2-40B4-BE49-F238E27FC236}">
                <a16:creationId xmlns:a16="http://schemas.microsoft.com/office/drawing/2014/main" id="{27E6FEC3-8D75-D948-B1B5-EDDDECEA6520}"/>
              </a:ext>
            </a:extLst>
          </p:cNvPr>
          <p:cNvPicPr>
            <a:picLocks noChangeAspect="1"/>
          </p:cNvPicPr>
          <p:nvPr userDrawn="1"/>
        </p:nvPicPr>
        <p:blipFill>
          <a:blip r:embed="rId73" cstate="print">
            <a:extLst>
              <a:ext uri="{28A0092B-C50C-407E-A947-70E740481C1C}">
                <a14:useLocalDpi xmlns:a14="http://schemas.microsoft.com/office/drawing/2010/main" val="0"/>
              </a:ext>
            </a:extLst>
          </a:blip>
          <a:stretch>
            <a:fillRect/>
          </a:stretch>
        </p:blipFill>
        <p:spPr>
          <a:xfrm>
            <a:off x="341156" y="6332220"/>
            <a:ext cx="222563" cy="240030"/>
          </a:xfrm>
          <a:prstGeom prst="rect">
            <a:avLst/>
          </a:prstGeom>
        </p:spPr>
      </p:pic>
      <p:sp>
        <p:nvSpPr>
          <p:cNvPr id="11" name="Slide Number Placeholder 5">
            <a:extLst>
              <a:ext uri="{FF2B5EF4-FFF2-40B4-BE49-F238E27FC236}">
                <a16:creationId xmlns:a16="http://schemas.microsoft.com/office/drawing/2014/main" id="{0183C1DA-6088-4E41-B934-9691110D0477}"/>
              </a:ext>
            </a:extLst>
          </p:cNvPr>
          <p:cNvSpPr>
            <a:spLocks noGrp="1"/>
          </p:cNvSpPr>
          <p:nvPr>
            <p:ph type="sldNum" sz="quarter" idx="4"/>
          </p:nvPr>
        </p:nvSpPr>
        <p:spPr>
          <a:xfrm>
            <a:off x="7144857" y="6349495"/>
            <a:ext cx="1808390" cy="365125"/>
          </a:xfrm>
          <a:prstGeom prst="rect">
            <a:avLst/>
          </a:prstGeom>
        </p:spPr>
        <p:txBody>
          <a:bodyPr vert="horz" lIns="91440" tIns="45720" rIns="91440" bIns="45720" rtlCol="0" anchor="ctr"/>
          <a:lstStyle>
            <a:lvl1pPr algn="r">
              <a:defRPr sz="563">
                <a:solidFill>
                  <a:schemeClr val="accent6"/>
                </a:solidFill>
              </a:defRPr>
            </a:lvl1pPr>
          </a:lstStyle>
          <a:p>
            <a:fld id="{F384092C-9B9C-9748-AC6A-F06C9D03AD52}" type="slidenum">
              <a:rPr lang="en-US" smtClean="0"/>
              <a:pPr/>
              <a:t>‹#›</a:t>
            </a:fld>
            <a:endParaRPr lang="en-US" dirty="0"/>
          </a:p>
        </p:txBody>
      </p:sp>
    </p:spTree>
    <p:extLst>
      <p:ext uri="{BB962C8B-B14F-4D97-AF65-F5344CB8AC3E}">
        <p14:creationId xmlns:p14="http://schemas.microsoft.com/office/powerpoint/2010/main" val="2551946058"/>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 id="2147483896" r:id="rId19"/>
    <p:sldLayoutId id="2147483897" r:id="rId20"/>
    <p:sldLayoutId id="2147483898" r:id="rId21"/>
    <p:sldLayoutId id="2147483899" r:id="rId22"/>
    <p:sldLayoutId id="2147483900" r:id="rId23"/>
    <p:sldLayoutId id="2147483901" r:id="rId24"/>
    <p:sldLayoutId id="2147483902" r:id="rId25"/>
    <p:sldLayoutId id="2147483903" r:id="rId26"/>
    <p:sldLayoutId id="2147483904" r:id="rId27"/>
    <p:sldLayoutId id="2147483905" r:id="rId28"/>
    <p:sldLayoutId id="2147483906" r:id="rId29"/>
    <p:sldLayoutId id="2147483907" r:id="rId30"/>
    <p:sldLayoutId id="2147483908" r:id="rId31"/>
    <p:sldLayoutId id="2147483909" r:id="rId32"/>
    <p:sldLayoutId id="2147483910" r:id="rId33"/>
    <p:sldLayoutId id="2147483911" r:id="rId34"/>
    <p:sldLayoutId id="2147483912" r:id="rId35"/>
    <p:sldLayoutId id="2147483913" r:id="rId36"/>
    <p:sldLayoutId id="2147483914" r:id="rId37"/>
    <p:sldLayoutId id="2147483915" r:id="rId38"/>
    <p:sldLayoutId id="2147483916" r:id="rId39"/>
    <p:sldLayoutId id="2147483917" r:id="rId40"/>
    <p:sldLayoutId id="2147483918" r:id="rId41"/>
    <p:sldLayoutId id="2147483919" r:id="rId42"/>
    <p:sldLayoutId id="2147483920" r:id="rId43"/>
    <p:sldLayoutId id="2147483921" r:id="rId44"/>
    <p:sldLayoutId id="2147483922" r:id="rId45"/>
    <p:sldLayoutId id="2147483923" r:id="rId46"/>
    <p:sldLayoutId id="2147483924" r:id="rId47"/>
    <p:sldLayoutId id="2147483925" r:id="rId48"/>
    <p:sldLayoutId id="2147483926" r:id="rId49"/>
    <p:sldLayoutId id="2147483927" r:id="rId50"/>
    <p:sldLayoutId id="2147483928" r:id="rId51"/>
    <p:sldLayoutId id="2147483929" r:id="rId52"/>
    <p:sldLayoutId id="2147483930" r:id="rId53"/>
    <p:sldLayoutId id="2147483931" r:id="rId54"/>
    <p:sldLayoutId id="2147483932" r:id="rId55"/>
    <p:sldLayoutId id="2147483933" r:id="rId56"/>
    <p:sldLayoutId id="2147483934" r:id="rId57"/>
    <p:sldLayoutId id="2147483935" r:id="rId58"/>
    <p:sldLayoutId id="2147483936" r:id="rId59"/>
    <p:sldLayoutId id="2147483937" r:id="rId60"/>
    <p:sldLayoutId id="2147483938" r:id="rId61"/>
    <p:sldLayoutId id="2147483939" r:id="rId62"/>
    <p:sldLayoutId id="2147483940" r:id="rId63"/>
    <p:sldLayoutId id="2147483941" r:id="rId64"/>
    <p:sldLayoutId id="2147483942" r:id="rId65"/>
    <p:sldLayoutId id="2147483943" r:id="rId66"/>
    <p:sldLayoutId id="2147483944" r:id="rId67"/>
    <p:sldLayoutId id="2147483945" r:id="rId68"/>
    <p:sldLayoutId id="2147483946" r:id="rId69"/>
    <p:sldLayoutId id="2147483947" r:id="rId70"/>
    <p:sldLayoutId id="2147483948" r:id="rId7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685772" rtl="0" eaLnBrk="1" latinLnBrk="0" hangingPunct="1">
        <a:lnSpc>
          <a:spcPct val="90000"/>
        </a:lnSpc>
        <a:spcBef>
          <a:spcPct val="0"/>
        </a:spcBef>
        <a:buNone/>
        <a:defRPr sz="2000" b="1" i="0" kern="1200">
          <a:solidFill>
            <a:schemeClr val="tx1"/>
          </a:solidFill>
          <a:latin typeface="DM Sans Medium" charset="0"/>
          <a:ea typeface="DM Sans Medium" charset="0"/>
          <a:cs typeface="DM Sans Medium" charset="0"/>
        </a:defRPr>
      </a:lvl1pPr>
    </p:titleStyle>
    <p:bodyStyle>
      <a:lvl1pPr marL="142869" indent="-142869" algn="l" defTabSz="685772" rtl="0" eaLnBrk="1" latinLnBrk="0" hangingPunct="1">
        <a:lnSpc>
          <a:spcPct val="110000"/>
        </a:lnSpc>
        <a:spcBef>
          <a:spcPts val="375"/>
        </a:spcBef>
        <a:spcAft>
          <a:spcPts val="0"/>
        </a:spcAft>
        <a:buFont typeface="Arial" panose="020B0604020202020204" pitchFamily="34" charset="0"/>
        <a:buChar char="•"/>
        <a:defRPr sz="1250" b="0" i="0" kern="1200">
          <a:solidFill>
            <a:schemeClr val="tx1"/>
          </a:solidFill>
          <a:latin typeface="+mn-lt"/>
          <a:ea typeface="DM Sans Medium" charset="0"/>
          <a:cs typeface="DM Sans Medium" charset="0"/>
        </a:defRPr>
      </a:lvl1pPr>
      <a:lvl2pPr marL="285739" indent="-142869" algn="l" defTabSz="685772" rtl="0" eaLnBrk="1" latinLnBrk="0" hangingPunct="1">
        <a:lnSpc>
          <a:spcPct val="110000"/>
        </a:lnSpc>
        <a:spcBef>
          <a:spcPts val="250"/>
        </a:spcBef>
        <a:spcAft>
          <a:spcPts val="0"/>
        </a:spcAft>
        <a:buFont typeface=".AppleSystemUIFont" charset="-120"/>
        <a:buChar char="-"/>
        <a:defRPr sz="1125" b="0" i="0" kern="1200">
          <a:solidFill>
            <a:schemeClr val="tx1"/>
          </a:solidFill>
          <a:latin typeface="+mn-lt"/>
          <a:ea typeface="DM Sans Medium" charset="0"/>
          <a:cs typeface="DM Sans Medium" charset="0"/>
        </a:defRPr>
      </a:lvl2pPr>
      <a:lvl3pPr marL="428608" indent="-142869" algn="l" defTabSz="685772" rtl="0" eaLnBrk="1" latinLnBrk="0" hangingPunct="1">
        <a:lnSpc>
          <a:spcPct val="110000"/>
        </a:lnSpc>
        <a:spcBef>
          <a:spcPts val="250"/>
        </a:spcBef>
        <a:spcAft>
          <a:spcPts val="0"/>
        </a:spcAft>
        <a:buFont typeface="Arial" panose="020B0604020202020204" pitchFamily="34" charset="0"/>
        <a:buChar char="•"/>
        <a:defRPr sz="1125" b="0" i="0" kern="1200">
          <a:solidFill>
            <a:schemeClr val="tx1"/>
          </a:solidFill>
          <a:latin typeface="+mn-lt"/>
          <a:ea typeface="DM Sans Medium" charset="0"/>
          <a:cs typeface="DM Sans Medium" charset="0"/>
        </a:defRPr>
      </a:lvl3pPr>
      <a:lvl4pPr marL="571478" indent="-142869" algn="l" defTabSz="685772" rtl="0" eaLnBrk="1" latinLnBrk="0" hangingPunct="1">
        <a:lnSpc>
          <a:spcPct val="110000"/>
        </a:lnSpc>
        <a:spcBef>
          <a:spcPts val="188"/>
        </a:spcBef>
        <a:spcAft>
          <a:spcPts val="0"/>
        </a:spcAft>
        <a:buFont typeface=".AppleSystemUIFont" charset="-120"/>
        <a:buChar char="-"/>
        <a:defRPr sz="1000" b="0" i="0" kern="1200">
          <a:solidFill>
            <a:schemeClr val="tx1"/>
          </a:solidFill>
          <a:latin typeface="+mn-lt"/>
          <a:ea typeface="DM Sans Medium" charset="0"/>
          <a:cs typeface="DM Sans Medium" charset="0"/>
        </a:defRPr>
      </a:lvl4pPr>
      <a:lvl5pPr marL="714347" indent="-142869" algn="l" defTabSz="685772" rtl="0" eaLnBrk="1" latinLnBrk="0" hangingPunct="1">
        <a:lnSpc>
          <a:spcPct val="110000"/>
        </a:lnSpc>
        <a:spcBef>
          <a:spcPts val="188"/>
        </a:spcBef>
        <a:spcAft>
          <a:spcPts val="0"/>
        </a:spcAft>
        <a:buFont typeface="Arial" panose="020B0604020202020204" pitchFamily="34" charset="0"/>
        <a:buChar char="•"/>
        <a:defRPr sz="1000" b="0" i="0" kern="1200">
          <a:solidFill>
            <a:schemeClr val="tx1"/>
          </a:solidFill>
          <a:latin typeface="+mn-lt"/>
          <a:ea typeface="DM Sans Medium" charset="0"/>
          <a:cs typeface="DM Sans Medium" charset="0"/>
        </a:defRPr>
      </a:lvl5pPr>
      <a:lvl6pPr marL="188587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61"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47"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34" indent="-171443" algn="l" defTabSz="685772"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72" rtl="0" eaLnBrk="1" latinLnBrk="0" hangingPunct="1">
        <a:defRPr sz="1350" kern="1200">
          <a:solidFill>
            <a:schemeClr val="tx1"/>
          </a:solidFill>
          <a:latin typeface="+mn-lt"/>
          <a:ea typeface="+mn-ea"/>
          <a:cs typeface="+mn-cs"/>
        </a:defRPr>
      </a:lvl1pPr>
      <a:lvl2pPr marL="342887" algn="l" defTabSz="685772" rtl="0" eaLnBrk="1" latinLnBrk="0" hangingPunct="1">
        <a:defRPr sz="1350" kern="1200">
          <a:solidFill>
            <a:schemeClr val="tx1"/>
          </a:solidFill>
          <a:latin typeface="+mn-lt"/>
          <a:ea typeface="+mn-ea"/>
          <a:cs typeface="+mn-cs"/>
        </a:defRPr>
      </a:lvl2pPr>
      <a:lvl3pPr marL="685772" algn="l" defTabSz="685772" rtl="0" eaLnBrk="1" latinLnBrk="0" hangingPunct="1">
        <a:defRPr sz="1350" kern="1200">
          <a:solidFill>
            <a:schemeClr val="tx1"/>
          </a:solidFill>
          <a:latin typeface="+mn-lt"/>
          <a:ea typeface="+mn-ea"/>
          <a:cs typeface="+mn-cs"/>
        </a:defRPr>
      </a:lvl3pPr>
      <a:lvl4pPr marL="1028659" algn="l" defTabSz="685772" rtl="0" eaLnBrk="1" latinLnBrk="0" hangingPunct="1">
        <a:defRPr sz="1350" kern="1200">
          <a:solidFill>
            <a:schemeClr val="tx1"/>
          </a:solidFill>
          <a:latin typeface="+mn-lt"/>
          <a:ea typeface="+mn-ea"/>
          <a:cs typeface="+mn-cs"/>
        </a:defRPr>
      </a:lvl4pPr>
      <a:lvl5pPr marL="1371545" algn="l" defTabSz="685772" rtl="0" eaLnBrk="1" latinLnBrk="0" hangingPunct="1">
        <a:defRPr sz="1350" kern="1200">
          <a:solidFill>
            <a:schemeClr val="tx1"/>
          </a:solidFill>
          <a:latin typeface="+mn-lt"/>
          <a:ea typeface="+mn-ea"/>
          <a:cs typeface="+mn-cs"/>
        </a:defRPr>
      </a:lvl5pPr>
      <a:lvl6pPr marL="1714432" algn="l" defTabSz="685772" rtl="0" eaLnBrk="1" latinLnBrk="0" hangingPunct="1">
        <a:defRPr sz="1350" kern="1200">
          <a:solidFill>
            <a:schemeClr val="tx1"/>
          </a:solidFill>
          <a:latin typeface="+mn-lt"/>
          <a:ea typeface="+mn-ea"/>
          <a:cs typeface="+mn-cs"/>
        </a:defRPr>
      </a:lvl6pPr>
      <a:lvl7pPr marL="2057318" algn="l" defTabSz="685772" rtl="0" eaLnBrk="1" latinLnBrk="0" hangingPunct="1">
        <a:defRPr sz="1350" kern="1200">
          <a:solidFill>
            <a:schemeClr val="tx1"/>
          </a:solidFill>
          <a:latin typeface="+mn-lt"/>
          <a:ea typeface="+mn-ea"/>
          <a:cs typeface="+mn-cs"/>
        </a:defRPr>
      </a:lvl7pPr>
      <a:lvl8pPr marL="2400204" algn="l" defTabSz="685772" rtl="0" eaLnBrk="1" latinLnBrk="0" hangingPunct="1">
        <a:defRPr sz="1350" kern="1200">
          <a:solidFill>
            <a:schemeClr val="tx1"/>
          </a:solidFill>
          <a:latin typeface="+mn-lt"/>
          <a:ea typeface="+mn-ea"/>
          <a:cs typeface="+mn-cs"/>
        </a:defRPr>
      </a:lvl8pPr>
      <a:lvl9pPr marL="2743091" algn="l" defTabSz="685772"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44">
          <p15:clr>
            <a:srgbClr val="F26B43"/>
          </p15:clr>
        </p15:guide>
        <p15:guide id="2" orient="horz" pos="3792">
          <p15:clr>
            <a:srgbClr val="F26B43"/>
          </p15:clr>
        </p15:guide>
        <p15:guide id="3" orient="horz" pos="3672">
          <p15:clr>
            <a:srgbClr val="F26B43"/>
          </p15:clr>
        </p15:guide>
        <p15:guide id="4" pos="105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8.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8" Type="http://schemas.openxmlformats.org/officeDocument/2006/relationships/image" Target="../media/image64.sv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hyperlink" Target="https://cinea.ec.europa.eu/news-events/news/transition-towards-greener-future-western-macedonia-first-project-supported-european-unions-public-2023-11-07_en" TargetMode="External"/><Relationship Id="rId1" Type="http://schemas.openxmlformats.org/officeDocument/2006/relationships/slideLayout" Target="../slideLayouts/slideLayout12.xml"/><Relationship Id="rId6" Type="http://schemas.openxmlformats.org/officeDocument/2006/relationships/image" Target="../media/image62.svg"/><Relationship Id="rId5" Type="http://schemas.openxmlformats.org/officeDocument/2006/relationships/image" Target="../media/image61.png"/><Relationship Id="rId4" Type="http://schemas.openxmlformats.org/officeDocument/2006/relationships/image" Target="../media/image60.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eydam.gr/"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svg"/><Relationship Id="rId18" Type="http://schemas.openxmlformats.org/officeDocument/2006/relationships/image" Target="../media/image40.svg"/><Relationship Id="rId3" Type="http://schemas.openxmlformats.org/officeDocument/2006/relationships/image" Target="../media/image25.svg"/><Relationship Id="rId7" Type="http://schemas.openxmlformats.org/officeDocument/2006/relationships/image" Target="../media/image29.svg"/><Relationship Id="rId12" Type="http://schemas.openxmlformats.org/officeDocument/2006/relationships/image" Target="../media/image34.png"/><Relationship Id="rId17" Type="http://schemas.openxmlformats.org/officeDocument/2006/relationships/image" Target="../media/image39.sv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svg"/><Relationship Id="rId5" Type="http://schemas.openxmlformats.org/officeDocument/2006/relationships/image" Target="../media/image27.svg"/><Relationship Id="rId15" Type="http://schemas.openxmlformats.org/officeDocument/2006/relationships/image" Target="../media/image37.sv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svg"/><Relationship Id="rId1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7.png"/><Relationship Id="rId13" Type="http://schemas.openxmlformats.org/officeDocument/2006/relationships/image" Target="../media/image52.svg"/><Relationship Id="rId18" Type="http://schemas.openxmlformats.org/officeDocument/2006/relationships/image" Target="../media/image57.png"/><Relationship Id="rId3" Type="http://schemas.openxmlformats.org/officeDocument/2006/relationships/image" Target="../media/image42.svg"/><Relationship Id="rId7" Type="http://schemas.openxmlformats.org/officeDocument/2006/relationships/image" Target="../media/image46.svg"/><Relationship Id="rId12" Type="http://schemas.openxmlformats.org/officeDocument/2006/relationships/image" Target="../media/image51.png"/><Relationship Id="rId17" Type="http://schemas.openxmlformats.org/officeDocument/2006/relationships/image" Target="../media/image56.svg"/><Relationship Id="rId2" Type="http://schemas.openxmlformats.org/officeDocument/2006/relationships/image" Target="../media/image41.png"/><Relationship Id="rId16"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50.svg"/><Relationship Id="rId5" Type="http://schemas.openxmlformats.org/officeDocument/2006/relationships/image" Target="../media/image44.svg"/><Relationship Id="rId15" Type="http://schemas.openxmlformats.org/officeDocument/2006/relationships/image" Target="../media/image54.svg"/><Relationship Id="rId10" Type="http://schemas.openxmlformats.org/officeDocument/2006/relationships/image" Target="../media/image49.png"/><Relationship Id="rId19" Type="http://schemas.openxmlformats.org/officeDocument/2006/relationships/image" Target="../media/image58.svg"/><Relationship Id="rId4" Type="http://schemas.openxmlformats.org/officeDocument/2006/relationships/image" Target="../media/image43.png"/><Relationship Id="rId9" Type="http://schemas.openxmlformats.org/officeDocument/2006/relationships/image" Target="../media/image48.svg"/><Relationship Id="rId1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Shape 18">
            <a:extLst>
              <a:ext uri="{FF2B5EF4-FFF2-40B4-BE49-F238E27FC236}">
                <a16:creationId xmlns:a16="http://schemas.microsoft.com/office/drawing/2014/main" id="{98C70FAC-89DC-6E69-D3E1-70FE66CCAD69}"/>
              </a:ext>
            </a:extLst>
          </p:cNvPr>
          <p:cNvSpPr/>
          <p:nvPr/>
        </p:nvSpPr>
        <p:spPr>
          <a:xfrm rot="13500000">
            <a:off x="346548" y="194840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4" name="TextBox 3">
            <a:extLst>
              <a:ext uri="{FF2B5EF4-FFF2-40B4-BE49-F238E27FC236}">
                <a16:creationId xmlns:a16="http://schemas.microsoft.com/office/drawing/2014/main" id="{59A70A19-F46D-FDEB-8763-7638DDE7D448}"/>
              </a:ext>
            </a:extLst>
          </p:cNvPr>
          <p:cNvSpPr txBox="1"/>
          <p:nvPr/>
        </p:nvSpPr>
        <p:spPr>
          <a:xfrm>
            <a:off x="4932040" y="3659284"/>
            <a:ext cx="3282159" cy="253916"/>
          </a:xfrm>
          <a:prstGeom prst="rect">
            <a:avLst/>
          </a:prstGeom>
          <a:noFill/>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l-GR" sz="1050" b="1" i="0" u="none" strike="noStrike" kern="1200" cap="none" spc="0" normalizeH="0" baseline="0" noProof="0" dirty="0">
                <a:ln>
                  <a:noFill/>
                </a:ln>
                <a:solidFill>
                  <a:srgbClr val="414041"/>
                </a:solidFill>
                <a:effectLst/>
                <a:uLnTx/>
                <a:uFillTx/>
                <a:latin typeface="Calibri" panose="020F0502020204030204" pitchFamily="34" charset="0"/>
                <a:ea typeface="+mn-ea"/>
                <a:cs typeface="Calibri" panose="020F0502020204030204" pitchFamily="34" charset="0"/>
              </a:rPr>
              <a:t>Τετάρτη 13, Πέμπτη 14 Μαρτίου 2024</a:t>
            </a:r>
            <a:endParaRPr kumimoji="0" lang="en-US" sz="10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5" name="Text Placeholder 1">
            <a:extLst>
              <a:ext uri="{FF2B5EF4-FFF2-40B4-BE49-F238E27FC236}">
                <a16:creationId xmlns:a16="http://schemas.microsoft.com/office/drawing/2014/main" id="{271044AE-D373-951F-4833-3ECEBC2D30EA}"/>
              </a:ext>
            </a:extLst>
          </p:cNvPr>
          <p:cNvSpPr txBox="1">
            <a:spLocks/>
          </p:cNvSpPr>
          <p:nvPr/>
        </p:nvSpPr>
        <p:spPr>
          <a:xfrm>
            <a:off x="929801" y="2673243"/>
            <a:ext cx="7284398" cy="434916"/>
          </a:xfrm>
          <a:prstGeom prst="rect">
            <a:avLst/>
          </a:prstGeom>
        </p:spPr>
        <p:txBody>
          <a:bodyPr vert="horz" lIns="0" tIns="34290" rIns="0" bIns="34290" rtlCol="0" anchor="b">
            <a:no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rPr>
              <a:t>στο πλαίσιο του έργου: ΥΠΟΣΤΗΡΙΞΗ ΥΛΟΠΟΙΗΣΗΣ ΤΗΣ ΔΙΚΑΙΗΣ ΜΕΤΑΒΑΣΗΣ ΣΤΗΝ ΕΛΛΑΔΑ, που υλοποιείται για τη ΓΔ Μεταρρυθμίσεων της Ευρωπαϊκής Επιτροπής</a:t>
            </a:r>
            <a:endParaRPr kumimoji="0" lang="en-GB" sz="1275" b="1" i="0" u="none" strike="noStrike" kern="1200" cap="none" spc="0" normalizeH="0" baseline="0" noProof="0" dirty="0">
              <a:ln>
                <a:noFill/>
              </a:ln>
              <a:solidFill>
                <a:srgbClr val="414041"/>
              </a:solidFill>
              <a:effectLst/>
              <a:uLnTx/>
              <a:uFillTx/>
              <a:latin typeface="Calibri" panose="020F0502020204030204" pitchFamily="34" charset="0"/>
              <a:cs typeface="Calibri" panose="020F0502020204030204" pitchFamily="34" charset="0"/>
            </a:endParaRPr>
          </a:p>
        </p:txBody>
      </p:sp>
      <p:sp>
        <p:nvSpPr>
          <p:cNvPr id="7" name="Text Placeholder 1">
            <a:extLst>
              <a:ext uri="{FF2B5EF4-FFF2-40B4-BE49-F238E27FC236}">
                <a16:creationId xmlns:a16="http://schemas.microsoft.com/office/drawing/2014/main" id="{88BDC6EB-86C6-8EA6-05C1-B4959DD2E06D}"/>
              </a:ext>
            </a:extLst>
          </p:cNvPr>
          <p:cNvSpPr txBox="1">
            <a:spLocks/>
          </p:cNvSpPr>
          <p:nvPr/>
        </p:nvSpPr>
        <p:spPr>
          <a:xfrm>
            <a:off x="929801" y="1700466"/>
            <a:ext cx="7284398" cy="619011"/>
          </a:xfrm>
          <a:prstGeom prst="rect">
            <a:avLst/>
          </a:prstGeom>
        </p:spPr>
        <p:txBody>
          <a:bodyPr vert="horz" lIns="0" tIns="34290" rIns="0" bIns="34290" rtlCol="0" anchor="b">
            <a:normAutofit lnSpcReduction="1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1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Επενδύσεις στην Παραγωγή, Αποθήκευση και Διαχείριση Ενέργειας από ΑΠΕ</a:t>
            </a:r>
          </a:p>
        </p:txBody>
      </p:sp>
      <p:grpSp>
        <p:nvGrpSpPr>
          <p:cNvPr id="8" name="Ομάδα 7">
            <a:extLst>
              <a:ext uri="{FF2B5EF4-FFF2-40B4-BE49-F238E27FC236}">
                <a16:creationId xmlns:a16="http://schemas.microsoft.com/office/drawing/2014/main" id="{0D9E0F1A-32D3-53AD-9791-FB8669DE43B9}"/>
              </a:ext>
            </a:extLst>
          </p:cNvPr>
          <p:cNvGrpSpPr/>
          <p:nvPr/>
        </p:nvGrpSpPr>
        <p:grpSpPr>
          <a:xfrm>
            <a:off x="929801" y="4293096"/>
            <a:ext cx="7107503" cy="1421065"/>
            <a:chOff x="1298829" y="4221088"/>
            <a:chExt cx="7107503" cy="1421065"/>
          </a:xfrm>
        </p:grpSpPr>
        <p:sp>
          <p:nvSpPr>
            <p:cNvPr id="14" name="Ορθογώνιο 13">
              <a:extLst>
                <a:ext uri="{FF2B5EF4-FFF2-40B4-BE49-F238E27FC236}">
                  <a16:creationId xmlns:a16="http://schemas.microsoft.com/office/drawing/2014/main" id="{C901F9A6-E8DD-EC44-EE0D-3A8476AF2232}"/>
                </a:ext>
              </a:extLst>
            </p:cNvPr>
            <p:cNvSpPr/>
            <p:nvPr/>
          </p:nvSpPr>
          <p:spPr>
            <a:xfrm>
              <a:off x="2236548" y="4561091"/>
              <a:ext cx="3510294" cy="108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5">
              <a:extLst>
                <a:ext uri="{FF2B5EF4-FFF2-40B4-BE49-F238E27FC236}">
                  <a16:creationId xmlns:a16="http://schemas.microsoft.com/office/drawing/2014/main" id="{08C7CD0F-7A6D-88A2-8ECA-401905283BD1}"/>
                </a:ext>
              </a:extLst>
            </p:cNvPr>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a:off x="2712189" y="5068762"/>
              <a:ext cx="653863" cy="528886"/>
            </a:xfrm>
            <a:prstGeom prst="rect">
              <a:avLst/>
            </a:prstGeom>
          </p:spPr>
        </p:pic>
        <p:pic>
          <p:nvPicPr>
            <p:cNvPr id="17" name="Εικόνα 16">
              <a:extLst>
                <a:ext uri="{FF2B5EF4-FFF2-40B4-BE49-F238E27FC236}">
                  <a16:creationId xmlns:a16="http://schemas.microsoft.com/office/drawing/2014/main" id="{F368A802-664D-F7B9-5780-F560326A534D}"/>
                </a:ext>
              </a:extLst>
            </p:cNvPr>
            <p:cNvPicPr>
              <a:picLocks noChangeAspect="1"/>
            </p:cNvPicPr>
            <p:nvPr/>
          </p:nvPicPr>
          <p:blipFill>
            <a:blip r:embed="rId4"/>
            <a:stretch>
              <a:fillRect/>
            </a:stretch>
          </p:blipFill>
          <p:spPr>
            <a:xfrm>
              <a:off x="5443536" y="5280988"/>
              <a:ext cx="1681282" cy="361165"/>
            </a:xfrm>
            <a:prstGeom prst="rect">
              <a:avLst/>
            </a:prstGeom>
          </p:spPr>
        </p:pic>
        <p:pic>
          <p:nvPicPr>
            <p:cNvPr id="20" name="Εικόνα 19" descr="Εικόνα που περιέχει κείμενο, γραμματοσειρά, στιγμιότυπο οθόνης, γραφικά&#10;&#10;Περιγραφή που δημιουργήθηκε αυτόματα">
              <a:extLst>
                <a:ext uri="{FF2B5EF4-FFF2-40B4-BE49-F238E27FC236}">
                  <a16:creationId xmlns:a16="http://schemas.microsoft.com/office/drawing/2014/main" id="{6A449A5D-6089-A92F-6C2D-9873550AD84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7452" y="4290677"/>
              <a:ext cx="1498880" cy="579585"/>
            </a:xfrm>
            <a:prstGeom prst="rect">
              <a:avLst/>
            </a:prstGeom>
          </p:spPr>
        </p:pic>
        <p:grpSp>
          <p:nvGrpSpPr>
            <p:cNvPr id="21" name="Ομάδα 20">
              <a:extLst>
                <a:ext uri="{FF2B5EF4-FFF2-40B4-BE49-F238E27FC236}">
                  <a16:creationId xmlns:a16="http://schemas.microsoft.com/office/drawing/2014/main" id="{2D93F5DA-D857-8558-6F64-D183ACB226DA}"/>
                </a:ext>
              </a:extLst>
            </p:cNvPr>
            <p:cNvGrpSpPr/>
            <p:nvPr/>
          </p:nvGrpSpPr>
          <p:grpSpPr>
            <a:xfrm>
              <a:off x="1298829" y="4221088"/>
              <a:ext cx="3287379" cy="847725"/>
              <a:chOff x="1165987" y="6029710"/>
              <a:chExt cx="3287379" cy="847725"/>
            </a:xfrm>
          </p:grpSpPr>
          <p:pic>
            <p:nvPicPr>
              <p:cNvPr id="24" name="Εικόνα 23">
                <a:extLst>
                  <a:ext uri="{FF2B5EF4-FFF2-40B4-BE49-F238E27FC236}">
                    <a16:creationId xmlns:a16="http://schemas.microsoft.com/office/drawing/2014/main" id="{57AB8477-AD7C-5F85-7027-82A9CD19C8F9}"/>
                  </a:ext>
                </a:extLst>
              </p:cNvPr>
              <p:cNvPicPr>
                <a:picLocks noChangeAspect="1"/>
              </p:cNvPicPr>
              <p:nvPr userDrawn="1"/>
            </p:nvPicPr>
            <p:blipFill>
              <a:blip r:embed="rId6"/>
              <a:stretch>
                <a:fillRect/>
              </a:stretch>
            </p:blipFill>
            <p:spPr>
              <a:xfrm>
                <a:off x="1165987" y="6029710"/>
                <a:ext cx="2724150" cy="847725"/>
              </a:xfrm>
              <a:prstGeom prst="rect">
                <a:avLst/>
              </a:prstGeom>
            </p:spPr>
          </p:pic>
          <p:sp>
            <p:nvSpPr>
              <p:cNvPr id="25" name="TextBox 24">
                <a:extLst>
                  <a:ext uri="{FF2B5EF4-FFF2-40B4-BE49-F238E27FC236}">
                    <a16:creationId xmlns:a16="http://schemas.microsoft.com/office/drawing/2014/main" id="{FA200808-ECAD-0226-89F3-E4E360702288}"/>
                  </a:ext>
                </a:extLst>
              </p:cNvPr>
              <p:cNvSpPr txBox="1"/>
              <p:nvPr userDrawn="1"/>
            </p:nvSpPr>
            <p:spPr>
              <a:xfrm>
                <a:off x="2041470" y="6154269"/>
                <a:ext cx="2411896" cy="430887"/>
              </a:xfrm>
              <a:prstGeom prst="rect">
                <a:avLst/>
              </a:prstGeom>
              <a:solidFill>
                <a:schemeClr val="bg1"/>
              </a:solidFill>
            </p:spPr>
            <p:txBody>
              <a:bodyPr wrap="square" rtlCol="0">
                <a:spAutoFit/>
              </a:bodyPr>
              <a:lstStyle/>
              <a:p>
                <a:r>
                  <a:rPr lang="el-GR" sz="1050" b="1" dirty="0">
                    <a:solidFill>
                      <a:schemeClr val="accent3">
                        <a:lumMod val="90000"/>
                        <a:lumOff val="10000"/>
                      </a:schemeClr>
                    </a:solidFill>
                    <a:latin typeface="Arial" panose="020B0604020202020204" pitchFamily="34" charset="0"/>
                    <a:cs typeface="Arial" panose="020B0604020202020204" pitchFamily="34" charset="0"/>
                  </a:rPr>
                  <a:t>Με τη Χρηματοδότηση της Ευρωπαϊκής Ένωσης </a:t>
                </a:r>
                <a:endParaRPr lang="en-US" sz="1050" b="1" dirty="0">
                  <a:solidFill>
                    <a:schemeClr val="accent3">
                      <a:lumMod val="90000"/>
                      <a:lumOff val="10000"/>
                    </a:schemeClr>
                  </a:solidFill>
                  <a:latin typeface="Arial" panose="020B0604020202020204" pitchFamily="34" charset="0"/>
                  <a:cs typeface="Arial" panose="020B0604020202020204" pitchFamily="34" charset="0"/>
                </a:endParaRPr>
              </a:p>
            </p:txBody>
          </p:sp>
        </p:grpSp>
        <p:pic>
          <p:nvPicPr>
            <p:cNvPr id="22" name="Picture 17">
              <a:extLst>
                <a:ext uri="{FF2B5EF4-FFF2-40B4-BE49-F238E27FC236}">
                  <a16:creationId xmlns:a16="http://schemas.microsoft.com/office/drawing/2014/main" id="{0BD3BF44-A858-EA91-5A88-C0A26163B6EC}"/>
                </a:ext>
              </a:extLst>
            </p:cNvPr>
            <p:cNvPicPr>
              <a:picLocks noChangeAspect="1"/>
            </p:cNvPicPr>
            <p:nvPr/>
          </p:nvPicPr>
          <p:blipFill>
            <a:blip r:embed="rId7"/>
            <a:stretch>
              <a:fillRect/>
            </a:stretch>
          </p:blipFill>
          <p:spPr>
            <a:xfrm>
              <a:off x="4298586" y="4333516"/>
              <a:ext cx="600971" cy="536746"/>
            </a:xfrm>
            <a:prstGeom prst="rect">
              <a:avLst/>
            </a:prstGeom>
          </p:spPr>
        </p:pic>
        <p:sp>
          <p:nvSpPr>
            <p:cNvPr id="23" name="TextBox 22">
              <a:extLst>
                <a:ext uri="{FF2B5EF4-FFF2-40B4-BE49-F238E27FC236}">
                  <a16:creationId xmlns:a16="http://schemas.microsoft.com/office/drawing/2014/main" id="{81BC5D5A-95D4-1369-129B-DED64773E3D6}"/>
                </a:ext>
              </a:extLst>
            </p:cNvPr>
            <p:cNvSpPr txBox="1"/>
            <p:nvPr/>
          </p:nvSpPr>
          <p:spPr>
            <a:xfrm>
              <a:off x="4898462" y="4353341"/>
              <a:ext cx="1804296" cy="415498"/>
            </a:xfrm>
            <a:prstGeom prst="rect">
              <a:avLst/>
            </a:prstGeom>
            <a:solidFill>
              <a:schemeClr val="bg1"/>
            </a:solidFill>
          </p:spPr>
          <p:txBody>
            <a:bodyPr wrap="square" rtlCol="0">
              <a:spAutoFit/>
            </a:bodyPr>
            <a:lstStyle/>
            <a:p>
              <a:r>
                <a:rPr lang="el-GR" sz="1000" b="0" dirty="0">
                  <a:solidFill>
                    <a:schemeClr val="accent3">
                      <a:lumMod val="90000"/>
                      <a:lumOff val="10000"/>
                    </a:schemeClr>
                  </a:solidFill>
                  <a:latin typeface="Arial" panose="020B0604020202020204" pitchFamily="34" charset="0"/>
                  <a:cs typeface="Arial" panose="020B0604020202020204" pitchFamily="34" charset="0"/>
                </a:rPr>
                <a:t>Υπουργείο Εθνικής Οικονομίας &amp; Οικονομικών</a:t>
              </a:r>
              <a:endParaRPr lang="en-US" sz="1000" b="0" dirty="0">
                <a:solidFill>
                  <a:schemeClr val="accent3">
                    <a:lumMod val="90000"/>
                    <a:lumOff val="1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5079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EFB4E1-7736-11DA-E0BB-64AD0C14D023}"/>
              </a:ext>
            </a:extLst>
          </p:cNvPr>
          <p:cNvSpPr txBox="1"/>
          <p:nvPr/>
        </p:nvSpPr>
        <p:spPr>
          <a:xfrm>
            <a:off x="962948" y="1237865"/>
            <a:ext cx="3168352" cy="369332"/>
          </a:xfrm>
          <a:prstGeom prst="rect">
            <a:avLst/>
          </a:prstGeom>
          <a:noFill/>
        </p:spPr>
        <p:txBody>
          <a:bodyPr wrap="square" rtlCol="0">
            <a:spAutoFit/>
          </a:bodyPr>
          <a:lstStyle/>
          <a:p>
            <a:r>
              <a:rPr lang="el-GR" b="1" dirty="0">
                <a:solidFill>
                  <a:srgbClr val="649696"/>
                </a:solidFill>
              </a:rPr>
              <a:t>Μορφή και ένταση ενίσχυσης</a:t>
            </a:r>
          </a:p>
        </p:txBody>
      </p:sp>
      <p:sp>
        <p:nvSpPr>
          <p:cNvPr id="5" name="Rectangle 2">
            <a:extLst>
              <a:ext uri="{FF2B5EF4-FFF2-40B4-BE49-F238E27FC236}">
                <a16:creationId xmlns:a16="http://schemas.microsoft.com/office/drawing/2014/main" id="{85DE83B9-1D3E-E13B-CDA9-7DAE747AE4E8}"/>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6" name="Subtitle 2">
            <a:extLst>
              <a:ext uri="{FF2B5EF4-FFF2-40B4-BE49-F238E27FC236}">
                <a16:creationId xmlns:a16="http://schemas.microsoft.com/office/drawing/2014/main" id="{C3DED0C7-69C4-D747-9310-25284CB98270}"/>
              </a:ext>
            </a:extLst>
          </p:cNvPr>
          <p:cNvSpPr txBox="1">
            <a:spLocks/>
          </p:cNvSpPr>
          <p:nvPr/>
        </p:nvSpPr>
        <p:spPr>
          <a:xfrm>
            <a:off x="531121" y="2002354"/>
            <a:ext cx="3752848" cy="466700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Δάνειο από ΕΤΕπ</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Δάνειο αυτόνομου έργου (</a:t>
            </a:r>
            <a:r>
              <a:rPr lang="en-US" sz="1200" dirty="0">
                <a:solidFill>
                  <a:schemeClr val="tx1"/>
                </a:solidFill>
                <a:ea typeface="Calibri" panose="020F0502020204030204" pitchFamily="34" charset="0"/>
                <a:cs typeface="Arial" panose="020B0604020202020204" pitchFamily="34" charset="0"/>
              </a:rPr>
              <a:t>standalone project loan)</a:t>
            </a:r>
            <a:r>
              <a:rPr lang="el-GR" sz="1200" dirty="0">
                <a:solidFill>
                  <a:schemeClr val="tx1"/>
                </a:solidFill>
                <a:ea typeface="Calibri" panose="020F0502020204030204" pitchFamily="34" charset="0"/>
                <a:cs typeface="Arial" panose="020B0604020202020204" pitchFamily="34" charset="0"/>
              </a:rPr>
              <a:t> για ένα έργο π/υ τουλάχιστον €25 εκ.</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Τυποποιημένο δάνειο-πλαίσιο (</a:t>
            </a:r>
            <a:r>
              <a:rPr lang="en-US" sz="1200" dirty="0">
                <a:solidFill>
                  <a:schemeClr val="tx1"/>
                </a:solidFill>
                <a:ea typeface="Calibri" panose="020F0502020204030204" pitchFamily="34" charset="0"/>
                <a:cs typeface="Arial" panose="020B0604020202020204" pitchFamily="34" charset="0"/>
              </a:rPr>
              <a:t>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 </a:t>
            </a:r>
            <a:endParaRPr lang="en-US" sz="1200" dirty="0">
              <a:solidFill>
                <a:schemeClr val="tx1"/>
              </a:solidFill>
              <a:ea typeface="Calibri" panose="020F0502020204030204" pitchFamily="34" charset="0"/>
              <a:cs typeface="Arial" panose="020B0604020202020204" pitchFamily="34" charset="0"/>
            </a:endParaRP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Συντονισμένο δάνειο-πλαίσιο (</a:t>
            </a:r>
            <a:r>
              <a:rPr lang="en-US" sz="1200" dirty="0">
                <a:solidFill>
                  <a:schemeClr val="tx1"/>
                </a:solidFill>
                <a:ea typeface="Calibri" panose="020F0502020204030204" pitchFamily="34" charset="0"/>
                <a:cs typeface="Arial" panose="020B0604020202020204" pitchFamily="34" charset="0"/>
              </a:rPr>
              <a:t>coordinated framework loan)</a:t>
            </a:r>
            <a:r>
              <a:rPr lang="el-GR" sz="1200" dirty="0">
                <a:solidFill>
                  <a:schemeClr val="tx1"/>
                </a:solidFill>
                <a:ea typeface="Calibri" panose="020F0502020204030204" pitchFamily="34" charset="0"/>
                <a:cs typeface="Arial" panose="020B0604020202020204" pitchFamily="34" charset="0"/>
              </a:rPr>
              <a:t> για έργα που αθροίζουν π/υ τουλάχιστον €25 εκ.</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Οι ανωτέρω είναι οι κύριες μορφές δανειοδότησης</a:t>
            </a:r>
          </a:p>
          <a:p>
            <a:pPr algn="just">
              <a:lnSpc>
                <a:spcPct val="100000"/>
              </a:lnSpc>
              <a:spcBef>
                <a:spcPts val="600"/>
              </a:spcBef>
              <a:tabLst>
                <a:tab pos="171450" algn="l"/>
              </a:tabLst>
            </a:pPr>
            <a:r>
              <a:rPr lang="el-GR" sz="1200" b="1" dirty="0">
                <a:solidFill>
                  <a:schemeClr val="tx1"/>
                </a:solidFill>
                <a:highlight>
                  <a:srgbClr val="C0C0C0"/>
                </a:highlight>
                <a:ea typeface="Calibri" panose="020F0502020204030204" pitchFamily="34" charset="0"/>
                <a:cs typeface="Arial" panose="020B0604020202020204" pitchFamily="34" charset="0"/>
              </a:rPr>
              <a:t>Επιχορήγηση από την ΕΕ</a:t>
            </a:r>
          </a:p>
          <a:p>
            <a:pPr marL="129779" indent="-129779" algn="just">
              <a:lnSpc>
                <a:spcPct val="100000"/>
              </a:lnSpc>
              <a:spcBef>
                <a:spcPts val="600"/>
              </a:spcBef>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Σε ποσοστό έως 15% ή 25% για τις λιγότερο ανεπτυγμένες περιφέρειες, του ποσού του δανείου* </a:t>
            </a:r>
          </a:p>
          <a:p>
            <a:pPr algn="just">
              <a:lnSpc>
                <a:spcPct val="100000"/>
              </a:lnSpc>
              <a:spcBef>
                <a:spcPts val="600"/>
              </a:spcBef>
              <a:tabLst>
                <a:tab pos="171450" algn="l"/>
              </a:tabLst>
            </a:pPr>
            <a:r>
              <a:rPr lang="el-GR" sz="1200" b="1" dirty="0">
                <a:solidFill>
                  <a:schemeClr val="tx1"/>
                </a:solidFill>
                <a:highlight>
                  <a:srgbClr val="FFC179"/>
                </a:highlight>
                <a:cs typeface="Arial" panose="020B0604020202020204" pitchFamily="34" charset="0"/>
              </a:rPr>
              <a:t>* Η </a:t>
            </a:r>
            <a:r>
              <a:rPr lang="el-GR" sz="1200" b="1" dirty="0" err="1">
                <a:solidFill>
                  <a:schemeClr val="tx1"/>
                </a:solidFill>
                <a:highlight>
                  <a:srgbClr val="FFC179"/>
                </a:highlight>
                <a:cs typeface="Arial" panose="020B0604020202020204" pitchFamily="34" charset="0"/>
              </a:rPr>
              <a:t>Δυτ</a:t>
            </a:r>
            <a:r>
              <a:rPr lang="el-GR" sz="1200" b="1" dirty="0">
                <a:solidFill>
                  <a:schemeClr val="tx1"/>
                </a:solidFill>
                <a:highlight>
                  <a:srgbClr val="FFC179"/>
                </a:highlight>
                <a:cs typeface="Arial" panose="020B0604020202020204" pitchFamily="34" charset="0"/>
              </a:rPr>
              <a:t>. Μακεδονία, η Μεγαλόπολη, η Κρήτη και το Β. Αιγαίο κατατάσσονται στις Λιγότερο Ανεπτυγμένες Περιφέρειες. Ως εκ τούτου, η επιχορήγηση από την ΕΕ είναι 25% του ποσού του δανείου. Το δάνειο στις εν λόγω περιφέρειες δύναται να ανέλθει στο 72% του συνολικού π/υ του έργου. Αθροιστικά οι δύο μορφές ενίσχυσης (δάνειο &amp; επιδότηση) μπορούν να φθάσουν στο 90% του π/υ του έργου. Στις Περιφέρειες Μετάβασης η επιχορήγηση είναι 15% επί του δανείου, αλλά το δάνειο δύναται κι εκεί να υπερβεί το 50% του συνολικού π/υ</a:t>
            </a:r>
            <a:endParaRPr lang="en-GB" sz="1200" dirty="0">
              <a:solidFill>
                <a:schemeClr val="tx1"/>
              </a:solidFill>
            </a:endParaRPr>
          </a:p>
        </p:txBody>
      </p:sp>
      <p:sp>
        <p:nvSpPr>
          <p:cNvPr id="14" name="TextBox 13">
            <a:extLst>
              <a:ext uri="{FF2B5EF4-FFF2-40B4-BE49-F238E27FC236}">
                <a16:creationId xmlns:a16="http://schemas.microsoft.com/office/drawing/2014/main" id="{1FBBC959-99FB-54DF-D338-AAE31605CC94}"/>
              </a:ext>
            </a:extLst>
          </p:cNvPr>
          <p:cNvSpPr txBox="1"/>
          <p:nvPr/>
        </p:nvSpPr>
        <p:spPr>
          <a:xfrm>
            <a:off x="5161202" y="1227382"/>
            <a:ext cx="3526884" cy="646331"/>
          </a:xfrm>
          <a:prstGeom prst="rect">
            <a:avLst/>
          </a:prstGeom>
          <a:noFill/>
        </p:spPr>
        <p:txBody>
          <a:bodyPr wrap="square" rtlCol="0">
            <a:spAutoFit/>
          </a:bodyPr>
          <a:lstStyle/>
          <a:p>
            <a:r>
              <a:rPr lang="el-GR" b="1" dirty="0"/>
              <a:t>Διαθεσιμότητα πόρων για την Ελλάδα</a:t>
            </a:r>
          </a:p>
        </p:txBody>
      </p:sp>
      <p:sp>
        <p:nvSpPr>
          <p:cNvPr id="15" name="Rectangle 2">
            <a:extLst>
              <a:ext uri="{FF2B5EF4-FFF2-40B4-BE49-F238E27FC236}">
                <a16:creationId xmlns:a16="http://schemas.microsoft.com/office/drawing/2014/main" id="{28FE9ABE-B785-33AA-D6AD-85AFB4442346}"/>
              </a:ext>
            </a:extLst>
          </p:cNvPr>
          <p:cNvSpPr>
            <a:spLocks noChangeAspect="1"/>
          </p:cNvSpPr>
          <p:nvPr/>
        </p:nvSpPr>
        <p:spPr>
          <a:xfrm>
            <a:off x="4864202" y="1274031"/>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6" name="Subtitle 2">
            <a:extLst>
              <a:ext uri="{FF2B5EF4-FFF2-40B4-BE49-F238E27FC236}">
                <a16:creationId xmlns:a16="http://schemas.microsoft.com/office/drawing/2014/main" id="{6A2AFDD9-7F75-0FB6-B01A-4D3FEA8339A2}"/>
              </a:ext>
            </a:extLst>
          </p:cNvPr>
          <p:cNvSpPr txBox="1">
            <a:spLocks/>
          </p:cNvSpPr>
          <p:nvPr/>
        </p:nvSpPr>
        <p:spPr>
          <a:xfrm>
            <a:off x="4860032" y="1964113"/>
            <a:ext cx="3634771" cy="398516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20000"/>
              </a:lnSpc>
              <a:spcBef>
                <a:spcPts val="450"/>
              </a:spcBef>
              <a:spcAft>
                <a:spcPts val="900"/>
              </a:spcAft>
              <a:buFont typeface="Symbol" panose="05050102010706020507" pitchFamily="18" charset="2"/>
              <a:buChar char=""/>
              <a:tabLst>
                <a:tab pos="171450" algn="l"/>
              </a:tabLst>
            </a:pPr>
            <a:r>
              <a:rPr lang="el-GR" sz="1200" b="1" dirty="0">
                <a:solidFill>
                  <a:schemeClr val="tx1"/>
                </a:solidFill>
                <a:ea typeface="Calibri" panose="020F0502020204030204" pitchFamily="34" charset="0"/>
                <a:cs typeface="Arial" panose="020B0604020202020204" pitchFamily="34" charset="0"/>
              </a:rPr>
              <a:t>Έως τις 31 Δεκεμβρίου 2025: </a:t>
            </a:r>
            <a:r>
              <a:rPr lang="el-GR" sz="1200" dirty="0">
                <a:solidFill>
                  <a:schemeClr val="tx1"/>
                </a:solidFill>
                <a:ea typeface="Calibri" panose="020F0502020204030204" pitchFamily="34" charset="0"/>
                <a:cs typeface="Arial" panose="020B0604020202020204" pitchFamily="34" charset="0"/>
              </a:rPr>
              <a:t>σε κάθε κράτος μέλος αναλογεί συγκεκριμένο μερίδιο επί του συνόλου της επιχορήγησης για το PSLF. Μετά την πάροδο της συγκεκριμένης ημερομηνίας και μέχρι την ολοκλήρωση του PSLF, στις 31 Δεκεμβρίου 2027, οι υπολειπόμενοι πόροι όλων των κρατών μελών αντιμετωπίζονται ως ένα ενιαίο ποσό και για την επιλογή των έργων ακολουθείται ανταγωνιστική διαδικασία μεταξύ των ενδιαφερόμενων επιλέξιμων δημόσιων φορέων όλων των κρατών μελών**</a:t>
            </a:r>
          </a:p>
          <a:p>
            <a:pPr algn="just">
              <a:lnSpc>
                <a:spcPct val="120000"/>
              </a:lnSpc>
              <a:spcBef>
                <a:spcPts val="450"/>
              </a:spcBef>
              <a:spcAft>
                <a:spcPts val="900"/>
              </a:spcAft>
              <a:tabLst>
                <a:tab pos="171450" algn="l"/>
              </a:tabLst>
            </a:pPr>
            <a:r>
              <a:rPr lang="el-GR" sz="1200" b="1" dirty="0">
                <a:solidFill>
                  <a:schemeClr val="tx1"/>
                </a:solidFill>
                <a:highlight>
                  <a:srgbClr val="FFC179"/>
                </a:highlight>
                <a:ea typeface="Calibri" panose="020F0502020204030204" pitchFamily="34" charset="0"/>
                <a:cs typeface="Arial" panose="020B0604020202020204" pitchFamily="34" charset="0"/>
              </a:rPr>
              <a:t>** Για την Ελλάδα έως τις 31 Δεκεμβρίου 2025 προβλέπεται επιχορήγηση από την ΕΕ €62.97 εκατ., που αντιστοιχεί σε π/υ έργων περίπου €350 εκατ. (δική μας εκτίμηση). </a:t>
            </a:r>
          </a:p>
          <a:p>
            <a:pPr algn="just">
              <a:lnSpc>
                <a:spcPct val="120000"/>
              </a:lnSpc>
              <a:spcBef>
                <a:spcPts val="450"/>
              </a:spcBef>
              <a:spcAft>
                <a:spcPts val="900"/>
              </a:spcAft>
              <a:tabLst>
                <a:tab pos="171450" algn="l"/>
              </a:tabLst>
            </a:pPr>
            <a:endParaRPr lang="el-GR" sz="1200" b="1" dirty="0">
              <a:solidFill>
                <a:schemeClr val="tx1"/>
              </a:solidFill>
              <a:highlight>
                <a:srgbClr val="FFC179"/>
              </a:highlight>
              <a:ea typeface="Calibri" panose="020F0502020204030204" pitchFamily="34" charset="0"/>
              <a:cs typeface="Arial" panose="020B0604020202020204" pitchFamily="34" charset="0"/>
            </a:endParaRPr>
          </a:p>
          <a:p>
            <a:pPr algn="just">
              <a:lnSpc>
                <a:spcPct val="120000"/>
              </a:lnSpc>
              <a:spcBef>
                <a:spcPts val="450"/>
              </a:spcBef>
              <a:spcAft>
                <a:spcPts val="900"/>
              </a:spcAft>
              <a:tabLst>
                <a:tab pos="171450" algn="l"/>
              </a:tabLst>
            </a:pPr>
            <a:endParaRPr lang="el-GR" sz="1200" dirty="0">
              <a:solidFill>
                <a:schemeClr val="tx1"/>
              </a:solidFill>
              <a:ea typeface="Calibri" panose="020F0502020204030204" pitchFamily="34" charset="0"/>
              <a:cs typeface="Arial" panose="020B0604020202020204" pitchFamily="34" charset="0"/>
            </a:endParaRPr>
          </a:p>
          <a:p>
            <a:pPr marL="129779" indent="-129779" algn="just">
              <a:lnSpc>
                <a:spcPct val="120000"/>
              </a:lnSpc>
              <a:spcBef>
                <a:spcPts val="450"/>
              </a:spcBef>
              <a:spcAft>
                <a:spcPts val="900"/>
              </a:spcAft>
            </a:pPr>
            <a:endParaRPr lang="en-GB" sz="1200" dirty="0">
              <a:solidFill>
                <a:schemeClr val="tx1"/>
              </a:solidFill>
            </a:endParaRPr>
          </a:p>
        </p:txBody>
      </p:sp>
      <p:sp>
        <p:nvSpPr>
          <p:cNvPr id="2" name="Slide Number Placeholder 12">
            <a:extLst>
              <a:ext uri="{FF2B5EF4-FFF2-40B4-BE49-F238E27FC236}">
                <a16:creationId xmlns:a16="http://schemas.microsoft.com/office/drawing/2014/main" id="{A296BA67-A721-0808-506D-FBCB391DE66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10</a:t>
            </a:fld>
            <a:endParaRPr lang="el-GR" dirty="0"/>
          </a:p>
        </p:txBody>
      </p:sp>
      <p:sp>
        <p:nvSpPr>
          <p:cNvPr id="8" name="Title 6">
            <a:extLst>
              <a:ext uri="{FF2B5EF4-FFF2-40B4-BE49-F238E27FC236}">
                <a16:creationId xmlns:a16="http://schemas.microsoft.com/office/drawing/2014/main" id="{E71AC552-62CC-83A2-D8CD-EC81783AFAC3}"/>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98203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3B7245-0A8F-2595-B864-A8C8EA186F1D}"/>
              </a:ext>
            </a:extLst>
          </p:cNvPr>
          <p:cNvGraphicFramePr>
            <a:graphicFrameLocks noGrp="1"/>
          </p:cNvGraphicFramePr>
          <p:nvPr>
            <p:extLst>
              <p:ext uri="{D42A27DB-BD31-4B8C-83A1-F6EECF244321}">
                <p14:modId xmlns:p14="http://schemas.microsoft.com/office/powerpoint/2010/main" val="1447990419"/>
              </p:ext>
            </p:extLst>
          </p:nvPr>
        </p:nvGraphicFramePr>
        <p:xfrm>
          <a:off x="5148064" y="1633404"/>
          <a:ext cx="3182276" cy="4525972"/>
        </p:xfrm>
        <a:graphic>
          <a:graphicData uri="http://schemas.openxmlformats.org/drawingml/2006/table">
            <a:tbl>
              <a:tblPr/>
              <a:tblGrid>
                <a:gridCol w="1368152">
                  <a:extLst>
                    <a:ext uri="{9D8B030D-6E8A-4147-A177-3AD203B41FA5}">
                      <a16:colId xmlns:a16="http://schemas.microsoft.com/office/drawing/2014/main" val="2429765151"/>
                    </a:ext>
                  </a:extLst>
                </a:gridCol>
                <a:gridCol w="654030">
                  <a:extLst>
                    <a:ext uri="{9D8B030D-6E8A-4147-A177-3AD203B41FA5}">
                      <a16:colId xmlns:a16="http://schemas.microsoft.com/office/drawing/2014/main" val="3377193993"/>
                    </a:ext>
                  </a:extLst>
                </a:gridCol>
                <a:gridCol w="617298">
                  <a:extLst>
                    <a:ext uri="{9D8B030D-6E8A-4147-A177-3AD203B41FA5}">
                      <a16:colId xmlns:a16="http://schemas.microsoft.com/office/drawing/2014/main" val="2868107388"/>
                    </a:ext>
                  </a:extLst>
                </a:gridCol>
                <a:gridCol w="542796">
                  <a:extLst>
                    <a:ext uri="{9D8B030D-6E8A-4147-A177-3AD203B41FA5}">
                      <a16:colId xmlns:a16="http://schemas.microsoft.com/office/drawing/2014/main" val="3608603370"/>
                    </a:ext>
                  </a:extLst>
                </a:gridCol>
              </a:tblGrid>
              <a:tr h="151664">
                <a:tc>
                  <a:txBody>
                    <a:bodyPr/>
                    <a:lstStyle/>
                    <a:p>
                      <a:pPr algn="l" fontAlgn="b"/>
                      <a:endParaRPr lang="en-GB" sz="800" b="0" i="0" u="none" strike="noStrike">
                        <a:solidFill>
                          <a:srgbClr val="000000"/>
                        </a:solidFill>
                        <a:effectLst/>
                        <a:latin typeface="Calibri" panose="020F0502020204030204" pitchFamily="34" charset="0"/>
                      </a:endParaRPr>
                    </a:p>
                  </a:txBody>
                  <a:tcPr marL="3992" marR="3992" marT="3992" marB="0" anchor="b">
                    <a:lnL>
                      <a:noFill/>
                    </a:lnL>
                    <a:lnR>
                      <a:noFill/>
                    </a:lnR>
                    <a:lnT>
                      <a:noFill/>
                    </a:lnT>
                    <a:lnB>
                      <a:noFill/>
                    </a:lnB>
                  </a:tcPr>
                </a:tc>
                <a:tc gridSpan="3">
                  <a:txBody>
                    <a:bodyPr/>
                    <a:lstStyle/>
                    <a:p>
                      <a:pPr algn="ctr" fontAlgn="ctr"/>
                      <a:r>
                        <a:rPr lang="el-GR" sz="800" b="1" i="0" u="none" strike="noStrike">
                          <a:solidFill>
                            <a:srgbClr val="404040"/>
                          </a:solidFill>
                          <a:effectLst/>
                          <a:latin typeface="Calibri" panose="020F0502020204030204" pitchFamily="34" charset="0"/>
                        </a:rPr>
                        <a:t>Επιχορήγηση</a:t>
                      </a:r>
                    </a:p>
                  </a:txBody>
                  <a:tcPr marL="3992" marR="3992" marT="3992" marB="0" anchor="ctr">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960413231"/>
                  </a:ext>
                </a:extLst>
              </a:tr>
              <a:tr h="279380">
                <a:tc>
                  <a:txBody>
                    <a:bodyPr/>
                    <a:lstStyle/>
                    <a:p>
                      <a:pPr algn="l" fontAlgn="ctr"/>
                      <a:r>
                        <a:rPr lang="el-GR" sz="800" b="1" i="0" u="none" strike="noStrike">
                          <a:solidFill>
                            <a:srgbClr val="404040"/>
                          </a:solidFill>
                          <a:effectLst/>
                          <a:latin typeface="Calibri" panose="020F0502020204030204" pitchFamily="34" charset="0"/>
                        </a:rPr>
                        <a:t>Ωφελούμενο κ-μ</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Αρχική</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Δεσμευμένη</a:t>
                      </a:r>
                    </a:p>
                  </a:txBody>
                  <a:tcPr marL="3992" marR="3992" marT="3992" marB="0" anchor="ctr">
                    <a:lnL>
                      <a:noFill/>
                    </a:lnL>
                    <a:lnR>
                      <a:noFill/>
                    </a:lnR>
                    <a:lnT>
                      <a:noFill/>
                    </a:lnT>
                    <a:lnB>
                      <a:noFill/>
                    </a:lnB>
                  </a:tcPr>
                </a:tc>
                <a:tc>
                  <a:txBody>
                    <a:bodyPr/>
                    <a:lstStyle/>
                    <a:p>
                      <a:pPr algn="l" fontAlgn="ctr"/>
                      <a:r>
                        <a:rPr lang="el-GR" sz="800" b="1" i="0" u="none" strike="noStrike">
                          <a:solidFill>
                            <a:srgbClr val="404040"/>
                          </a:solidFill>
                          <a:effectLst/>
                          <a:latin typeface="Calibri" panose="020F0502020204030204" pitchFamily="34" charset="0"/>
                        </a:rPr>
                        <a:t>Διαθέσιμη</a:t>
                      </a:r>
                    </a:p>
                  </a:txBody>
                  <a:tcPr marL="3992" marR="3992" marT="3992" marB="0" anchor="ctr">
                    <a:lnL>
                      <a:noFill/>
                    </a:lnL>
                    <a:lnR>
                      <a:noFill/>
                    </a:lnR>
                    <a:lnT>
                      <a:noFill/>
                    </a:lnT>
                    <a:lnB>
                      <a:noFill/>
                    </a:lnB>
                  </a:tcPr>
                </a:tc>
                <a:extLst>
                  <a:ext uri="{0D108BD9-81ED-4DB2-BD59-A6C34878D82A}">
                    <a16:rowId xmlns:a16="http://schemas.microsoft.com/office/drawing/2014/main" val="1408380953"/>
                  </a:ext>
                </a:extLst>
              </a:tr>
              <a:tr h="151664">
                <a:tc>
                  <a:txBody>
                    <a:bodyPr/>
                    <a:lstStyle/>
                    <a:p>
                      <a:pPr algn="l" fontAlgn="ctr"/>
                      <a:r>
                        <a:rPr lang="en-GB" sz="900" b="0" i="0" u="none" strike="noStrike">
                          <a:solidFill>
                            <a:srgbClr val="404040"/>
                          </a:solidFill>
                          <a:effectLst/>
                          <a:latin typeface="Calibri" panose="020F0502020204030204" pitchFamily="34" charset="0"/>
                        </a:rPr>
                        <a:t>AT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10.3</a:t>
                      </a:r>
                    </a:p>
                  </a:txBody>
                  <a:tcPr marL="3992" marR="3992" marT="3992" marB="0" anchor="ctr">
                    <a:lnL>
                      <a:noFill/>
                    </a:lnL>
                    <a:lnR>
                      <a:noFill/>
                    </a:lnR>
                    <a:lnT>
                      <a:noFill/>
                    </a:lnT>
                    <a:lnB>
                      <a:noFill/>
                    </a:lnB>
                  </a:tcPr>
                </a:tc>
                <a:extLst>
                  <a:ext uri="{0D108BD9-81ED-4DB2-BD59-A6C34878D82A}">
                    <a16:rowId xmlns:a16="http://schemas.microsoft.com/office/drawing/2014/main" val="795329055"/>
                  </a:ext>
                </a:extLst>
              </a:tr>
              <a:tr h="151664">
                <a:tc>
                  <a:txBody>
                    <a:bodyPr/>
                    <a:lstStyle/>
                    <a:p>
                      <a:pPr algn="l" fontAlgn="ctr"/>
                      <a:r>
                        <a:rPr lang="en-GB" sz="900" b="0" i="0" u="none" strike="noStrike">
                          <a:solidFill>
                            <a:srgbClr val="404040"/>
                          </a:solidFill>
                          <a:effectLst/>
                          <a:latin typeface="Calibri" panose="020F0502020204030204" pitchFamily="34" charset="0"/>
                        </a:rPr>
                        <a:t>BE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13.9</a:t>
                      </a:r>
                    </a:p>
                  </a:txBody>
                  <a:tcPr marL="3992" marR="3992" marT="3992" marB="0" anchor="ctr">
                    <a:lnL>
                      <a:noFill/>
                    </a:lnL>
                    <a:lnR>
                      <a:noFill/>
                    </a:lnR>
                    <a:lnT>
                      <a:noFill/>
                    </a:lnT>
                    <a:lnB>
                      <a:noFill/>
                    </a:lnB>
                  </a:tcPr>
                </a:tc>
                <a:extLst>
                  <a:ext uri="{0D108BD9-81ED-4DB2-BD59-A6C34878D82A}">
                    <a16:rowId xmlns:a16="http://schemas.microsoft.com/office/drawing/2014/main" val="1300040505"/>
                  </a:ext>
                </a:extLst>
              </a:tr>
              <a:tr h="151664">
                <a:tc>
                  <a:txBody>
                    <a:bodyPr/>
                    <a:lstStyle/>
                    <a:p>
                      <a:pPr algn="l" fontAlgn="ctr"/>
                      <a:r>
                        <a:rPr lang="en-GB" sz="900" b="0" i="0" u="none" strike="noStrike">
                          <a:solidFill>
                            <a:srgbClr val="404040"/>
                          </a:solidFill>
                          <a:effectLst/>
                          <a:latin typeface="Calibri" panose="020F0502020204030204" pitchFamily="34" charset="0"/>
                        </a:rPr>
                        <a:t>BG</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98.3</a:t>
                      </a:r>
                    </a:p>
                  </a:txBody>
                  <a:tcPr marL="3992" marR="3992" marT="3992" marB="0" anchor="ctr">
                    <a:lnL>
                      <a:noFill/>
                    </a:lnL>
                    <a:lnR>
                      <a:noFill/>
                    </a:lnR>
                    <a:lnT>
                      <a:noFill/>
                    </a:lnT>
                    <a:lnB>
                      <a:noFill/>
                    </a:lnB>
                  </a:tcPr>
                </a:tc>
                <a:extLst>
                  <a:ext uri="{0D108BD9-81ED-4DB2-BD59-A6C34878D82A}">
                    <a16:rowId xmlns:a16="http://schemas.microsoft.com/office/drawing/2014/main" val="4120995672"/>
                  </a:ext>
                </a:extLst>
              </a:tr>
              <a:tr h="151664">
                <a:tc>
                  <a:txBody>
                    <a:bodyPr/>
                    <a:lstStyle/>
                    <a:p>
                      <a:pPr algn="l" fontAlgn="ctr"/>
                      <a:r>
                        <a:rPr lang="en-GB" sz="900" b="0" i="0" u="none" strike="noStrike">
                          <a:solidFill>
                            <a:srgbClr val="404040"/>
                          </a:solidFill>
                          <a:effectLst/>
                          <a:latin typeface="Calibri" panose="020F0502020204030204" pitchFamily="34" charset="0"/>
                        </a:rPr>
                        <a:t>CY</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7.7</a:t>
                      </a:r>
                    </a:p>
                  </a:txBody>
                  <a:tcPr marL="3992" marR="3992" marT="3992" marB="0" anchor="ctr">
                    <a:lnL>
                      <a:noFill/>
                    </a:lnL>
                    <a:lnR>
                      <a:noFill/>
                    </a:lnR>
                    <a:lnT>
                      <a:noFill/>
                    </a:lnT>
                    <a:lnB>
                      <a:noFill/>
                    </a:lnB>
                  </a:tcPr>
                </a:tc>
                <a:extLst>
                  <a:ext uri="{0D108BD9-81ED-4DB2-BD59-A6C34878D82A}">
                    <a16:rowId xmlns:a16="http://schemas.microsoft.com/office/drawing/2014/main" val="663121258"/>
                  </a:ext>
                </a:extLst>
              </a:tr>
              <a:tr h="151664">
                <a:tc>
                  <a:txBody>
                    <a:bodyPr/>
                    <a:lstStyle/>
                    <a:p>
                      <a:pPr algn="l" fontAlgn="ctr"/>
                      <a:r>
                        <a:rPr lang="en-GB" sz="900" b="0" i="0" u="none" strike="noStrike">
                          <a:solidFill>
                            <a:srgbClr val="404040"/>
                          </a:solidFill>
                          <a:effectLst/>
                          <a:latin typeface="Calibri" panose="020F0502020204030204" pitchFamily="34" charset="0"/>
                        </a:rPr>
                        <a:t>CZ</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124.5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21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103.5</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278078395"/>
                  </a:ext>
                </a:extLst>
              </a:tr>
              <a:tr h="151664">
                <a:tc>
                  <a:txBody>
                    <a:bodyPr/>
                    <a:lstStyle/>
                    <a:p>
                      <a:pPr algn="l" fontAlgn="ctr"/>
                      <a:r>
                        <a:rPr lang="en-GB" sz="900" b="0" i="0" u="none" strike="noStrike">
                          <a:solidFill>
                            <a:srgbClr val="404040"/>
                          </a:solidFill>
                          <a:effectLst/>
                          <a:latin typeface="Calibri" panose="020F0502020204030204" pitchFamily="34" charset="0"/>
                        </a:rPr>
                        <a:t>DE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188</a:t>
                      </a:r>
                    </a:p>
                  </a:txBody>
                  <a:tcPr marL="3992" marR="3992" marT="3992" marB="0" anchor="ctr">
                    <a:lnL>
                      <a:noFill/>
                    </a:lnL>
                    <a:lnR>
                      <a:noFill/>
                    </a:lnR>
                    <a:lnT>
                      <a:noFill/>
                    </a:lnT>
                    <a:lnB>
                      <a:noFill/>
                    </a:lnB>
                  </a:tcPr>
                </a:tc>
                <a:extLst>
                  <a:ext uri="{0D108BD9-81ED-4DB2-BD59-A6C34878D82A}">
                    <a16:rowId xmlns:a16="http://schemas.microsoft.com/office/drawing/2014/main" val="2169416100"/>
                  </a:ext>
                </a:extLst>
              </a:tr>
              <a:tr h="151664">
                <a:tc>
                  <a:txBody>
                    <a:bodyPr/>
                    <a:lstStyle/>
                    <a:p>
                      <a:pPr algn="l" fontAlgn="ctr"/>
                      <a:r>
                        <a:rPr lang="en-GB" sz="900" b="0" i="0" u="none" strike="noStrike">
                          <a:solidFill>
                            <a:srgbClr val="404040"/>
                          </a:solidFill>
                          <a:effectLst/>
                          <a:latin typeface="Calibri" panose="020F0502020204030204" pitchFamily="34" charset="0"/>
                        </a:rPr>
                        <a:t>DK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6.8</a:t>
                      </a:r>
                    </a:p>
                  </a:txBody>
                  <a:tcPr marL="3992" marR="3992" marT="3992" marB="0" anchor="ctr">
                    <a:lnL>
                      <a:noFill/>
                    </a:lnL>
                    <a:lnR>
                      <a:noFill/>
                    </a:lnR>
                    <a:lnT>
                      <a:noFill/>
                    </a:lnT>
                    <a:lnB>
                      <a:noFill/>
                    </a:lnB>
                  </a:tcPr>
                </a:tc>
                <a:extLst>
                  <a:ext uri="{0D108BD9-81ED-4DB2-BD59-A6C34878D82A}">
                    <a16:rowId xmlns:a16="http://schemas.microsoft.com/office/drawing/2014/main" val="991115834"/>
                  </a:ext>
                </a:extLst>
              </a:tr>
              <a:tr h="151664">
                <a:tc>
                  <a:txBody>
                    <a:bodyPr/>
                    <a:lstStyle/>
                    <a:p>
                      <a:pPr algn="l" fontAlgn="ctr"/>
                      <a:r>
                        <a:rPr lang="en-GB" sz="900" b="0" i="0" u="none" strike="noStrike">
                          <a:solidFill>
                            <a:srgbClr val="404040"/>
                          </a:solidFill>
                          <a:effectLst/>
                          <a:latin typeface="Calibri" panose="020F0502020204030204" pitchFamily="34" charset="0"/>
                        </a:rPr>
                        <a:t>EE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26.9</a:t>
                      </a:r>
                    </a:p>
                  </a:txBody>
                  <a:tcPr marL="3992" marR="3992" marT="3992" marB="0" anchor="ctr">
                    <a:lnL>
                      <a:noFill/>
                    </a:lnL>
                    <a:lnR>
                      <a:noFill/>
                    </a:lnR>
                    <a:lnT>
                      <a:noFill/>
                    </a:lnT>
                    <a:lnB>
                      <a:noFill/>
                    </a:lnB>
                  </a:tcPr>
                </a:tc>
                <a:extLst>
                  <a:ext uri="{0D108BD9-81ED-4DB2-BD59-A6C34878D82A}">
                    <a16:rowId xmlns:a16="http://schemas.microsoft.com/office/drawing/2014/main" val="2068788899"/>
                  </a:ext>
                </a:extLst>
              </a:tr>
              <a:tr h="151664">
                <a:tc>
                  <a:txBody>
                    <a:bodyPr/>
                    <a:lstStyle/>
                    <a:p>
                      <a:pPr algn="l" fontAlgn="ctr"/>
                      <a:r>
                        <a:rPr lang="en-GB" sz="900" b="0" i="0" u="none" strike="noStrike" dirty="0">
                          <a:solidFill>
                            <a:schemeClr val="bg1"/>
                          </a:solidFill>
                          <a:effectLst/>
                          <a:latin typeface="Calibri" panose="020F0502020204030204" pitchFamily="34" charset="0"/>
                        </a:rPr>
                        <a:t>EL</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63</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14.5</a:t>
                      </a:r>
                    </a:p>
                  </a:txBody>
                  <a:tcPr marL="3992" marR="3992" marT="3992" marB="0" anchor="ctr">
                    <a:lnL>
                      <a:noFill/>
                    </a:lnL>
                    <a:lnR>
                      <a:noFill/>
                    </a:lnR>
                    <a:lnT>
                      <a:noFill/>
                    </a:lnT>
                    <a:lnB>
                      <a:noFill/>
                    </a:lnB>
                    <a:solidFill>
                      <a:srgbClr val="649696"/>
                    </a:solidFill>
                  </a:tcPr>
                </a:tc>
                <a:tc>
                  <a:txBody>
                    <a:bodyPr/>
                    <a:lstStyle/>
                    <a:p>
                      <a:pPr algn="r" fontAlgn="ctr"/>
                      <a:r>
                        <a:rPr lang="en-GB" sz="900" b="0" i="0" u="none" strike="noStrike" dirty="0">
                          <a:solidFill>
                            <a:schemeClr val="bg1"/>
                          </a:solidFill>
                          <a:effectLst/>
                          <a:latin typeface="Calibri" panose="020F0502020204030204" pitchFamily="34" charset="0"/>
                        </a:rPr>
                        <a:t>48.5</a:t>
                      </a:r>
                    </a:p>
                  </a:txBody>
                  <a:tcPr marL="3992" marR="3992" marT="3992" marB="0" anchor="ctr">
                    <a:lnL>
                      <a:noFill/>
                    </a:lnL>
                    <a:lnR>
                      <a:noFill/>
                    </a:lnR>
                    <a:lnT>
                      <a:noFill/>
                    </a:lnT>
                    <a:lnB>
                      <a:noFill/>
                    </a:lnB>
                    <a:solidFill>
                      <a:srgbClr val="649696"/>
                    </a:solidFill>
                  </a:tcPr>
                </a:tc>
                <a:extLst>
                  <a:ext uri="{0D108BD9-81ED-4DB2-BD59-A6C34878D82A}">
                    <a16:rowId xmlns:a16="http://schemas.microsoft.com/office/drawing/2014/main" val="1777481676"/>
                  </a:ext>
                </a:extLst>
              </a:tr>
              <a:tr h="151664">
                <a:tc>
                  <a:txBody>
                    <a:bodyPr/>
                    <a:lstStyle/>
                    <a:p>
                      <a:pPr algn="l" fontAlgn="ctr"/>
                      <a:r>
                        <a:rPr lang="en-GB" sz="900" b="0" i="0" u="none" strike="noStrike">
                          <a:solidFill>
                            <a:srgbClr val="404040"/>
                          </a:solidFill>
                          <a:effectLst/>
                          <a:latin typeface="Calibri" panose="020F0502020204030204" pitchFamily="34" charset="0"/>
                        </a:rPr>
                        <a:t>ES</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65.9</a:t>
                      </a:r>
                    </a:p>
                  </a:txBody>
                  <a:tcPr marL="3992" marR="3992" marT="3992" marB="0" anchor="ctr">
                    <a:lnL>
                      <a:noFill/>
                    </a:lnL>
                    <a:lnR>
                      <a:noFill/>
                    </a:lnR>
                    <a:lnT>
                      <a:noFill/>
                    </a:lnT>
                    <a:lnB>
                      <a:noFill/>
                    </a:lnB>
                  </a:tcPr>
                </a:tc>
                <a:extLst>
                  <a:ext uri="{0D108BD9-81ED-4DB2-BD59-A6C34878D82A}">
                    <a16:rowId xmlns:a16="http://schemas.microsoft.com/office/drawing/2014/main" val="1350841988"/>
                  </a:ext>
                </a:extLst>
              </a:tr>
              <a:tr h="151664">
                <a:tc>
                  <a:txBody>
                    <a:bodyPr/>
                    <a:lstStyle/>
                    <a:p>
                      <a:pPr algn="l" fontAlgn="ctr"/>
                      <a:r>
                        <a:rPr lang="en-GB" sz="900" b="0" i="0" u="none" strike="noStrike">
                          <a:solidFill>
                            <a:srgbClr val="404040"/>
                          </a:solidFill>
                          <a:effectLst/>
                          <a:latin typeface="Calibri" panose="020F0502020204030204" pitchFamily="34" charset="0"/>
                        </a:rPr>
                        <a:t>FI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35.3</a:t>
                      </a:r>
                    </a:p>
                  </a:txBody>
                  <a:tcPr marL="3992" marR="3992" marT="3992" marB="0" anchor="ctr">
                    <a:lnL>
                      <a:noFill/>
                    </a:lnL>
                    <a:lnR>
                      <a:noFill/>
                    </a:lnR>
                    <a:lnT>
                      <a:noFill/>
                    </a:lnT>
                    <a:lnB>
                      <a:noFill/>
                    </a:lnB>
                  </a:tcPr>
                </a:tc>
                <a:extLst>
                  <a:ext uri="{0D108BD9-81ED-4DB2-BD59-A6C34878D82A}">
                    <a16:rowId xmlns:a16="http://schemas.microsoft.com/office/drawing/2014/main" val="1521716628"/>
                  </a:ext>
                </a:extLst>
              </a:tr>
              <a:tr h="151664">
                <a:tc>
                  <a:txBody>
                    <a:bodyPr/>
                    <a:lstStyle/>
                    <a:p>
                      <a:pPr algn="l" fontAlgn="ctr"/>
                      <a:r>
                        <a:rPr lang="en-GB" sz="900" b="0" i="0" u="none" strike="noStrike">
                          <a:solidFill>
                            <a:srgbClr val="404040"/>
                          </a:solidFill>
                          <a:effectLst/>
                          <a:latin typeface="Calibri" panose="020F0502020204030204" pitchFamily="34" charset="0"/>
                        </a:rPr>
                        <a:t>FR</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76.5</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428859501"/>
                  </a:ext>
                </a:extLst>
              </a:tr>
              <a:tr h="151664">
                <a:tc>
                  <a:txBody>
                    <a:bodyPr/>
                    <a:lstStyle/>
                    <a:p>
                      <a:pPr algn="l" fontAlgn="ctr"/>
                      <a:r>
                        <a:rPr lang="en-GB" sz="900" b="0" i="0" u="none" strike="noStrike">
                          <a:solidFill>
                            <a:srgbClr val="404040"/>
                          </a:solidFill>
                          <a:effectLst/>
                          <a:latin typeface="Calibri" panose="020F0502020204030204" pitchFamily="34" charset="0"/>
                        </a:rPr>
                        <a:t>HR</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14.1</a:t>
                      </a:r>
                    </a:p>
                  </a:txBody>
                  <a:tcPr marL="3992" marR="3992" marT="3992" marB="0" anchor="ctr">
                    <a:lnL>
                      <a:noFill/>
                    </a:lnL>
                    <a:lnR>
                      <a:noFill/>
                    </a:lnR>
                    <a:lnT>
                      <a:noFill/>
                    </a:lnT>
                    <a:lnB>
                      <a:noFill/>
                    </a:lnB>
                  </a:tcPr>
                </a:tc>
                <a:extLst>
                  <a:ext uri="{0D108BD9-81ED-4DB2-BD59-A6C34878D82A}">
                    <a16:rowId xmlns:a16="http://schemas.microsoft.com/office/drawing/2014/main" val="1578953412"/>
                  </a:ext>
                </a:extLst>
              </a:tr>
              <a:tr h="151664">
                <a:tc>
                  <a:txBody>
                    <a:bodyPr/>
                    <a:lstStyle/>
                    <a:p>
                      <a:pPr algn="l" fontAlgn="ctr"/>
                      <a:r>
                        <a:rPr lang="en-GB" sz="900" b="0" i="0" u="none" strike="noStrike">
                          <a:solidFill>
                            <a:srgbClr val="404040"/>
                          </a:solidFill>
                          <a:effectLst/>
                          <a:latin typeface="Calibri" panose="020F0502020204030204" pitchFamily="34" charset="0"/>
                        </a:rPr>
                        <a:t>HU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19.8</a:t>
                      </a:r>
                    </a:p>
                  </a:txBody>
                  <a:tcPr marL="3992" marR="3992" marT="3992" marB="0" anchor="ctr">
                    <a:lnL>
                      <a:noFill/>
                    </a:lnL>
                    <a:lnR>
                      <a:noFill/>
                    </a:lnR>
                    <a:lnT>
                      <a:noFill/>
                    </a:lnT>
                    <a:lnB>
                      <a:noFill/>
                    </a:lnB>
                  </a:tcPr>
                </a:tc>
                <a:extLst>
                  <a:ext uri="{0D108BD9-81ED-4DB2-BD59-A6C34878D82A}">
                    <a16:rowId xmlns:a16="http://schemas.microsoft.com/office/drawing/2014/main" val="3467822660"/>
                  </a:ext>
                </a:extLst>
              </a:tr>
              <a:tr h="151664">
                <a:tc>
                  <a:txBody>
                    <a:bodyPr/>
                    <a:lstStyle/>
                    <a:p>
                      <a:pPr algn="l" fontAlgn="ctr"/>
                      <a:r>
                        <a:rPr lang="en-GB" sz="900" b="0" i="0" u="none" strike="noStrike">
                          <a:solidFill>
                            <a:srgbClr val="404040"/>
                          </a:solidFill>
                          <a:effectLst/>
                          <a:latin typeface="Calibri" panose="020F0502020204030204" pitchFamily="34" charset="0"/>
                        </a:rPr>
                        <a:t>IE</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6.4</a:t>
                      </a:r>
                    </a:p>
                  </a:txBody>
                  <a:tcPr marL="3992" marR="3992" marT="3992" marB="0" anchor="ctr">
                    <a:lnL>
                      <a:noFill/>
                    </a:lnL>
                    <a:lnR>
                      <a:noFill/>
                    </a:lnR>
                    <a:lnT>
                      <a:noFill/>
                    </a:lnT>
                    <a:lnB>
                      <a:noFill/>
                    </a:lnB>
                  </a:tcPr>
                </a:tc>
                <a:extLst>
                  <a:ext uri="{0D108BD9-81ED-4DB2-BD59-A6C34878D82A}">
                    <a16:rowId xmlns:a16="http://schemas.microsoft.com/office/drawing/2014/main" val="2209231498"/>
                  </a:ext>
                </a:extLst>
              </a:tr>
              <a:tr h="151664">
                <a:tc>
                  <a:txBody>
                    <a:bodyPr/>
                    <a:lstStyle/>
                    <a:p>
                      <a:pPr algn="l" fontAlgn="ctr"/>
                      <a:r>
                        <a:rPr lang="en-GB" sz="900" b="0" i="0" u="none" strike="noStrike">
                          <a:solidFill>
                            <a:srgbClr val="404040"/>
                          </a:solidFill>
                          <a:effectLst/>
                          <a:latin typeface="Calibri" panose="020F0502020204030204" pitchFamily="34" charset="0"/>
                        </a:rPr>
                        <a:t>IT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78.1</a:t>
                      </a:r>
                    </a:p>
                  </a:txBody>
                  <a:tcPr marL="3992" marR="3992" marT="3992" marB="0" anchor="ctr">
                    <a:lnL>
                      <a:noFill/>
                    </a:lnL>
                    <a:lnR>
                      <a:noFill/>
                    </a:lnR>
                    <a:lnT>
                      <a:noFill/>
                    </a:lnT>
                    <a:lnB>
                      <a:noFill/>
                    </a:lnB>
                  </a:tcPr>
                </a:tc>
                <a:extLst>
                  <a:ext uri="{0D108BD9-81ED-4DB2-BD59-A6C34878D82A}">
                    <a16:rowId xmlns:a16="http://schemas.microsoft.com/office/drawing/2014/main" val="2291180444"/>
                  </a:ext>
                </a:extLst>
              </a:tr>
              <a:tr h="151664">
                <a:tc>
                  <a:txBody>
                    <a:bodyPr/>
                    <a:lstStyle/>
                    <a:p>
                      <a:pPr algn="l" fontAlgn="ctr"/>
                      <a:r>
                        <a:rPr lang="en-GB" sz="900" b="0" i="0" u="none" strike="noStrike">
                          <a:solidFill>
                            <a:srgbClr val="404040"/>
                          </a:solidFill>
                          <a:effectLst/>
                          <a:latin typeface="Calibri" panose="020F0502020204030204" pitchFamily="34" charset="0"/>
                        </a:rPr>
                        <a:t>LT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20.7</a:t>
                      </a:r>
                    </a:p>
                  </a:txBody>
                  <a:tcPr marL="3992" marR="3992" marT="3992" marB="0" anchor="ctr">
                    <a:lnL>
                      <a:noFill/>
                    </a:lnL>
                    <a:lnR>
                      <a:noFill/>
                    </a:lnR>
                    <a:lnT>
                      <a:noFill/>
                    </a:lnT>
                    <a:lnB>
                      <a:noFill/>
                    </a:lnB>
                  </a:tcPr>
                </a:tc>
                <a:extLst>
                  <a:ext uri="{0D108BD9-81ED-4DB2-BD59-A6C34878D82A}">
                    <a16:rowId xmlns:a16="http://schemas.microsoft.com/office/drawing/2014/main" val="1450644969"/>
                  </a:ext>
                </a:extLst>
              </a:tr>
              <a:tr h="151664">
                <a:tc>
                  <a:txBody>
                    <a:bodyPr/>
                    <a:lstStyle/>
                    <a:p>
                      <a:pPr algn="l" fontAlgn="ctr"/>
                      <a:r>
                        <a:rPr lang="en-GB" sz="900" b="0" i="0" u="none" strike="noStrike">
                          <a:solidFill>
                            <a:srgbClr val="404040"/>
                          </a:solidFill>
                          <a:effectLst/>
                          <a:latin typeface="Calibri" panose="020F0502020204030204" pitchFamily="34" charset="0"/>
                        </a:rPr>
                        <a:t>LU</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0.7</a:t>
                      </a:r>
                    </a:p>
                  </a:txBody>
                  <a:tcPr marL="3992" marR="3992" marT="3992" marB="0" anchor="ctr">
                    <a:lnL>
                      <a:noFill/>
                    </a:lnL>
                    <a:lnR>
                      <a:noFill/>
                    </a:lnR>
                    <a:lnT>
                      <a:noFill/>
                    </a:lnT>
                    <a:lnB>
                      <a:noFill/>
                    </a:lnB>
                  </a:tcPr>
                </a:tc>
                <a:extLst>
                  <a:ext uri="{0D108BD9-81ED-4DB2-BD59-A6C34878D82A}">
                    <a16:rowId xmlns:a16="http://schemas.microsoft.com/office/drawing/2014/main" val="2471168275"/>
                  </a:ext>
                </a:extLst>
              </a:tr>
              <a:tr h="151664">
                <a:tc>
                  <a:txBody>
                    <a:bodyPr/>
                    <a:lstStyle/>
                    <a:p>
                      <a:pPr algn="l" fontAlgn="ctr"/>
                      <a:r>
                        <a:rPr lang="en-GB" sz="900" b="0" i="0" u="none" strike="noStrike">
                          <a:solidFill>
                            <a:srgbClr val="404040"/>
                          </a:solidFill>
                          <a:effectLst/>
                          <a:latin typeface="Calibri" panose="020F0502020204030204" pitchFamily="34" charset="0"/>
                        </a:rPr>
                        <a:t>LV</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14.5</a:t>
                      </a:r>
                    </a:p>
                  </a:txBody>
                  <a:tcPr marL="3992" marR="3992" marT="3992" marB="0" anchor="ctr">
                    <a:lnL>
                      <a:noFill/>
                    </a:lnL>
                    <a:lnR>
                      <a:noFill/>
                    </a:lnR>
                    <a:lnT>
                      <a:noFill/>
                    </a:lnT>
                    <a:lnB>
                      <a:noFill/>
                    </a:lnB>
                  </a:tcPr>
                </a:tc>
                <a:extLst>
                  <a:ext uri="{0D108BD9-81ED-4DB2-BD59-A6C34878D82A}">
                    <a16:rowId xmlns:a16="http://schemas.microsoft.com/office/drawing/2014/main" val="2156622451"/>
                  </a:ext>
                </a:extLst>
              </a:tr>
              <a:tr h="151664">
                <a:tc>
                  <a:txBody>
                    <a:bodyPr/>
                    <a:lstStyle/>
                    <a:p>
                      <a:pPr algn="l" fontAlgn="ctr"/>
                      <a:r>
                        <a:rPr lang="en-GB" sz="900" b="0" i="0" u="none" strike="noStrike" dirty="0">
                          <a:solidFill>
                            <a:srgbClr val="404040"/>
                          </a:solidFill>
                          <a:effectLst/>
                          <a:latin typeface="Calibri" panose="020F0502020204030204" pitchFamily="34" charset="0"/>
                        </a:rPr>
                        <a:t>MT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1.8</a:t>
                      </a:r>
                    </a:p>
                  </a:txBody>
                  <a:tcPr marL="3992" marR="3992" marT="3992" marB="0" anchor="ctr">
                    <a:lnL>
                      <a:noFill/>
                    </a:lnL>
                    <a:lnR>
                      <a:noFill/>
                    </a:lnR>
                    <a:lnT>
                      <a:noFill/>
                    </a:lnT>
                    <a:lnB>
                      <a:noFill/>
                    </a:lnB>
                  </a:tcPr>
                </a:tc>
                <a:extLst>
                  <a:ext uri="{0D108BD9-81ED-4DB2-BD59-A6C34878D82A}">
                    <a16:rowId xmlns:a16="http://schemas.microsoft.com/office/drawing/2014/main" val="630799220"/>
                  </a:ext>
                </a:extLst>
              </a:tr>
              <a:tr h="151664">
                <a:tc>
                  <a:txBody>
                    <a:bodyPr/>
                    <a:lstStyle/>
                    <a:p>
                      <a:pPr algn="l" fontAlgn="ctr"/>
                      <a:r>
                        <a:rPr lang="en-GB" sz="900" b="0" i="0" u="none" strike="noStrike">
                          <a:solidFill>
                            <a:srgbClr val="404040"/>
                          </a:solidFill>
                          <a:effectLst/>
                          <a:latin typeface="Calibri" panose="020F0502020204030204" pitchFamily="34" charset="0"/>
                        </a:rPr>
                        <a:t>NL</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47.3</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16.2</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dirty="0">
                          <a:solidFill>
                            <a:srgbClr val="404040"/>
                          </a:solidFill>
                          <a:effectLst/>
                          <a:latin typeface="Calibri" panose="020F0502020204030204" pitchFamily="34" charset="0"/>
                        </a:rPr>
                        <a:t>31.1</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1155751302"/>
                  </a:ext>
                </a:extLst>
              </a:tr>
              <a:tr h="151664">
                <a:tc>
                  <a:txBody>
                    <a:bodyPr/>
                    <a:lstStyle/>
                    <a:p>
                      <a:pPr algn="l" fontAlgn="ctr"/>
                      <a:r>
                        <a:rPr lang="en-GB" sz="900" b="0" i="0" u="none" strike="noStrike">
                          <a:solidFill>
                            <a:srgbClr val="404040"/>
                          </a:solidFill>
                          <a:effectLst/>
                          <a:latin typeface="Calibri" panose="020F0502020204030204" pitchFamily="34" charset="0"/>
                        </a:rPr>
                        <a:t>PL</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291.9</a:t>
                      </a:r>
                    </a:p>
                  </a:txBody>
                  <a:tcPr marL="3992" marR="3992" marT="3992" marB="0" anchor="ctr">
                    <a:lnL>
                      <a:noFill/>
                    </a:lnL>
                    <a:lnR>
                      <a:noFill/>
                    </a:lnR>
                    <a:lnT>
                      <a:noFill/>
                    </a:lnT>
                    <a:lnB>
                      <a:noFill/>
                    </a:lnB>
                  </a:tcPr>
                </a:tc>
                <a:extLst>
                  <a:ext uri="{0D108BD9-81ED-4DB2-BD59-A6C34878D82A}">
                    <a16:rowId xmlns:a16="http://schemas.microsoft.com/office/drawing/2014/main" val="3701110338"/>
                  </a:ext>
                </a:extLst>
              </a:tr>
              <a:tr h="151664">
                <a:tc>
                  <a:txBody>
                    <a:bodyPr/>
                    <a:lstStyle/>
                    <a:p>
                      <a:pPr algn="l" fontAlgn="ctr"/>
                      <a:r>
                        <a:rPr lang="en-GB" sz="900" b="0" i="0" u="none" strike="noStrike">
                          <a:solidFill>
                            <a:srgbClr val="404040"/>
                          </a:solidFill>
                          <a:effectLst/>
                          <a:latin typeface="Calibri" panose="020F0502020204030204" pitchFamily="34" charset="0"/>
                        </a:rPr>
                        <a:t>PT</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17</a:t>
                      </a:r>
                    </a:p>
                  </a:txBody>
                  <a:tcPr marL="3992" marR="3992" marT="3992" marB="0" anchor="ctr">
                    <a:lnL>
                      <a:noFill/>
                    </a:lnL>
                    <a:lnR>
                      <a:noFill/>
                    </a:lnR>
                    <a:lnT>
                      <a:noFill/>
                    </a:lnT>
                    <a:lnB>
                      <a:noFill/>
                    </a:lnB>
                  </a:tcPr>
                </a:tc>
                <a:extLst>
                  <a:ext uri="{0D108BD9-81ED-4DB2-BD59-A6C34878D82A}">
                    <a16:rowId xmlns:a16="http://schemas.microsoft.com/office/drawing/2014/main" val="1801308223"/>
                  </a:ext>
                </a:extLst>
              </a:tr>
              <a:tr h="151664">
                <a:tc>
                  <a:txBody>
                    <a:bodyPr/>
                    <a:lstStyle/>
                    <a:p>
                      <a:pPr algn="l" fontAlgn="ctr"/>
                      <a:r>
                        <a:rPr lang="en-GB" sz="900" b="0" i="0" u="none" strike="noStrike">
                          <a:solidFill>
                            <a:srgbClr val="404040"/>
                          </a:solidFill>
                          <a:effectLst/>
                          <a:latin typeface="Calibri" panose="020F0502020204030204" pitchFamily="34" charset="0"/>
                        </a:rPr>
                        <a:t>RO</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162.3</a:t>
                      </a:r>
                    </a:p>
                  </a:txBody>
                  <a:tcPr marL="3992" marR="3992" marT="3992" marB="0" anchor="ctr">
                    <a:lnL>
                      <a:noFill/>
                    </a:lnL>
                    <a:lnR>
                      <a:noFill/>
                    </a:lnR>
                    <a:lnT>
                      <a:noFill/>
                    </a:lnT>
                    <a:lnB>
                      <a:noFill/>
                    </a:lnB>
                  </a:tcPr>
                </a:tc>
                <a:extLst>
                  <a:ext uri="{0D108BD9-81ED-4DB2-BD59-A6C34878D82A}">
                    <a16:rowId xmlns:a16="http://schemas.microsoft.com/office/drawing/2014/main" val="144962768"/>
                  </a:ext>
                </a:extLst>
              </a:tr>
              <a:tr h="151664">
                <a:tc>
                  <a:txBody>
                    <a:bodyPr/>
                    <a:lstStyle/>
                    <a:p>
                      <a:pPr algn="l" fontAlgn="ctr"/>
                      <a:r>
                        <a:rPr lang="en-GB" sz="900" b="0" i="0" u="none" strike="noStrike">
                          <a:solidFill>
                            <a:srgbClr val="404040"/>
                          </a:solidFill>
                          <a:effectLst/>
                          <a:latin typeface="Calibri" panose="020F0502020204030204" pitchFamily="34" charset="0"/>
                        </a:rPr>
                        <a:t>SE</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11.8</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10.6</a:t>
                      </a:r>
                    </a:p>
                  </a:txBody>
                  <a:tcPr marL="3992" marR="3992" marT="3992" marB="0" anchor="ctr">
                    <a:lnL>
                      <a:noFill/>
                    </a:lnL>
                    <a:lnR>
                      <a:noFill/>
                    </a:lnR>
                    <a:lnT>
                      <a:noFill/>
                    </a:lnT>
                    <a:lnB>
                      <a:noFill/>
                    </a:lnB>
                    <a:solidFill>
                      <a:srgbClr val="FFE699"/>
                    </a:solidFill>
                  </a:tcPr>
                </a:tc>
                <a:tc>
                  <a:txBody>
                    <a:bodyPr/>
                    <a:lstStyle/>
                    <a:p>
                      <a:pPr algn="r" fontAlgn="ctr"/>
                      <a:r>
                        <a:rPr lang="en-GB" sz="900" b="0" i="0" u="none" strike="noStrike">
                          <a:solidFill>
                            <a:srgbClr val="404040"/>
                          </a:solidFill>
                          <a:effectLst/>
                          <a:latin typeface="Calibri" panose="020F0502020204030204" pitchFamily="34" charset="0"/>
                        </a:rPr>
                        <a:t>1.2</a:t>
                      </a:r>
                    </a:p>
                  </a:txBody>
                  <a:tcPr marL="3992" marR="3992" marT="3992" marB="0" anchor="ctr">
                    <a:lnL>
                      <a:noFill/>
                    </a:lnL>
                    <a:lnR>
                      <a:noFill/>
                    </a:lnR>
                    <a:lnT>
                      <a:noFill/>
                    </a:lnT>
                    <a:lnB>
                      <a:noFill/>
                    </a:lnB>
                    <a:solidFill>
                      <a:srgbClr val="FFE699"/>
                    </a:solidFill>
                  </a:tcPr>
                </a:tc>
                <a:extLst>
                  <a:ext uri="{0D108BD9-81ED-4DB2-BD59-A6C34878D82A}">
                    <a16:rowId xmlns:a16="http://schemas.microsoft.com/office/drawing/2014/main" val="3280531950"/>
                  </a:ext>
                </a:extLst>
              </a:tr>
              <a:tr h="151664">
                <a:tc>
                  <a:txBody>
                    <a:bodyPr/>
                    <a:lstStyle/>
                    <a:p>
                      <a:pPr algn="l" fontAlgn="ctr"/>
                      <a:r>
                        <a:rPr lang="en-GB" sz="900" b="0" i="0" u="none" strike="noStrike">
                          <a:solidFill>
                            <a:srgbClr val="404040"/>
                          </a:solidFill>
                          <a:effectLst/>
                          <a:latin typeface="Calibri" panose="020F0502020204030204" pitchFamily="34" charset="0"/>
                        </a:rPr>
                        <a:t>SI</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19.6</a:t>
                      </a:r>
                    </a:p>
                  </a:txBody>
                  <a:tcPr marL="3992" marR="3992" marT="3992" marB="0" anchor="ctr">
                    <a:lnL>
                      <a:noFill/>
                    </a:lnL>
                    <a:lnR>
                      <a:noFill/>
                    </a:lnR>
                    <a:lnT>
                      <a:noFill/>
                    </a:lnT>
                    <a:lnB>
                      <a:noFill/>
                    </a:lnB>
                  </a:tcPr>
                </a:tc>
                <a:extLst>
                  <a:ext uri="{0D108BD9-81ED-4DB2-BD59-A6C34878D82A}">
                    <a16:rowId xmlns:a16="http://schemas.microsoft.com/office/drawing/2014/main" val="3944947764"/>
                  </a:ext>
                </a:extLst>
              </a:tr>
              <a:tr h="151664">
                <a:tc>
                  <a:txBody>
                    <a:bodyPr/>
                    <a:lstStyle/>
                    <a:p>
                      <a:pPr algn="l" fontAlgn="ctr"/>
                      <a:r>
                        <a:rPr lang="en-GB" sz="900" b="0" i="0" u="none" strike="noStrike">
                          <a:solidFill>
                            <a:srgbClr val="404040"/>
                          </a:solidFill>
                          <a:effectLst/>
                          <a:latin typeface="Calibri" panose="020F0502020204030204" pitchFamily="34" charset="0"/>
                        </a:rPr>
                        <a:t>SK</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tc>
                  <a:txBody>
                    <a:bodyPr/>
                    <a:lstStyle/>
                    <a:p>
                      <a:pPr algn="r" fontAlgn="ctr"/>
                      <a:r>
                        <a:rPr lang="en-GB" sz="900" b="0" i="0" u="none" strike="noStrike">
                          <a:solidFill>
                            <a:srgbClr val="404040"/>
                          </a:solidFill>
                          <a:effectLst/>
                          <a:latin typeface="Calibri" panose="020F0502020204030204" pitchFamily="34" charset="0"/>
                        </a:rPr>
                        <a:t>0</a:t>
                      </a:r>
                    </a:p>
                  </a:txBody>
                  <a:tcPr marL="3992" marR="3992" marT="3992" marB="0" anchor="ctr">
                    <a:lnL>
                      <a:noFill/>
                    </a:lnL>
                    <a:lnR>
                      <a:noFill/>
                    </a:lnR>
                    <a:lnT>
                      <a:noFill/>
                    </a:lnT>
                    <a:lnB>
                      <a:noFill/>
                    </a:lnB>
                  </a:tcPr>
                </a:tc>
                <a:tc>
                  <a:txBody>
                    <a:bodyPr/>
                    <a:lstStyle/>
                    <a:p>
                      <a:pPr algn="r" fontAlgn="ctr"/>
                      <a:r>
                        <a:rPr lang="en-GB" sz="900" b="0" i="0" u="none" strike="noStrike" dirty="0">
                          <a:solidFill>
                            <a:srgbClr val="404040"/>
                          </a:solidFill>
                          <a:effectLst/>
                          <a:latin typeface="Calibri" panose="020F0502020204030204" pitchFamily="34" charset="0"/>
                        </a:rPr>
                        <a:t>34.8</a:t>
                      </a:r>
                    </a:p>
                  </a:txBody>
                  <a:tcPr marL="3992" marR="3992" marT="3992" marB="0" anchor="ctr">
                    <a:lnL>
                      <a:noFill/>
                    </a:lnL>
                    <a:lnR>
                      <a:noFill/>
                    </a:lnR>
                    <a:lnT>
                      <a:noFill/>
                    </a:lnT>
                    <a:lnB>
                      <a:noFill/>
                    </a:lnB>
                  </a:tcPr>
                </a:tc>
                <a:extLst>
                  <a:ext uri="{0D108BD9-81ED-4DB2-BD59-A6C34878D82A}">
                    <a16:rowId xmlns:a16="http://schemas.microsoft.com/office/drawing/2014/main" val="3254884317"/>
                  </a:ext>
                </a:extLst>
              </a:tr>
            </a:tbl>
          </a:graphicData>
        </a:graphic>
      </p:graphicFrame>
      <p:sp>
        <p:nvSpPr>
          <p:cNvPr id="9" name="TextBox 8">
            <a:extLst>
              <a:ext uri="{FF2B5EF4-FFF2-40B4-BE49-F238E27FC236}">
                <a16:creationId xmlns:a16="http://schemas.microsoft.com/office/drawing/2014/main" id="{B05C9DFA-5913-405E-4D65-EE3AE86E1F9C}"/>
              </a:ext>
            </a:extLst>
          </p:cNvPr>
          <p:cNvSpPr txBox="1"/>
          <p:nvPr/>
        </p:nvSpPr>
        <p:spPr>
          <a:xfrm>
            <a:off x="706498" y="2353216"/>
            <a:ext cx="4176464" cy="646331"/>
          </a:xfrm>
          <a:prstGeom prst="rect">
            <a:avLst/>
          </a:prstGeom>
          <a:noFill/>
        </p:spPr>
        <p:txBody>
          <a:bodyPr wrap="square">
            <a:spAutoFit/>
          </a:bodyPr>
          <a:lstStyle/>
          <a:p>
            <a:r>
              <a:rPr lang="en-GB" sz="1200" dirty="0">
                <a:solidFill>
                  <a:srgbClr val="649696"/>
                </a:solidFill>
                <a:hlinkClick r:id="rId2">
                  <a:extLst>
                    <a:ext uri="{A12FA001-AC4F-418D-AE19-62706E023703}">
                      <ahyp:hlinkClr xmlns:ahyp="http://schemas.microsoft.com/office/drawing/2018/hyperlinkcolor" val="tx"/>
                    </a:ext>
                  </a:extLst>
                </a:hlinkClick>
              </a:rPr>
              <a:t>https://cinea.ec.europa.eu/news-events/news/transition-towards-greener-future-western-macedonia-first-project-supported-european-unions-public-2023-11-07_en</a:t>
            </a:r>
            <a:r>
              <a:rPr lang="en-GB" sz="1200" dirty="0">
                <a:solidFill>
                  <a:srgbClr val="649696"/>
                </a:solidFill>
              </a:rPr>
              <a:t> </a:t>
            </a:r>
          </a:p>
        </p:txBody>
      </p:sp>
      <p:sp>
        <p:nvSpPr>
          <p:cNvPr id="13" name="TextBox 12">
            <a:extLst>
              <a:ext uri="{FF2B5EF4-FFF2-40B4-BE49-F238E27FC236}">
                <a16:creationId xmlns:a16="http://schemas.microsoft.com/office/drawing/2014/main" id="{3B30F584-3F27-A03F-F175-4EE78D8A777A}"/>
              </a:ext>
            </a:extLst>
          </p:cNvPr>
          <p:cNvSpPr txBox="1"/>
          <p:nvPr/>
        </p:nvSpPr>
        <p:spPr>
          <a:xfrm>
            <a:off x="638562" y="1742758"/>
            <a:ext cx="3812352" cy="646331"/>
          </a:xfrm>
          <a:prstGeom prst="rect">
            <a:avLst/>
          </a:prstGeom>
          <a:noFill/>
        </p:spPr>
        <p:txBody>
          <a:bodyPr wrap="square">
            <a:spAutoFit/>
          </a:bodyPr>
          <a:lstStyle/>
          <a:p>
            <a:pPr algn="l"/>
            <a:r>
              <a:rPr lang="en-GB" sz="1200" b="1" dirty="0">
                <a:solidFill>
                  <a:srgbClr val="404040"/>
                </a:solidFill>
                <a:effectLst/>
              </a:rPr>
              <a:t>H </a:t>
            </a:r>
            <a:r>
              <a:rPr lang="el-GR" sz="1200" b="1" dirty="0">
                <a:solidFill>
                  <a:srgbClr val="404040"/>
                </a:solidFill>
              </a:rPr>
              <a:t>μετάβαση της Δυτικής Μακεδονίας σε ένα πιο πράσινο μέλλον είναι το πρώτο έργο που λαμβάνει υποστήριξη από τον Πυλώνα 3 της ΕΕ</a:t>
            </a:r>
            <a:endParaRPr lang="en-GB" sz="1200" b="1" dirty="0">
              <a:solidFill>
                <a:srgbClr val="404040"/>
              </a:solidFill>
              <a:effectLst/>
            </a:endParaRPr>
          </a:p>
        </p:txBody>
      </p:sp>
      <p:pic>
        <p:nvPicPr>
          <p:cNvPr id="15" name="Graphic 14" descr="Excavator with solid fill">
            <a:extLst>
              <a:ext uri="{FF2B5EF4-FFF2-40B4-BE49-F238E27FC236}">
                <a16:creationId xmlns:a16="http://schemas.microsoft.com/office/drawing/2014/main" id="{28B3FA33-4E89-CEC3-93FC-3BA2CBF1302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5548" y="3069519"/>
            <a:ext cx="914400" cy="914400"/>
          </a:xfrm>
          <a:prstGeom prst="rect">
            <a:avLst/>
          </a:prstGeom>
        </p:spPr>
      </p:pic>
      <p:sp>
        <p:nvSpPr>
          <p:cNvPr id="16" name="TextBox 15">
            <a:extLst>
              <a:ext uri="{FF2B5EF4-FFF2-40B4-BE49-F238E27FC236}">
                <a16:creationId xmlns:a16="http://schemas.microsoft.com/office/drawing/2014/main" id="{1A72C384-FBF0-29B5-208E-D2C1B9A58F81}"/>
              </a:ext>
            </a:extLst>
          </p:cNvPr>
          <p:cNvSpPr txBox="1"/>
          <p:nvPr/>
        </p:nvSpPr>
        <p:spPr>
          <a:xfrm>
            <a:off x="1756932" y="3353771"/>
            <a:ext cx="936104" cy="307777"/>
          </a:xfrm>
          <a:prstGeom prst="rect">
            <a:avLst/>
          </a:prstGeom>
          <a:noFill/>
        </p:spPr>
        <p:txBody>
          <a:bodyPr wrap="square">
            <a:spAutoFit/>
          </a:bodyPr>
          <a:lstStyle/>
          <a:p>
            <a:pPr algn="l"/>
            <a:r>
              <a:rPr lang="en-GB" sz="1400" dirty="0">
                <a:solidFill>
                  <a:srgbClr val="404040"/>
                </a:solidFill>
                <a:effectLst/>
              </a:rPr>
              <a:t>15 </a:t>
            </a:r>
            <a:r>
              <a:rPr lang="el-GR" sz="1400" dirty="0">
                <a:solidFill>
                  <a:srgbClr val="404040"/>
                </a:solidFill>
                <a:effectLst/>
              </a:rPr>
              <a:t>έργα</a:t>
            </a:r>
            <a:endParaRPr lang="en-GB" sz="1400" dirty="0">
              <a:solidFill>
                <a:srgbClr val="404040"/>
              </a:solidFill>
              <a:effectLst/>
            </a:endParaRPr>
          </a:p>
        </p:txBody>
      </p:sp>
      <p:sp>
        <p:nvSpPr>
          <p:cNvPr id="17" name="TextBox 16">
            <a:extLst>
              <a:ext uri="{FF2B5EF4-FFF2-40B4-BE49-F238E27FC236}">
                <a16:creationId xmlns:a16="http://schemas.microsoft.com/office/drawing/2014/main" id="{24938E13-56FB-CAD7-9D79-D3E458A1478B}"/>
              </a:ext>
            </a:extLst>
          </p:cNvPr>
          <p:cNvSpPr txBox="1"/>
          <p:nvPr/>
        </p:nvSpPr>
        <p:spPr>
          <a:xfrm>
            <a:off x="1786618" y="4239033"/>
            <a:ext cx="1921024" cy="307777"/>
          </a:xfrm>
          <a:prstGeom prst="rect">
            <a:avLst/>
          </a:prstGeom>
          <a:noFill/>
        </p:spPr>
        <p:txBody>
          <a:bodyPr wrap="square">
            <a:spAutoFit/>
          </a:bodyPr>
          <a:lstStyle/>
          <a:p>
            <a:pPr algn="l"/>
            <a:r>
              <a:rPr lang="el-GR" sz="1400" dirty="0">
                <a:solidFill>
                  <a:srgbClr val="404040"/>
                </a:solidFill>
              </a:rPr>
              <a:t>~ €81 εκ. συνολικός π/υ</a:t>
            </a:r>
            <a:endParaRPr lang="en-GB" sz="1400" dirty="0">
              <a:solidFill>
                <a:srgbClr val="404040"/>
              </a:solidFill>
              <a:effectLst/>
            </a:endParaRPr>
          </a:p>
        </p:txBody>
      </p:sp>
      <p:pic>
        <p:nvPicPr>
          <p:cNvPr id="19" name="Graphic 18" descr="Money with solid fill">
            <a:extLst>
              <a:ext uri="{FF2B5EF4-FFF2-40B4-BE49-F238E27FC236}">
                <a16:creationId xmlns:a16="http://schemas.microsoft.com/office/drawing/2014/main" id="{C5D14959-FF29-401E-C2BE-0B9A905D37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8506" y="4040406"/>
            <a:ext cx="720080" cy="720080"/>
          </a:xfrm>
          <a:prstGeom prst="rect">
            <a:avLst/>
          </a:prstGeom>
        </p:spPr>
      </p:pic>
      <p:sp>
        <p:nvSpPr>
          <p:cNvPr id="20" name="TextBox 19">
            <a:extLst>
              <a:ext uri="{FF2B5EF4-FFF2-40B4-BE49-F238E27FC236}">
                <a16:creationId xmlns:a16="http://schemas.microsoft.com/office/drawing/2014/main" id="{7A7E2AF0-FF8C-5347-722D-CB42F8DF38DF}"/>
              </a:ext>
            </a:extLst>
          </p:cNvPr>
          <p:cNvSpPr txBox="1"/>
          <p:nvPr/>
        </p:nvSpPr>
        <p:spPr>
          <a:xfrm>
            <a:off x="1763426" y="5124295"/>
            <a:ext cx="1942311" cy="738664"/>
          </a:xfrm>
          <a:prstGeom prst="rect">
            <a:avLst/>
          </a:prstGeom>
          <a:noFill/>
        </p:spPr>
        <p:txBody>
          <a:bodyPr wrap="square">
            <a:spAutoFit/>
          </a:bodyPr>
          <a:lstStyle/>
          <a:p>
            <a:pPr algn="l"/>
            <a:r>
              <a:rPr lang="el-GR" sz="1400" dirty="0">
                <a:solidFill>
                  <a:srgbClr val="404040"/>
                </a:solidFill>
              </a:rPr>
              <a:t>€</a:t>
            </a:r>
            <a:r>
              <a:rPr lang="el-GR" sz="1400" dirty="0">
                <a:solidFill>
                  <a:srgbClr val="404040"/>
                </a:solidFill>
                <a:effectLst/>
              </a:rPr>
              <a:t>296.000 – €22.000.000</a:t>
            </a:r>
            <a:r>
              <a:rPr lang="en-GB" sz="1400" dirty="0">
                <a:solidFill>
                  <a:srgbClr val="404040"/>
                </a:solidFill>
                <a:effectLst/>
              </a:rPr>
              <a:t> </a:t>
            </a:r>
            <a:r>
              <a:rPr lang="el-GR" sz="1400" dirty="0">
                <a:solidFill>
                  <a:srgbClr val="404040"/>
                </a:solidFill>
              </a:rPr>
              <a:t>εύρος του π/υ των επιμέρους έργων</a:t>
            </a:r>
            <a:endParaRPr lang="en-GB" sz="1400" dirty="0">
              <a:solidFill>
                <a:srgbClr val="404040"/>
              </a:solidFill>
              <a:effectLst/>
            </a:endParaRPr>
          </a:p>
        </p:txBody>
      </p:sp>
      <p:pic>
        <p:nvPicPr>
          <p:cNvPr id="23" name="Graphic 22" descr="Statistics with solid fill">
            <a:extLst>
              <a:ext uri="{FF2B5EF4-FFF2-40B4-BE49-F238E27FC236}">
                <a16:creationId xmlns:a16="http://schemas.microsoft.com/office/drawing/2014/main" id="{AE63FAC7-572F-C3C2-AD20-D73B3E9E3AA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7938" y="5124295"/>
            <a:ext cx="601216" cy="601216"/>
          </a:xfrm>
          <a:prstGeom prst="rect">
            <a:avLst/>
          </a:prstGeom>
        </p:spPr>
      </p:pic>
      <p:sp>
        <p:nvSpPr>
          <p:cNvPr id="24" name="TextBox 23">
            <a:extLst>
              <a:ext uri="{FF2B5EF4-FFF2-40B4-BE49-F238E27FC236}">
                <a16:creationId xmlns:a16="http://schemas.microsoft.com/office/drawing/2014/main" id="{8ACF9D9E-A5E7-02E2-292C-02F1645DCB4A}"/>
              </a:ext>
            </a:extLst>
          </p:cNvPr>
          <p:cNvSpPr txBox="1"/>
          <p:nvPr/>
        </p:nvSpPr>
        <p:spPr>
          <a:xfrm>
            <a:off x="2809311" y="6015579"/>
            <a:ext cx="1942311" cy="523220"/>
          </a:xfrm>
          <a:prstGeom prst="rect">
            <a:avLst/>
          </a:prstGeom>
          <a:noFill/>
        </p:spPr>
        <p:txBody>
          <a:bodyPr wrap="square">
            <a:spAutoFit/>
          </a:bodyPr>
          <a:lstStyle/>
          <a:p>
            <a:pPr algn="l"/>
            <a:r>
              <a:rPr lang="el-GR" sz="1400" b="1" i="1" dirty="0">
                <a:solidFill>
                  <a:srgbClr val="E66400"/>
                </a:solidFill>
              </a:rPr>
              <a:t>… απομένουν ~€270 εκ. (υπό προϋποθέσεις)</a:t>
            </a:r>
            <a:endParaRPr lang="en-GB" sz="1400" b="1" i="1" dirty="0">
              <a:solidFill>
                <a:srgbClr val="E66400"/>
              </a:solidFill>
              <a:effectLst/>
            </a:endParaRPr>
          </a:p>
        </p:txBody>
      </p:sp>
      <p:sp>
        <p:nvSpPr>
          <p:cNvPr id="2" name="Slide Number Placeholder 19">
            <a:extLst>
              <a:ext uri="{FF2B5EF4-FFF2-40B4-BE49-F238E27FC236}">
                <a16:creationId xmlns:a16="http://schemas.microsoft.com/office/drawing/2014/main" id="{2480BC1D-E73D-91F4-52C9-F2C8D8123513}"/>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tx2"/>
                </a:solidFill>
              </a:rPr>
              <a:pPr/>
              <a:t>11</a:t>
            </a:fld>
            <a:endParaRPr lang="el-GR" dirty="0">
              <a:solidFill>
                <a:schemeClr val="tx2"/>
              </a:solidFill>
            </a:endParaRPr>
          </a:p>
        </p:txBody>
      </p:sp>
      <p:sp>
        <p:nvSpPr>
          <p:cNvPr id="11" name="TextBox 10">
            <a:extLst>
              <a:ext uri="{FF2B5EF4-FFF2-40B4-BE49-F238E27FC236}">
                <a16:creationId xmlns:a16="http://schemas.microsoft.com/office/drawing/2014/main" id="{4B25F49F-1ED7-BCD6-6DFB-ADD6A52EE9D6}"/>
              </a:ext>
            </a:extLst>
          </p:cNvPr>
          <p:cNvSpPr txBox="1"/>
          <p:nvPr/>
        </p:nvSpPr>
        <p:spPr>
          <a:xfrm>
            <a:off x="1003930" y="1195809"/>
            <a:ext cx="3168352" cy="369332"/>
          </a:xfrm>
          <a:prstGeom prst="rect">
            <a:avLst/>
          </a:prstGeom>
          <a:noFill/>
        </p:spPr>
        <p:txBody>
          <a:bodyPr wrap="square" rtlCol="0">
            <a:spAutoFit/>
          </a:bodyPr>
          <a:lstStyle/>
          <a:p>
            <a:r>
              <a:rPr lang="el-GR" b="1" dirty="0">
                <a:solidFill>
                  <a:srgbClr val="649696"/>
                </a:solidFill>
              </a:rPr>
              <a:t>«Εντάξεις» έργων έως σήμερα</a:t>
            </a:r>
          </a:p>
        </p:txBody>
      </p:sp>
      <p:sp>
        <p:nvSpPr>
          <p:cNvPr id="12" name="Rectangle 2">
            <a:extLst>
              <a:ext uri="{FF2B5EF4-FFF2-40B4-BE49-F238E27FC236}">
                <a16:creationId xmlns:a16="http://schemas.microsoft.com/office/drawing/2014/main" id="{E4EA7931-ACCB-E74E-9E98-8706F6516EF6}"/>
              </a:ext>
            </a:extLst>
          </p:cNvPr>
          <p:cNvSpPr>
            <a:spLocks noChangeAspect="1"/>
          </p:cNvSpPr>
          <p:nvPr/>
        </p:nvSpPr>
        <p:spPr>
          <a:xfrm>
            <a:off x="673374" y="1259612"/>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0" name="Title 6">
            <a:extLst>
              <a:ext uri="{FF2B5EF4-FFF2-40B4-BE49-F238E27FC236}">
                <a16:creationId xmlns:a16="http://schemas.microsoft.com/office/drawing/2014/main" id="{FD6EB7FE-C306-AAE8-6244-1D4A6FA18C51}"/>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Παρουσίαση των δυνατοτήτων του Πυλώνα 3</a:t>
            </a:r>
          </a:p>
        </p:txBody>
      </p:sp>
    </p:spTree>
    <p:extLst>
      <p:ext uri="{BB962C8B-B14F-4D97-AF65-F5344CB8AC3E}">
        <p14:creationId xmlns:p14="http://schemas.microsoft.com/office/powerpoint/2010/main" val="3129064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1175066"/>
            <a:ext cx="3168352" cy="369332"/>
          </a:xfrm>
          <a:prstGeom prst="rect">
            <a:avLst/>
          </a:prstGeom>
          <a:noFill/>
        </p:spPr>
        <p:txBody>
          <a:bodyPr wrap="square" rtlCol="0">
            <a:spAutoFit/>
          </a:bodyPr>
          <a:lstStyle/>
          <a:p>
            <a:r>
              <a:rPr lang="el-GR" b="1" dirty="0">
                <a:solidFill>
                  <a:srgbClr val="649696"/>
                </a:solidFill>
              </a:rPr>
              <a:t>Τομείς έργων Κανονισμού </a:t>
            </a:r>
            <a:r>
              <a:rPr lang="en-GB" b="1" dirty="0">
                <a:solidFill>
                  <a:srgbClr val="649696"/>
                </a:solidFill>
              </a:rPr>
              <a:t>PSLF</a:t>
            </a:r>
            <a:endParaRPr lang="el-GR" b="1" dirty="0">
              <a:solidFill>
                <a:srgbClr val="649696"/>
              </a:solidFill>
            </a:endParaRP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12740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1226628"/>
            <a:ext cx="3898592" cy="646331"/>
          </a:xfrm>
          <a:prstGeom prst="rect">
            <a:avLst/>
          </a:prstGeom>
          <a:noFill/>
        </p:spPr>
        <p:txBody>
          <a:bodyPr wrap="square" rtlCol="0">
            <a:spAutoFit/>
          </a:bodyPr>
          <a:lstStyle/>
          <a:p>
            <a:r>
              <a:rPr lang="el-GR" b="1" dirty="0"/>
              <a:t>Τομείς έργων ΕΣΔΙΜ Δυτικής Μακεδονίας</a:t>
            </a:r>
            <a:r>
              <a:rPr lang="en-GB" b="1" dirty="0"/>
              <a:t> &amp; </a:t>
            </a:r>
            <a:r>
              <a:rPr lang="el-GR" b="1" dirty="0"/>
              <a:t>Μεγαλόπολης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12627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4499992" y="1988840"/>
            <a:ext cx="4321988" cy="1584176"/>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0"/>
              </a:spcBef>
              <a:spcAft>
                <a:spcPts val="300"/>
              </a:spcAft>
              <a:buFont typeface="Symbol" panose="05050102010706020507" pitchFamily="18" charset="2"/>
              <a:buChar char=""/>
              <a:tabLst>
                <a:tab pos="171450" algn="l"/>
              </a:tabLst>
            </a:pP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Ο πυλώνας 3 θα αξιοποιηθεί σε δημόσιες επενδύσεις που δεν παράγουν επαρκή ροή εσόδων (π.χ. υποδομές ενέργειας και μεταφορών, δίκτυα τ/θ, πράσινη κινητικότητα, ενεργειακή αποδοτικότητα, επενδύσεις ΑΠΕ </a:t>
            </a:r>
            <a:r>
              <a:rPr lang="el-GR" sz="1200" dirty="0" err="1">
                <a:solidFill>
                  <a:schemeClr val="tx1"/>
                </a:solidFill>
                <a:ea typeface="Calibri" panose="020F0502020204030204" pitchFamily="34" charset="0"/>
                <a:cs typeface="Arial" panose="020B0604020202020204" pitchFamily="34" charset="0"/>
              </a:rPr>
              <a:t>κλπ</a:t>
            </a:r>
            <a:r>
              <a:rPr lang="el-GR" sz="1200" dirty="0">
                <a:solidFill>
                  <a:schemeClr val="tx1"/>
                </a:solidFill>
                <a:ea typeface="Calibri" panose="020F0502020204030204" pitchFamily="34" charset="0"/>
                <a:cs typeface="Arial" panose="020B0604020202020204" pitchFamily="34" charset="0"/>
              </a:rPr>
              <a:t>) &amp; σε έργα ενίσχυσης της οικονομικής διαφοροποίησης των εδαφών που επηρεάζονται από τη μετάβαση &amp; είναι συμπληρωματικά με το </a:t>
            </a:r>
            <a:r>
              <a:rPr lang="el-GR" sz="1200" dirty="0" err="1">
                <a:solidFill>
                  <a:schemeClr val="tx1"/>
                </a:solidFill>
                <a:ea typeface="Calibri" panose="020F0502020204030204" pitchFamily="34" charset="0"/>
                <a:cs typeface="Arial" panose="020B0604020202020204" pitchFamily="34" charset="0"/>
              </a:rPr>
              <a:t>ΤΔΜ</a:t>
            </a:r>
            <a:r>
              <a:rPr lang="el-GR" sz="1200" dirty="0">
                <a:solidFill>
                  <a:schemeClr val="tx1"/>
                </a:solidFill>
                <a:ea typeface="Calibri" panose="020F0502020204030204" pitchFamily="34" charset="0"/>
                <a:cs typeface="Arial" panose="020B0604020202020204" pitchFamily="34" charset="0"/>
              </a:rPr>
              <a:t> (π.χ. νέα οδικά και σιδηροδρομικά έργα ή/&amp; ανακατασκευές &amp; βελτιώσεις υφισταμένων, υποδομές/δίκτυα ύδρευσης, άρδευσης </a:t>
            </a:r>
            <a:r>
              <a:rPr lang="el-GR" sz="1200" dirty="0" err="1">
                <a:solidFill>
                  <a:schemeClr val="tx1"/>
                </a:solidFill>
                <a:ea typeface="Calibri" panose="020F0502020204030204" pitchFamily="34" charset="0"/>
                <a:cs typeface="Arial" panose="020B0604020202020204" pitchFamily="34" charset="0"/>
              </a:rPr>
              <a:t>κλπ</a:t>
            </a:r>
            <a:r>
              <a:rPr lang="el-GR" sz="1200" dirty="0">
                <a:solidFill>
                  <a:schemeClr val="tx1"/>
                </a:solidFill>
                <a:ea typeface="Calibri" panose="020F0502020204030204" pitchFamily="34" charset="0"/>
                <a:cs typeface="Arial" panose="020B0604020202020204" pitchFamily="34" charset="0"/>
              </a:rPr>
              <a:t>). </a:t>
            </a:r>
            <a:endParaRPr lang="en-GB" sz="1200" dirty="0">
              <a:solidFill>
                <a:schemeClr val="tx1"/>
              </a:solidFill>
            </a:endParaRPr>
          </a:p>
        </p:txBody>
      </p:sp>
      <p:graphicFrame>
        <p:nvGraphicFramePr>
          <p:cNvPr id="11" name="Πίνακας 8">
            <a:extLst>
              <a:ext uri="{FF2B5EF4-FFF2-40B4-BE49-F238E27FC236}">
                <a16:creationId xmlns:a16="http://schemas.microsoft.com/office/drawing/2014/main" id="{527660AE-4507-D7FE-DA2E-270A0797F74B}"/>
              </a:ext>
            </a:extLst>
          </p:cNvPr>
          <p:cNvGraphicFramePr>
            <a:graphicFrameLocks noGrp="1"/>
          </p:cNvGraphicFramePr>
          <p:nvPr/>
        </p:nvGraphicFramePr>
        <p:xfrm>
          <a:off x="654471" y="1700808"/>
          <a:ext cx="3485481" cy="4826470"/>
        </p:xfrm>
        <a:graphic>
          <a:graphicData uri="http://schemas.openxmlformats.org/drawingml/2006/table">
            <a:tbl>
              <a:tblPr firstRow="1" bandRow="1">
                <a:tableStyleId>{68D230F3-CF80-4859-8CE7-A43EE81993B5}</a:tableStyleId>
              </a:tblPr>
              <a:tblGrid>
                <a:gridCol w="3485481">
                  <a:extLst>
                    <a:ext uri="{9D8B030D-6E8A-4147-A177-3AD203B41FA5}">
                      <a16:colId xmlns:a16="http://schemas.microsoft.com/office/drawing/2014/main" val="3332085875"/>
                    </a:ext>
                  </a:extLst>
                </a:gridCol>
              </a:tblGrid>
              <a:tr h="273352">
                <a:tc>
                  <a:txBody>
                    <a:bodyPr/>
                    <a:lstStyle>
                      <a:lvl1pPr marL="0" algn="l" defTabSz="914400" rtl="0" eaLnBrk="1" latinLnBrk="0" hangingPunct="1">
                        <a:defRPr sz="1800" b="1" kern="1200">
                          <a:solidFill>
                            <a:schemeClr val="tx1"/>
                          </a:solidFill>
                          <a:latin typeface="Calibri" panose="020F0502020204030204"/>
                        </a:defRPr>
                      </a:lvl1pPr>
                      <a:lvl2pPr marL="457200" algn="l" defTabSz="914400" rtl="0" eaLnBrk="1" latinLnBrk="0" hangingPunct="1">
                        <a:defRPr sz="1800" b="1" kern="1200">
                          <a:solidFill>
                            <a:schemeClr val="tx1"/>
                          </a:solidFill>
                          <a:latin typeface="Calibri" panose="020F0502020204030204"/>
                        </a:defRPr>
                      </a:lvl2pPr>
                      <a:lvl3pPr marL="914400" algn="l" defTabSz="914400" rtl="0" eaLnBrk="1" latinLnBrk="0" hangingPunct="1">
                        <a:defRPr sz="1800" b="1" kern="1200">
                          <a:solidFill>
                            <a:schemeClr val="tx1"/>
                          </a:solidFill>
                          <a:latin typeface="Calibri" panose="020F0502020204030204"/>
                        </a:defRPr>
                      </a:lvl3pPr>
                      <a:lvl4pPr marL="1371600" algn="l" defTabSz="914400" rtl="0" eaLnBrk="1" latinLnBrk="0" hangingPunct="1">
                        <a:defRPr sz="1800" b="1" kern="1200">
                          <a:solidFill>
                            <a:schemeClr val="tx1"/>
                          </a:solidFill>
                          <a:latin typeface="Calibri" panose="020F0502020204030204"/>
                        </a:defRPr>
                      </a:lvl4pPr>
                      <a:lvl5pPr marL="1828800" algn="l" defTabSz="914400" rtl="0" eaLnBrk="1" latinLnBrk="0" hangingPunct="1">
                        <a:defRPr sz="1800" b="1" kern="1200">
                          <a:solidFill>
                            <a:schemeClr val="tx1"/>
                          </a:solidFill>
                          <a:latin typeface="Calibri" panose="020F0502020204030204"/>
                        </a:defRPr>
                      </a:lvl5pPr>
                      <a:lvl6pPr marL="2286000" algn="l" defTabSz="914400" rtl="0" eaLnBrk="1" latinLnBrk="0" hangingPunct="1">
                        <a:defRPr sz="1800" b="1" kern="1200">
                          <a:solidFill>
                            <a:schemeClr val="tx1"/>
                          </a:solidFill>
                          <a:latin typeface="Calibri" panose="020F0502020204030204"/>
                        </a:defRPr>
                      </a:lvl6pPr>
                      <a:lvl7pPr marL="2743200" algn="l" defTabSz="914400" rtl="0" eaLnBrk="1" latinLnBrk="0" hangingPunct="1">
                        <a:defRPr sz="1800" b="1" kern="1200">
                          <a:solidFill>
                            <a:schemeClr val="tx1"/>
                          </a:solidFill>
                          <a:latin typeface="Calibri" panose="020F0502020204030204"/>
                        </a:defRPr>
                      </a:lvl7pPr>
                      <a:lvl8pPr marL="3200400" algn="l" defTabSz="914400" rtl="0" eaLnBrk="1" latinLnBrk="0" hangingPunct="1">
                        <a:defRPr sz="1800" b="1" kern="1200">
                          <a:solidFill>
                            <a:schemeClr val="tx1"/>
                          </a:solidFill>
                          <a:latin typeface="Calibri" panose="020F0502020204030204"/>
                        </a:defRPr>
                      </a:lvl8pPr>
                      <a:lvl9pPr marL="3657600" algn="l" defTabSz="914400" rtl="0" eaLnBrk="1" latinLnBrk="0" hangingPunct="1">
                        <a:defRPr sz="1800" b="1" kern="1200">
                          <a:solidFill>
                            <a:schemeClr val="tx1"/>
                          </a:solidFill>
                          <a:latin typeface="Calibri" panose="020F0502020204030204"/>
                        </a:defRPr>
                      </a:lvl9pPr>
                    </a:lstStyle>
                    <a:p>
                      <a:r>
                        <a:rPr lang="el-GR" sz="1200" dirty="0">
                          <a:solidFill>
                            <a:schemeClr val="tx1"/>
                          </a:solidFill>
                        </a:rPr>
                        <a:t>Ενδεικτικοί Τομείς</a:t>
                      </a:r>
                      <a:endParaRPr lang="en-US" sz="1200" dirty="0">
                        <a:solidFill>
                          <a:schemeClr val="tx1"/>
                        </a:solidFill>
                      </a:endParaRPr>
                    </a:p>
                  </a:txBody>
                  <a:tcPr/>
                </a:tc>
                <a:extLst>
                  <a:ext uri="{0D108BD9-81ED-4DB2-BD59-A6C34878D82A}">
                    <a16:rowId xmlns:a16="http://schemas.microsoft.com/office/drawing/2014/main" val="3441507452"/>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dirty="0">
                          <a:solidFill>
                            <a:schemeClr val="tx1"/>
                          </a:solidFill>
                        </a:rPr>
                        <a:t>Ανανεώσιμες πηγές ενέργειας </a:t>
                      </a:r>
                      <a:endParaRPr lang="el-GR" sz="1200" dirty="0">
                        <a:solidFill>
                          <a:schemeClr val="tx1"/>
                        </a:solidFill>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19272764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Πράσινη και βιώσιμη κινητικότητα</a:t>
                      </a:r>
                      <a:endParaRPr lang="en-US" sz="1200" dirty="0">
                        <a:solidFill>
                          <a:schemeClr val="tx1"/>
                        </a:solidFill>
                      </a:endParaRPr>
                    </a:p>
                  </a:txBody>
                  <a:tcPr/>
                </a:tc>
                <a:extLst>
                  <a:ext uri="{0D108BD9-81ED-4DB2-BD59-A6C34878D82A}">
                    <a16:rowId xmlns:a16="http://schemas.microsoft.com/office/drawing/2014/main" val="11593130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Προώθηση του πράσινου υδρογόνου</a:t>
                      </a:r>
                      <a:endParaRPr lang="en-US" sz="1200" dirty="0">
                        <a:solidFill>
                          <a:schemeClr val="tx1"/>
                        </a:solidFill>
                      </a:endParaRPr>
                    </a:p>
                  </a:txBody>
                  <a:tcPr/>
                </a:tc>
                <a:extLst>
                  <a:ext uri="{0D108BD9-81ED-4DB2-BD59-A6C34878D82A}">
                    <a16:rowId xmlns:a16="http://schemas.microsoft.com/office/drawing/2014/main" val="1946520470"/>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Αποδοτικά δίκτυα τηλεθέρμανσης</a:t>
                      </a:r>
                      <a:endParaRPr lang="en-US" sz="1200" dirty="0">
                        <a:solidFill>
                          <a:schemeClr val="tx1"/>
                        </a:solidFill>
                      </a:endParaRPr>
                    </a:p>
                  </a:txBody>
                  <a:tcPr/>
                </a:tc>
                <a:extLst>
                  <a:ext uri="{0D108BD9-81ED-4DB2-BD59-A6C34878D82A}">
                    <a16:rowId xmlns:a16="http://schemas.microsoft.com/office/drawing/2014/main" val="87423402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Δημόσια έρευνα</a:t>
                      </a:r>
                      <a:endParaRPr lang="en-US" sz="1200" dirty="0">
                        <a:solidFill>
                          <a:schemeClr val="tx1"/>
                        </a:solidFill>
                      </a:endParaRPr>
                    </a:p>
                  </a:txBody>
                  <a:tcPr/>
                </a:tc>
                <a:extLst>
                  <a:ext uri="{0D108BD9-81ED-4DB2-BD59-A6C34878D82A}">
                    <a16:rowId xmlns:a16="http://schemas.microsoft.com/office/drawing/2014/main" val="319826920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Ψηφιοποίηση</a:t>
                      </a:r>
                      <a:endParaRPr lang="en-US" sz="1200" dirty="0">
                        <a:solidFill>
                          <a:schemeClr val="tx1"/>
                        </a:solidFill>
                      </a:endParaRPr>
                    </a:p>
                  </a:txBody>
                  <a:tcPr/>
                </a:tc>
                <a:extLst>
                  <a:ext uri="{0D108BD9-81ED-4DB2-BD59-A6C34878D82A}">
                    <a16:rowId xmlns:a16="http://schemas.microsoft.com/office/drawing/2014/main" val="1791115658"/>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Περιβαλλοντικές υποδομές για την έξυπνη διαχείριση αποβλήτων και υδάτων</a:t>
                      </a:r>
                      <a:endParaRPr lang="en-US" sz="1200" dirty="0">
                        <a:solidFill>
                          <a:schemeClr val="tx1"/>
                        </a:solidFill>
                      </a:endParaRPr>
                    </a:p>
                  </a:txBody>
                  <a:tcPr/>
                </a:tc>
                <a:extLst>
                  <a:ext uri="{0D108BD9-81ED-4DB2-BD59-A6C34878D82A}">
                    <a16:rowId xmlns:a16="http://schemas.microsoft.com/office/drawing/2014/main" val="4147289453"/>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Βιώσιμη ενέργεια</a:t>
                      </a:r>
                      <a:endParaRPr lang="en-US" sz="1200" dirty="0">
                        <a:solidFill>
                          <a:schemeClr val="tx1"/>
                        </a:solidFill>
                      </a:endParaRPr>
                    </a:p>
                  </a:txBody>
                  <a:tcPr/>
                </a:tc>
                <a:extLst>
                  <a:ext uri="{0D108BD9-81ED-4DB2-BD59-A6C34878D82A}">
                    <a16:rowId xmlns:a16="http://schemas.microsoft.com/office/drawing/2014/main" val="376700257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Ενεργειακή απόδοση</a:t>
                      </a:r>
                      <a:endParaRPr lang="en-US" sz="1200" dirty="0">
                        <a:solidFill>
                          <a:schemeClr val="tx1"/>
                        </a:solidFill>
                      </a:endParaRPr>
                    </a:p>
                  </a:txBody>
                  <a:tcPr/>
                </a:tc>
                <a:extLst>
                  <a:ext uri="{0D108BD9-81ED-4DB2-BD59-A6C34878D82A}">
                    <a16:rowId xmlns:a16="http://schemas.microsoft.com/office/drawing/2014/main" val="168529131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Αστική ανανέωση και ανάπλαση</a:t>
                      </a:r>
                      <a:endParaRPr lang="en-US" sz="1200" dirty="0">
                        <a:solidFill>
                          <a:schemeClr val="tx1"/>
                        </a:solidFill>
                      </a:endParaRPr>
                    </a:p>
                  </a:txBody>
                  <a:tcPr/>
                </a:tc>
                <a:extLst>
                  <a:ext uri="{0D108BD9-81ED-4DB2-BD59-A6C34878D82A}">
                    <a16:rowId xmlns:a16="http://schemas.microsoft.com/office/drawing/2014/main" val="3028587687"/>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Μετάβαση σε μια κυκλική οικονομία</a:t>
                      </a:r>
                      <a:endParaRPr lang="en-US" sz="1200" dirty="0">
                        <a:solidFill>
                          <a:schemeClr val="tx1"/>
                        </a:solidFill>
                      </a:endParaRPr>
                    </a:p>
                  </a:txBody>
                  <a:tcPr/>
                </a:tc>
                <a:extLst>
                  <a:ext uri="{0D108BD9-81ED-4DB2-BD59-A6C34878D82A}">
                    <a16:rowId xmlns:a16="http://schemas.microsoft.com/office/drawing/2014/main" val="3402008600"/>
                  </a:ext>
                </a:extLst>
              </a:tr>
              <a:tr h="468803">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Αποκατάσταση και την απολύμανση της γης και των οικοσυστημάτων</a:t>
                      </a:r>
                      <a:endParaRPr lang="en-US" sz="1200" dirty="0">
                        <a:solidFill>
                          <a:schemeClr val="tx1"/>
                        </a:solidFill>
                      </a:endParaRPr>
                    </a:p>
                  </a:txBody>
                  <a:tcPr/>
                </a:tc>
                <a:extLst>
                  <a:ext uri="{0D108BD9-81ED-4DB2-BD59-A6C34878D82A}">
                    <a16:rowId xmlns:a16="http://schemas.microsoft.com/office/drawing/2014/main" val="968568886"/>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Υποστήριξη της βιοποικιλότητας</a:t>
                      </a:r>
                      <a:endParaRPr lang="en-US" sz="1200" dirty="0">
                        <a:solidFill>
                          <a:schemeClr val="tx1"/>
                        </a:solidFill>
                      </a:endParaRPr>
                    </a:p>
                  </a:txBody>
                  <a:tcPr/>
                </a:tc>
                <a:extLst>
                  <a:ext uri="{0D108BD9-81ED-4DB2-BD59-A6C34878D82A}">
                    <a16:rowId xmlns:a16="http://schemas.microsoft.com/office/drawing/2014/main" val="15333941"/>
                  </a:ext>
                </a:extLst>
              </a:tr>
              <a:tr h="278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Αναβάθμιση δεξιοτήτων και απόκτηση νέων</a:t>
                      </a:r>
                      <a:endParaRPr lang="en-US" sz="1200" dirty="0">
                        <a:solidFill>
                          <a:schemeClr val="tx1"/>
                        </a:solidFill>
                      </a:endParaRPr>
                    </a:p>
                  </a:txBody>
                  <a:tcPr/>
                </a:tc>
                <a:extLst>
                  <a:ext uri="{0D108BD9-81ED-4DB2-BD59-A6C34878D82A}">
                    <a16:rowId xmlns:a16="http://schemas.microsoft.com/office/drawing/2014/main" val="388306811"/>
                  </a:ext>
                </a:extLst>
              </a:tr>
              <a:tr h="27335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l-GR" sz="1200" dirty="0">
                          <a:solidFill>
                            <a:schemeClr val="tx1"/>
                          </a:solidFill>
                        </a:rPr>
                        <a:t>Υποδομές κατάρτισης και κοινωνικές υποδομές</a:t>
                      </a:r>
                      <a:endParaRPr lang="en-US" sz="1200" dirty="0">
                        <a:solidFill>
                          <a:schemeClr val="tx1"/>
                        </a:solidFill>
                      </a:endParaRPr>
                    </a:p>
                  </a:txBody>
                  <a:tcPr/>
                </a:tc>
                <a:extLst>
                  <a:ext uri="{0D108BD9-81ED-4DB2-BD59-A6C34878D82A}">
                    <a16:rowId xmlns:a16="http://schemas.microsoft.com/office/drawing/2014/main" val="2346855149"/>
                  </a:ext>
                </a:extLst>
              </a:tr>
            </a:tbl>
          </a:graphicData>
        </a:graphic>
      </p:graphicFrame>
      <p:sp>
        <p:nvSpPr>
          <p:cNvPr id="5" name="Title 6">
            <a:extLst>
              <a:ext uri="{FF2B5EF4-FFF2-40B4-BE49-F238E27FC236}">
                <a16:creationId xmlns:a16="http://schemas.microsoft.com/office/drawing/2014/main" id="{171FA75E-8F34-2DD0-AF1B-7D651A90124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2. Συνοπτική παρουσίαση των δυνατοτήτων του Πυλώνα 3</a:t>
            </a:r>
          </a:p>
          <a:p>
            <a:pPr marL="3571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Επιλέξιμα έργα - Επιλέξιμοι φορείς</a:t>
            </a:r>
            <a:endPar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12</a:t>
            </a:fld>
            <a:endParaRPr lang="el-GR" dirty="0"/>
          </a:p>
        </p:txBody>
      </p:sp>
      <p:sp>
        <p:nvSpPr>
          <p:cNvPr id="6" name="Subtitle 2">
            <a:extLst>
              <a:ext uri="{FF2B5EF4-FFF2-40B4-BE49-F238E27FC236}">
                <a16:creationId xmlns:a16="http://schemas.microsoft.com/office/drawing/2014/main" id="{BFB9D04C-5164-C113-BE15-B133FD93E798}"/>
              </a:ext>
            </a:extLst>
          </p:cNvPr>
          <p:cNvSpPr txBox="1">
            <a:spLocks/>
          </p:cNvSpPr>
          <p:nvPr/>
        </p:nvSpPr>
        <p:spPr>
          <a:xfrm>
            <a:off x="4572000" y="4414599"/>
            <a:ext cx="4114800" cy="80158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νομικές οντότητες που είναι εγκατεστημένες σε κράτος μέλος ως οργανισμοί δημοσίου δικαίου ή ως οργανισμοί ιδιωτικού δικαίου στους οποίους έχει ανατεθεί δημόσια</a:t>
            </a:r>
            <a:r>
              <a:rPr lang="en-GB"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αποστολή</a:t>
            </a:r>
            <a:endParaRPr lang="en-GB" sz="1200" dirty="0">
              <a:solidFill>
                <a:schemeClr val="tx1"/>
              </a:solidFill>
            </a:endParaRPr>
          </a:p>
        </p:txBody>
      </p:sp>
      <p:sp>
        <p:nvSpPr>
          <p:cNvPr id="9" name="TextBox 8">
            <a:extLst>
              <a:ext uri="{FF2B5EF4-FFF2-40B4-BE49-F238E27FC236}">
                <a16:creationId xmlns:a16="http://schemas.microsoft.com/office/drawing/2014/main" id="{A16A9E12-481F-295A-AA24-7D1ED1CE3B70}"/>
              </a:ext>
            </a:extLst>
          </p:cNvPr>
          <p:cNvSpPr txBox="1"/>
          <p:nvPr/>
        </p:nvSpPr>
        <p:spPr>
          <a:xfrm>
            <a:off x="5228724" y="3730569"/>
            <a:ext cx="2656889" cy="369332"/>
          </a:xfrm>
          <a:prstGeom prst="rect">
            <a:avLst/>
          </a:prstGeom>
          <a:noFill/>
        </p:spPr>
        <p:txBody>
          <a:bodyPr wrap="square" rtlCol="0">
            <a:spAutoFit/>
          </a:bodyPr>
          <a:lstStyle/>
          <a:p>
            <a:r>
              <a:rPr lang="el-GR" b="1" dirty="0">
                <a:solidFill>
                  <a:srgbClr val="649696"/>
                </a:solidFill>
              </a:rPr>
              <a:t>Επιλέξιμοι φορείς</a:t>
            </a:r>
          </a:p>
        </p:txBody>
      </p:sp>
      <p:sp>
        <p:nvSpPr>
          <p:cNvPr id="12" name="Rectangle 2">
            <a:extLst>
              <a:ext uri="{FF2B5EF4-FFF2-40B4-BE49-F238E27FC236}">
                <a16:creationId xmlns:a16="http://schemas.microsoft.com/office/drawing/2014/main" id="{32C9253C-0865-EA42-382F-B619D0ADCEE8}"/>
              </a:ext>
            </a:extLst>
          </p:cNvPr>
          <p:cNvSpPr>
            <a:spLocks noChangeAspect="1"/>
          </p:cNvSpPr>
          <p:nvPr/>
        </p:nvSpPr>
        <p:spPr>
          <a:xfrm>
            <a:off x="4860032" y="3829534"/>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Tree>
    <p:extLst>
      <p:ext uri="{BB962C8B-B14F-4D97-AF65-F5344CB8AC3E}">
        <p14:creationId xmlns:p14="http://schemas.microsoft.com/office/powerpoint/2010/main" val="585282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marR="0" lvl="0" indent="-358775" algn="l" defTabSz="914400" rtl="0" eaLnBrk="1" fontAlgn="auto" latinLnBrk="0" hangingPunct="1">
              <a:lnSpc>
                <a:spcPct val="100000"/>
              </a:lnSpc>
              <a:spcBef>
                <a:spcPct val="0"/>
              </a:spcBef>
              <a:spcAft>
                <a:spcPts val="0"/>
              </a:spcAft>
              <a:buClrTx/>
              <a:buSzTx/>
              <a:buFontTx/>
              <a:buNone/>
              <a:tabLst>
                <a:tab pos="271463" algn="l"/>
              </a:tabLst>
              <a:defRPr/>
            </a:pPr>
            <a:r>
              <a:rPr lang="en-GB" sz="2000" b="1" dirty="0">
                <a:solidFill>
                  <a:srgbClr val="649696"/>
                </a:solidFill>
                <a:latin typeface="Tahoma" panose="020B0604030504040204" pitchFamily="34" charset="0"/>
                <a:ea typeface="Tahoma" panose="020B0604030504040204" pitchFamily="34" charset="0"/>
                <a:cs typeface="Tahoma" panose="020B0604030504040204" pitchFamily="34" charset="0"/>
              </a:rPr>
              <a:t>3</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ΕΣΠΑ: </a:t>
            </a:r>
            <a:r>
              <a:rPr kumimoji="0" lang="el-GR" sz="2000" b="1" i="0" u="none" strike="noStrike" kern="1200" cap="none" spc="0" normalizeH="0" baseline="0" noProof="0" dirty="0" err="1">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ΕΠ</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ΔΥΤΙΚΗ ΜΑΚΕΔΟΝΙΑ 2021-2027</a:t>
            </a:r>
          </a:p>
        </p:txBody>
      </p:sp>
      <p:pic>
        <p:nvPicPr>
          <p:cNvPr id="2" name="Picture 1">
            <a:extLst>
              <a:ext uri="{FF2B5EF4-FFF2-40B4-BE49-F238E27FC236}">
                <a16:creationId xmlns:a16="http://schemas.microsoft.com/office/drawing/2014/main" id="{87483983-0E9E-D663-97DC-C33B2B1F633B}"/>
              </a:ext>
            </a:extLst>
          </p:cNvPr>
          <p:cNvPicPr>
            <a:picLocks noChangeAspect="1"/>
          </p:cNvPicPr>
          <p:nvPr/>
        </p:nvPicPr>
        <p:blipFill>
          <a:blip r:embed="rId2"/>
          <a:stretch>
            <a:fillRect/>
          </a:stretch>
        </p:blipFill>
        <p:spPr>
          <a:xfrm>
            <a:off x="260747" y="1268760"/>
            <a:ext cx="8460432" cy="4705071"/>
          </a:xfrm>
          <a:prstGeom prst="rect">
            <a:avLst/>
          </a:prstGeom>
        </p:spPr>
      </p:pic>
      <p:sp>
        <p:nvSpPr>
          <p:cNvPr id="3" name="Slide Number Placeholder 12">
            <a:extLst>
              <a:ext uri="{FF2B5EF4-FFF2-40B4-BE49-F238E27FC236}">
                <a16:creationId xmlns:a16="http://schemas.microsoft.com/office/drawing/2014/main" id="{449FB561-DA05-8527-ADAC-BEE82066390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13</a:t>
            </a:fld>
            <a:endParaRPr lang="el-GR" dirty="0"/>
          </a:p>
        </p:txBody>
      </p:sp>
    </p:spTree>
    <p:extLst>
      <p:ext uri="{BB962C8B-B14F-4D97-AF65-F5344CB8AC3E}">
        <p14:creationId xmlns:p14="http://schemas.microsoft.com/office/powerpoint/2010/main" val="1190662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marR="0" lvl="0" indent="-358775" algn="l" defTabSz="914400" rtl="0" eaLnBrk="1" fontAlgn="auto" latinLnBrk="0" hangingPunct="1">
              <a:lnSpc>
                <a:spcPct val="100000"/>
              </a:lnSpc>
              <a:spcBef>
                <a:spcPct val="0"/>
              </a:spcBef>
              <a:spcAft>
                <a:spcPts val="0"/>
              </a:spcAft>
              <a:buClrTx/>
              <a:buSzTx/>
              <a:buFontTx/>
              <a:buNone/>
              <a:tabLst>
                <a:tab pos="271463" algn="l"/>
              </a:tabLst>
              <a:defRPr/>
            </a:pPr>
            <a:r>
              <a:rPr lang="en-GB" sz="2000" b="1" dirty="0">
                <a:solidFill>
                  <a:srgbClr val="649696"/>
                </a:solidFill>
                <a:latin typeface="Tahoma" panose="020B0604030504040204" pitchFamily="34" charset="0"/>
                <a:ea typeface="Tahoma" panose="020B0604030504040204" pitchFamily="34" charset="0"/>
                <a:cs typeface="Tahoma" panose="020B0604030504040204" pitchFamily="34" charset="0"/>
              </a:rPr>
              <a:t>3</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ΕΣΠΑ: </a:t>
            </a:r>
            <a:r>
              <a:rPr kumimoji="0" lang="el-GR" sz="2000" b="1" i="0" u="none" strike="noStrike" kern="1200" cap="none" spc="0" normalizeH="0" baseline="0" noProof="0" dirty="0" err="1">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ΕΠ</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 </a:t>
            </a: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ΠΕΛΟΠΟΝΝΗΣΟΣ </a:t>
            </a: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2021-2027</a:t>
            </a:r>
          </a:p>
        </p:txBody>
      </p:sp>
      <p:pic>
        <p:nvPicPr>
          <p:cNvPr id="3" name="Picture 2">
            <a:extLst>
              <a:ext uri="{FF2B5EF4-FFF2-40B4-BE49-F238E27FC236}">
                <a16:creationId xmlns:a16="http://schemas.microsoft.com/office/drawing/2014/main" id="{876ABDDE-05EC-2CA1-4CF1-7D93BE597695}"/>
              </a:ext>
            </a:extLst>
          </p:cNvPr>
          <p:cNvPicPr>
            <a:picLocks noChangeAspect="1"/>
          </p:cNvPicPr>
          <p:nvPr/>
        </p:nvPicPr>
        <p:blipFill>
          <a:blip r:embed="rId2"/>
          <a:stretch>
            <a:fillRect/>
          </a:stretch>
        </p:blipFill>
        <p:spPr>
          <a:xfrm>
            <a:off x="683568" y="908720"/>
            <a:ext cx="7812360" cy="5786825"/>
          </a:xfrm>
          <a:prstGeom prst="rect">
            <a:avLst/>
          </a:prstGeom>
        </p:spPr>
      </p:pic>
      <p:sp>
        <p:nvSpPr>
          <p:cNvPr id="2" name="Slide Number Placeholder 12">
            <a:extLst>
              <a:ext uri="{FF2B5EF4-FFF2-40B4-BE49-F238E27FC236}">
                <a16:creationId xmlns:a16="http://schemas.microsoft.com/office/drawing/2014/main" id="{430EBEAC-20F4-7E51-4504-9374BD5905C7}"/>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14</a:t>
            </a:fld>
            <a:endParaRPr lang="el-GR" dirty="0"/>
          </a:p>
        </p:txBody>
      </p:sp>
    </p:spTree>
    <p:extLst>
      <p:ext uri="{BB962C8B-B14F-4D97-AF65-F5344CB8AC3E}">
        <p14:creationId xmlns:p14="http://schemas.microsoft.com/office/powerpoint/2010/main" val="3764881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ΕΣΠΑ: Πρόγραμμα Περιβάλλον και Κλιματική Αλλαγή</a:t>
            </a:r>
          </a:p>
        </p:txBody>
      </p:sp>
      <p:graphicFrame>
        <p:nvGraphicFramePr>
          <p:cNvPr id="6" name="Θέση περιεχομένου 6">
            <a:extLst>
              <a:ext uri="{FF2B5EF4-FFF2-40B4-BE49-F238E27FC236}">
                <a16:creationId xmlns:a16="http://schemas.microsoft.com/office/drawing/2014/main" id="{B0AE62D7-321A-A317-EE1C-5C680100949C}"/>
              </a:ext>
            </a:extLst>
          </p:cNvPr>
          <p:cNvGraphicFramePr>
            <a:graphicFrameLocks/>
          </p:cNvGraphicFramePr>
          <p:nvPr>
            <p:extLst>
              <p:ext uri="{D42A27DB-BD31-4B8C-83A1-F6EECF244321}">
                <p14:modId xmlns:p14="http://schemas.microsoft.com/office/powerpoint/2010/main" val="635682089"/>
              </p:ext>
            </p:extLst>
          </p:nvPr>
        </p:nvGraphicFramePr>
        <p:xfrm>
          <a:off x="467544" y="1196752"/>
          <a:ext cx="8415710" cy="5184576"/>
        </p:xfrm>
        <a:graphic>
          <a:graphicData uri="http://schemas.openxmlformats.org/drawingml/2006/table">
            <a:tbl>
              <a:tblPr/>
              <a:tblGrid>
                <a:gridCol w="656270">
                  <a:extLst>
                    <a:ext uri="{9D8B030D-6E8A-4147-A177-3AD203B41FA5}">
                      <a16:colId xmlns:a16="http://schemas.microsoft.com/office/drawing/2014/main" val="674789345"/>
                    </a:ext>
                  </a:extLst>
                </a:gridCol>
                <a:gridCol w="6237796">
                  <a:extLst>
                    <a:ext uri="{9D8B030D-6E8A-4147-A177-3AD203B41FA5}">
                      <a16:colId xmlns:a16="http://schemas.microsoft.com/office/drawing/2014/main" val="2811836877"/>
                    </a:ext>
                  </a:extLst>
                </a:gridCol>
                <a:gridCol w="1521644">
                  <a:extLst>
                    <a:ext uri="{9D8B030D-6E8A-4147-A177-3AD203B41FA5}">
                      <a16:colId xmlns:a16="http://schemas.microsoft.com/office/drawing/2014/main" val="406002652"/>
                    </a:ext>
                  </a:extLst>
                </a:gridCol>
              </a:tblGrid>
              <a:tr h="211557">
                <a:tc>
                  <a:txBody>
                    <a:bodyPr/>
                    <a:lstStyle/>
                    <a:p>
                      <a:pPr algn="l" fontAlgn="b"/>
                      <a:r>
                        <a:rPr lang="el-GR" sz="1200" b="1" i="0" u="none" strike="noStrike" dirty="0">
                          <a:solidFill>
                            <a:srgbClr val="000000"/>
                          </a:solidFill>
                          <a:effectLst/>
                          <a:latin typeface="Calibri" panose="020F0502020204030204" pitchFamily="34" charset="0"/>
                        </a:rPr>
                        <a:t>ΠΡΟΤ/ΤΑ</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l-GR" sz="1200" b="1" i="0" u="none" strike="noStrike">
                          <a:solidFill>
                            <a:srgbClr val="000000"/>
                          </a:solidFill>
                          <a:effectLst/>
                          <a:latin typeface="Calibri" panose="020F0502020204030204" pitchFamily="34" charset="0"/>
                        </a:rPr>
                        <a:t>ΣΤΟΧΟΣ</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l-GR" sz="1200" b="1" i="0" u="none" strike="noStrike" dirty="0">
                          <a:solidFill>
                            <a:srgbClr val="000000"/>
                          </a:solidFill>
                          <a:effectLst/>
                          <a:latin typeface="Calibri" panose="020F0502020204030204" pitchFamily="34" charset="0"/>
                        </a:rPr>
                        <a:t>Π/Υ</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56262959"/>
                  </a:ext>
                </a:extLst>
              </a:tr>
              <a:tr h="211557">
                <a:tc>
                  <a:txBody>
                    <a:bodyPr/>
                    <a:lstStyle/>
                    <a:p>
                      <a:pPr algn="l" fontAlgn="ctr"/>
                      <a:r>
                        <a:rPr lang="el-GR" sz="1200" b="1" i="0" u="none" strike="noStrike">
                          <a:solidFill>
                            <a:srgbClr val="000000"/>
                          </a:solidFill>
                          <a:effectLst/>
                          <a:latin typeface="Calibri" panose="020F0502020204030204" pitchFamily="34" charset="0"/>
                        </a:rPr>
                        <a:t>Π 01</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«Ενεργειακή απόδοση - Προώθηση ΑΠΕ - Ενεργειακές Υποδομές»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1.296,07εκ.€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8313597"/>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μέτρων ενεργειακής απόδοσης και μείωση των εκπομπών αερίων του θερμοκηπίου</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6951517"/>
                  </a:ext>
                </a:extLst>
              </a:tr>
              <a:tr h="620473">
                <a:tc>
                  <a:txBody>
                    <a:bodyPr/>
                    <a:lstStyle/>
                    <a:p>
                      <a:pPr algn="l" fontAlgn="b"/>
                      <a:r>
                        <a:rPr lang="el-GR" sz="1200" b="0" i="0" u="none" strike="noStrike" dirty="0">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dirty="0">
                          <a:solidFill>
                            <a:srgbClr val="000000"/>
                          </a:solidFill>
                          <a:effectLst/>
                          <a:latin typeface="Calibri" panose="020F0502020204030204" pitchFamily="34" charset="0"/>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dirty="0">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0650776"/>
                  </a:ext>
                </a:extLst>
              </a:tr>
              <a:tr h="393617">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Ανάπτυξη έξυπνων ενεργειακών συστημάτων, δικτύων και εξοπλισμού αποθήκευσης εκτός ΔΕΔ-Ε</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57354769"/>
                  </a:ext>
                </a:extLst>
              </a:tr>
              <a:tr h="241454">
                <a:tc>
                  <a:txBody>
                    <a:bodyPr/>
                    <a:lstStyle/>
                    <a:p>
                      <a:pPr algn="l" fontAlgn="ctr"/>
                      <a:r>
                        <a:rPr lang="el-GR" sz="1200" b="1" i="0" u="none" strike="noStrike">
                          <a:solidFill>
                            <a:srgbClr val="000000"/>
                          </a:solidFill>
                          <a:effectLst/>
                          <a:latin typeface="Calibri" panose="020F0502020204030204" pitchFamily="34" charset="0"/>
                        </a:rPr>
                        <a:t>Π 02</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«Προσαρμογή στην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444,06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9713852"/>
                  </a:ext>
                </a:extLst>
              </a:tr>
              <a:tr h="211557">
                <a:tc>
                  <a:txBody>
                    <a:bodyPr/>
                    <a:lstStyle/>
                    <a:p>
                      <a:pPr algn="l" fontAlgn="ctr"/>
                      <a:r>
                        <a:rPr lang="el-GR" sz="1200" b="1" i="0" u="none" strike="noStrike">
                          <a:solidFill>
                            <a:srgbClr val="000000"/>
                          </a:solidFill>
                          <a:effectLst/>
                          <a:latin typeface="Calibri" panose="020F0502020204030204" pitchFamily="34" charset="0"/>
                        </a:rPr>
                        <a:t>Π 03</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«Αστική Αναζωογόνηση»</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288,90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9606317"/>
                  </a:ext>
                </a:extLst>
              </a:tr>
              <a:tr h="211557">
                <a:tc>
                  <a:txBody>
                    <a:bodyPr/>
                    <a:lstStyle/>
                    <a:p>
                      <a:pPr algn="l" fontAlgn="ctr"/>
                      <a:r>
                        <a:rPr lang="el-GR" sz="1200" b="1" i="0" u="none" strike="noStrike">
                          <a:solidFill>
                            <a:srgbClr val="000000"/>
                          </a:solidFill>
                          <a:effectLst/>
                          <a:latin typeface="Calibri" panose="020F0502020204030204" pitchFamily="34" charset="0"/>
                        </a:rPr>
                        <a:t>Π 04</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«Ολοκληρωμένη Διαχείριση Αποβλήτων – Μετάβαση στη Κυκλική Οικονομία»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795,53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3904700"/>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Προαγωγή της μετάβασης σε κυκλική οικονομία και σε αποδοτική ως προς τους πόρους οικονομίας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63764344"/>
                  </a:ext>
                </a:extLst>
              </a:tr>
              <a:tr h="211557">
                <a:tc>
                  <a:txBody>
                    <a:bodyPr/>
                    <a:lstStyle/>
                    <a:p>
                      <a:pPr algn="l" fontAlgn="ctr"/>
                      <a:r>
                        <a:rPr lang="el-GR" sz="1200" b="1" i="0" u="none" strike="noStrike">
                          <a:solidFill>
                            <a:srgbClr val="000000"/>
                          </a:solidFill>
                          <a:effectLst/>
                          <a:latin typeface="Calibri" panose="020F0502020204030204" pitchFamily="34" charset="0"/>
                        </a:rPr>
                        <a:t>Π 05</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«Διαχείριση Αστικών Λυμάτων και Υδάτινων Πόρων»</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640,95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9469306"/>
                  </a:ext>
                </a:extLst>
              </a:tr>
              <a:tr h="211557">
                <a:tc>
                  <a:txBody>
                    <a:bodyPr/>
                    <a:lstStyle/>
                    <a:p>
                      <a:pPr algn="l" fontAlgn="ctr"/>
                      <a:r>
                        <a:rPr lang="el-GR" sz="1200" b="1" i="0" u="none" strike="noStrike">
                          <a:solidFill>
                            <a:srgbClr val="000000"/>
                          </a:solidFill>
                          <a:effectLst/>
                          <a:latin typeface="Calibri" panose="020F0502020204030204" pitchFamily="34" charset="0"/>
                        </a:rPr>
                        <a:t>Π 06</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«Προστασία της Βιοποικιλότητας»</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73,69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98142758"/>
                  </a:ext>
                </a:extLst>
              </a:tr>
              <a:tr h="354961">
                <a:tc>
                  <a:txBody>
                    <a:bodyPr/>
                    <a:lstStyle/>
                    <a:p>
                      <a:pPr algn="l" fontAlgn="ctr"/>
                      <a:r>
                        <a:rPr lang="el-GR" sz="1200" b="1" i="0" u="none" strike="noStrike">
                          <a:solidFill>
                            <a:srgbClr val="000000"/>
                          </a:solidFill>
                          <a:effectLst/>
                          <a:latin typeface="Calibri" panose="020F0502020204030204" pitchFamily="34" charset="0"/>
                        </a:rPr>
                        <a:t>Π 07</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«Βιώσιμη πολυτροπική αστική κινητικότητα»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32,35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3179449"/>
                  </a:ext>
                </a:extLst>
              </a:tr>
              <a:tr h="416015">
                <a:tc>
                  <a:txBody>
                    <a:bodyPr/>
                    <a:lstStyle/>
                    <a:p>
                      <a:pPr algn="l" fontAlgn="b"/>
                      <a:r>
                        <a:rPr lang="el-GR" sz="1200" b="0" i="0" u="none" strike="noStrike">
                          <a:solidFill>
                            <a:srgbClr val="000000"/>
                          </a:solidFill>
                          <a:effectLst/>
                          <a:latin typeface="Calibri" panose="020F0502020204030204" pitchFamily="34" charset="0"/>
                        </a:rPr>
                        <a:t> </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0" i="0" u="none" strike="noStrike">
                          <a:solidFill>
                            <a:srgbClr val="000000"/>
                          </a:solidFill>
                          <a:effectLst/>
                          <a:latin typeface="Calibri" panose="020F0502020204030204" pitchFamily="34" charset="0"/>
                        </a:rPr>
                        <a:t>Προώθηση της βιώσιμης, πολυτροπικής αστικής κινητικότητας, ως μέρος της μετάβασης σε οικονομία καθαρών μηδενικών εκπομπών διοξειδίου του άνθρακα</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0" i="0" u="none" strike="noStrike">
                          <a:solidFill>
                            <a:srgbClr val="000000"/>
                          </a:solidFill>
                          <a:effectLst/>
                          <a:latin typeface="Calibri" panose="020F0502020204030204" pitchFamily="34" charset="0"/>
                        </a:rPr>
                        <a:t> </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1466234"/>
                  </a:ext>
                </a:extLst>
              </a:tr>
              <a:tr h="354961">
                <a:tc>
                  <a:txBody>
                    <a:bodyPr/>
                    <a:lstStyle/>
                    <a:p>
                      <a:pPr algn="l" fontAlgn="ctr"/>
                      <a:r>
                        <a:rPr lang="el-GR" sz="1200" b="1" i="0" u="none" strike="noStrike">
                          <a:solidFill>
                            <a:srgbClr val="000000"/>
                          </a:solidFill>
                          <a:effectLst/>
                          <a:latin typeface="Calibri" panose="020F0502020204030204" pitchFamily="34" charset="0"/>
                        </a:rPr>
                        <a:t>Π 08</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11,36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99306215"/>
                  </a:ext>
                </a:extLst>
              </a:tr>
              <a:tr h="354961">
                <a:tc>
                  <a:txBody>
                    <a:bodyPr/>
                    <a:lstStyle/>
                    <a:p>
                      <a:pPr algn="l" fontAlgn="ctr"/>
                      <a:r>
                        <a:rPr lang="el-GR" sz="1200" b="1" i="0" u="none" strike="noStrike">
                          <a:solidFill>
                            <a:srgbClr val="000000"/>
                          </a:solidFill>
                          <a:effectLst/>
                          <a:latin typeface="Calibri" panose="020F0502020204030204" pitchFamily="34" charset="0"/>
                        </a:rPr>
                        <a:t>Π 09</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l-GR" sz="1200" b="1" i="0" u="none" strike="noStrike">
                          <a:solidFill>
                            <a:srgbClr val="000000"/>
                          </a:solidFill>
                          <a:effectLst/>
                          <a:latin typeface="Calibri" panose="020F0502020204030204" pitchFamily="34" charset="0"/>
                        </a:rPr>
                        <a:t>«Τεχνική βοήθεια» Σύμφωνα με το άρθρο 36 παράγραφος 4 του ΚΚΔ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l-GR" sz="1200" b="1" i="0" u="none" strike="noStrike">
                          <a:solidFill>
                            <a:srgbClr val="000000"/>
                          </a:solidFill>
                          <a:effectLst/>
                          <a:latin typeface="Calibri" panose="020F0502020204030204" pitchFamily="34" charset="0"/>
                        </a:rPr>
                        <a:t>23,92 εκ.€</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254746"/>
                  </a:ext>
                </a:extLst>
              </a:tr>
              <a:tr h="369160">
                <a:tc gridSpan="2">
                  <a:txBody>
                    <a:bodyPr/>
                    <a:lstStyle/>
                    <a:p>
                      <a:pPr algn="l" fontAlgn="ctr"/>
                      <a:r>
                        <a:rPr lang="el-GR" sz="1200" b="1" i="0" u="none" strike="noStrike">
                          <a:solidFill>
                            <a:srgbClr val="000000"/>
                          </a:solidFill>
                          <a:effectLst/>
                          <a:latin typeface="Calibri" panose="020F0502020204030204" pitchFamily="34" charset="0"/>
                        </a:rPr>
                        <a:t>ΣΥΝΟΛΟ: Πρόγραμμα «Περιβάλλον &amp; Κλιματική Αλλαγή»</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l-GR"/>
                    </a:p>
                  </a:txBody>
                  <a:tcPr/>
                </a:tc>
                <a:tc>
                  <a:txBody>
                    <a:bodyPr/>
                    <a:lstStyle/>
                    <a:p>
                      <a:pPr algn="r" fontAlgn="ctr"/>
                      <a:r>
                        <a:rPr lang="el-GR" sz="1200" b="1" i="0" u="none" strike="noStrike" dirty="0">
                          <a:solidFill>
                            <a:srgbClr val="000000"/>
                          </a:solidFill>
                          <a:effectLst/>
                          <a:latin typeface="Calibri" panose="020F0502020204030204" pitchFamily="34" charset="0"/>
                        </a:rPr>
                        <a:t>3.606,84 εκ. € (Δ.Δ.)</a:t>
                      </a:r>
                    </a:p>
                  </a:txBody>
                  <a:tcPr marL="6350" marR="6350" marT="63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5235220"/>
                  </a:ext>
                </a:extLst>
              </a:tr>
            </a:tbl>
          </a:graphicData>
        </a:graphic>
      </p:graphicFrame>
      <p:sp>
        <p:nvSpPr>
          <p:cNvPr id="2" name="Slide Number Placeholder 12">
            <a:extLst>
              <a:ext uri="{FF2B5EF4-FFF2-40B4-BE49-F238E27FC236}">
                <a16:creationId xmlns:a16="http://schemas.microsoft.com/office/drawing/2014/main" id="{9D2992C4-9A6B-AB49-9910-08A3B91C97FD}"/>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15</a:t>
            </a:fld>
            <a:endParaRPr lang="el-GR" dirty="0"/>
          </a:p>
        </p:txBody>
      </p:sp>
    </p:spTree>
    <p:extLst>
      <p:ext uri="{BB962C8B-B14F-4D97-AF65-F5344CB8AC3E}">
        <p14:creationId xmlns:p14="http://schemas.microsoft.com/office/powerpoint/2010/main" val="4105837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30414" y="1115452"/>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115258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1043444"/>
            <a:ext cx="3898592" cy="369332"/>
          </a:xfrm>
          <a:prstGeom prst="rect">
            <a:avLst/>
          </a:prstGeom>
          <a:noFill/>
        </p:spPr>
        <p:txBody>
          <a:bodyPr wrap="square" rtlCol="0">
            <a:spAutoFit/>
          </a:bodyPr>
          <a:lstStyle/>
          <a:p>
            <a:r>
              <a:rPr lang="el-GR" b="1" dirty="0">
                <a:solidFill>
                  <a:schemeClr val="bg1">
                    <a:lumMod val="65000"/>
                  </a:schemeClr>
                </a:solidFill>
              </a:rPr>
              <a:t>Τρόπος υλοποίησης</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1079610"/>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610052" y="1552813"/>
            <a:ext cx="4033956" cy="10120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Η εγκατάσταση σταθμών ΑΠΕ με συστήματα αποθήκευσης ώστε να καλυφθεί:</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α) το 90% της κατανάλωσης των ευάλωτων νοικοκυριών και</a:t>
            </a:r>
          </a:p>
          <a:p>
            <a:pPr>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β) το 50% της κατανάλωσης των ΟΤΑ Α’ και Β’</a:t>
            </a:r>
            <a:r>
              <a:rPr lang="en-US" sz="1200" dirty="0">
                <a:solidFill>
                  <a:schemeClr val="tx1"/>
                </a:solidFill>
                <a:ea typeface="Calibri" panose="020F0502020204030204" pitchFamily="34" charset="0"/>
                <a:cs typeface="Arial" panose="020B0604020202020204" pitchFamily="34" charset="0"/>
              </a:rPr>
              <a:t> </a:t>
            </a:r>
            <a:r>
              <a:rPr lang="el-GR" sz="1200" dirty="0">
                <a:solidFill>
                  <a:schemeClr val="tx1"/>
                </a:solidFill>
                <a:ea typeface="Calibri" panose="020F0502020204030204" pitchFamily="34" charset="0"/>
                <a:cs typeface="Arial" panose="020B0604020202020204" pitchFamily="34" charset="0"/>
              </a:rPr>
              <a:t>βαθμού (π.χ. κτίρια, αντλιοστάσια, </a:t>
            </a:r>
            <a:r>
              <a:rPr lang="el-GR" sz="1200" dirty="0" err="1">
                <a:solidFill>
                  <a:schemeClr val="tx1"/>
                </a:solidFill>
                <a:ea typeface="Calibri" panose="020F0502020204030204" pitchFamily="34" charset="0"/>
                <a:cs typeface="Arial" panose="020B0604020202020204" pitchFamily="34" charset="0"/>
              </a:rPr>
              <a:t>οδοφωτισμός</a:t>
            </a:r>
            <a:r>
              <a:rPr lang="el-GR" sz="1200" dirty="0">
                <a:solidFill>
                  <a:schemeClr val="tx1"/>
                </a:solidFill>
                <a:ea typeface="Calibri" panose="020F0502020204030204" pitchFamily="34" charset="0"/>
                <a:cs typeface="Arial" panose="020B0604020202020204" pitchFamily="34" charset="0"/>
              </a:rPr>
              <a:t>), των ΔΕΥΑ και των ΤΟΕΒ/ΓΟΕΒ.</a:t>
            </a:r>
            <a:endParaRPr lang="el-GR" sz="1200" b="1" u="sng"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428358"/>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16</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5. Πρόγραμμα «Απόλλων» </a:t>
            </a:r>
          </a:p>
        </p:txBody>
      </p:sp>
      <p:sp>
        <p:nvSpPr>
          <p:cNvPr id="13" name="Subtitle 2">
            <a:extLst>
              <a:ext uri="{FF2B5EF4-FFF2-40B4-BE49-F238E27FC236}">
                <a16:creationId xmlns:a16="http://schemas.microsoft.com/office/drawing/2014/main" id="{89EFFEC1-F898-FF79-16FC-86EB8A82768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Η ανάπτυξη των σταθμών ΑΠΕ θα πραγματοποιηθεί μέσω ανταγωνιστικών διαγωνισμών που θα απευθύνονται σε έργα ΑΠΕ που έχουν εξασφαλίσει όρους σύνδεσης στο Σύστημα και θα συμψηφίζεται η παραγόμενη ενέργειά τους με εικονικό </a:t>
            </a:r>
            <a:r>
              <a:rPr lang="el-GR" sz="1200" dirty="0" err="1">
                <a:solidFill>
                  <a:schemeClr val="tx1"/>
                </a:solidFill>
                <a:ea typeface="Calibri" panose="020F0502020204030204" pitchFamily="34" charset="0"/>
                <a:cs typeface="Arial" panose="020B0604020202020204" pitchFamily="34" charset="0"/>
              </a:rPr>
              <a:t>ταυτοχρονισμένο</a:t>
            </a:r>
            <a:r>
              <a:rPr lang="el-GR" sz="1200" dirty="0">
                <a:solidFill>
                  <a:schemeClr val="tx1"/>
                </a:solidFill>
                <a:ea typeface="Calibri" panose="020F0502020204030204" pitchFamily="34" charset="0"/>
                <a:cs typeface="Arial" panose="020B0604020202020204" pitchFamily="34" charset="0"/>
              </a:rPr>
              <a:t> συμψηφισμό με τις απαιτούμενες καταναλώσεις των ωφελούμενων.</a:t>
            </a:r>
          </a:p>
          <a:p>
            <a:pPr algn="just">
              <a:lnSpc>
                <a:spcPct val="100000"/>
              </a:lnSpc>
              <a:spcBef>
                <a:spcPts val="450"/>
              </a:spcBef>
              <a:spcAft>
                <a:spcPts val="450"/>
              </a:spcAft>
              <a:tabLst>
                <a:tab pos="171450" algn="l"/>
              </a:tabLst>
            </a:pPr>
            <a:r>
              <a:rPr lang="el-GR" sz="1200" dirty="0">
                <a:solidFill>
                  <a:schemeClr val="tx1"/>
                </a:solidFill>
                <a:ea typeface="Calibri" panose="020F0502020204030204" pitchFamily="34" charset="0"/>
                <a:cs typeface="Arial" panose="020B0604020202020204" pitchFamily="34" charset="0"/>
              </a:rPr>
              <a:t>Θα αξιοποιηθεί το μοντέλο των Ενεργειακών Κοινοτήτων και θα συσταθεί σε κάθε Περιφέρεια μία Ενεργειακή Κοινότητα Πολιτών, στην οποία θα συμμετέχουν οι εκάστοτε ΟΤΑ, ΓΟΕΒ-ΤΟΕΒ, ΔΕΥΑ και θα συγκεντρωθούν τα ευάλωτα νοικοκυριά.</a:t>
            </a:r>
          </a:p>
        </p:txBody>
      </p:sp>
      <p:sp>
        <p:nvSpPr>
          <p:cNvPr id="16" name="Rounded Rectangle 7">
            <a:extLst>
              <a:ext uri="{FF2B5EF4-FFF2-40B4-BE49-F238E27FC236}">
                <a16:creationId xmlns:a16="http://schemas.microsoft.com/office/drawing/2014/main" id="{6C15BD23-1F95-1262-9283-8E44FA1BBDDA}"/>
              </a:ext>
            </a:extLst>
          </p:cNvPr>
          <p:cNvSpPr/>
          <p:nvPr/>
        </p:nvSpPr>
        <p:spPr>
          <a:xfrm>
            <a:off x="86362" y="3909637"/>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17" name="Rounded Rectangle 9">
            <a:extLst>
              <a:ext uri="{FF2B5EF4-FFF2-40B4-BE49-F238E27FC236}">
                <a16:creationId xmlns:a16="http://schemas.microsoft.com/office/drawing/2014/main" id="{3284EA40-56A2-8018-21C0-1B20AEF3C223}"/>
              </a:ext>
            </a:extLst>
          </p:cNvPr>
          <p:cNvSpPr/>
          <p:nvPr/>
        </p:nvSpPr>
        <p:spPr>
          <a:xfrm>
            <a:off x="3059832" y="3907401"/>
            <a:ext cx="2901462"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18" name="Rounded Rectangle 10">
            <a:extLst>
              <a:ext uri="{FF2B5EF4-FFF2-40B4-BE49-F238E27FC236}">
                <a16:creationId xmlns:a16="http://schemas.microsoft.com/office/drawing/2014/main" id="{4399695B-3970-0DDB-71EA-CEA3840AB56C}"/>
              </a:ext>
            </a:extLst>
          </p:cNvPr>
          <p:cNvSpPr/>
          <p:nvPr/>
        </p:nvSpPr>
        <p:spPr>
          <a:xfrm>
            <a:off x="6012160" y="3912299"/>
            <a:ext cx="2854881" cy="360484"/>
          </a:xfrm>
          <a:prstGeom prst="roundRect">
            <a:avLst/>
          </a:prstGeom>
          <a:solidFill>
            <a:srgbClr val="649696"/>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endParaRPr lang="el-GR"/>
          </a:p>
        </p:txBody>
      </p:sp>
      <p:sp>
        <p:nvSpPr>
          <p:cNvPr id="19" name="TextBox 18">
            <a:extLst>
              <a:ext uri="{FF2B5EF4-FFF2-40B4-BE49-F238E27FC236}">
                <a16:creationId xmlns:a16="http://schemas.microsoft.com/office/drawing/2014/main" id="{3132DA80-D2D6-1EF6-518A-CE0A9A3C1E20}"/>
              </a:ext>
            </a:extLst>
          </p:cNvPr>
          <p:cNvSpPr txBox="1"/>
          <p:nvPr/>
        </p:nvSpPr>
        <p:spPr>
          <a:xfrm>
            <a:off x="395536" y="3910618"/>
            <a:ext cx="2180493" cy="369332"/>
          </a:xfrm>
          <a:prstGeom prst="rect">
            <a:avLst/>
          </a:prstGeom>
          <a:noFill/>
          <a:ln>
            <a:noFill/>
          </a:ln>
        </p:spPr>
        <p:txBody>
          <a:bodyPr wrap="square" rtlCol="0">
            <a:spAutoFit/>
          </a:bodyPr>
          <a:lstStyle/>
          <a:p>
            <a:pPr algn="ctr"/>
            <a:r>
              <a:rPr lang="el-GR" dirty="0" err="1">
                <a:solidFill>
                  <a:schemeClr val="bg1"/>
                </a:solidFill>
              </a:rPr>
              <a:t>1</a:t>
            </a:r>
            <a:r>
              <a:rPr lang="el-GR" baseline="30000" dirty="0" err="1">
                <a:solidFill>
                  <a:schemeClr val="bg1"/>
                </a:solidFill>
              </a:rPr>
              <a:t>η</a:t>
            </a:r>
            <a:r>
              <a:rPr lang="el-GR" dirty="0">
                <a:solidFill>
                  <a:schemeClr val="bg1"/>
                </a:solidFill>
              </a:rPr>
              <a:t> ΦΑΣΗ</a:t>
            </a:r>
          </a:p>
        </p:txBody>
      </p:sp>
      <p:sp>
        <p:nvSpPr>
          <p:cNvPr id="20" name="TextBox 19">
            <a:extLst>
              <a:ext uri="{FF2B5EF4-FFF2-40B4-BE49-F238E27FC236}">
                <a16:creationId xmlns:a16="http://schemas.microsoft.com/office/drawing/2014/main" id="{8D92F418-8B9E-B995-388A-326F810C9BBD}"/>
              </a:ext>
            </a:extLst>
          </p:cNvPr>
          <p:cNvSpPr txBox="1"/>
          <p:nvPr/>
        </p:nvSpPr>
        <p:spPr>
          <a:xfrm>
            <a:off x="3420316" y="3923764"/>
            <a:ext cx="2180493" cy="369332"/>
          </a:xfrm>
          <a:prstGeom prst="rect">
            <a:avLst/>
          </a:prstGeom>
          <a:noFill/>
          <a:ln>
            <a:noFill/>
          </a:ln>
        </p:spPr>
        <p:txBody>
          <a:bodyPr wrap="square" rtlCol="0">
            <a:spAutoFit/>
          </a:bodyPr>
          <a:lstStyle/>
          <a:p>
            <a:pPr algn="ctr"/>
            <a:r>
              <a:rPr lang="el-GR" dirty="0">
                <a:solidFill>
                  <a:schemeClr val="bg1"/>
                </a:solidFill>
              </a:rPr>
              <a:t>2</a:t>
            </a:r>
            <a:r>
              <a:rPr lang="el-GR" baseline="30000" dirty="0">
                <a:solidFill>
                  <a:schemeClr val="bg1"/>
                </a:solidFill>
              </a:rPr>
              <a:t>η</a:t>
            </a:r>
            <a:r>
              <a:rPr lang="el-GR" dirty="0">
                <a:solidFill>
                  <a:schemeClr val="bg1"/>
                </a:solidFill>
              </a:rPr>
              <a:t> ΦΑΣΗ</a:t>
            </a:r>
          </a:p>
        </p:txBody>
      </p:sp>
      <p:sp>
        <p:nvSpPr>
          <p:cNvPr id="21" name="TextBox 20">
            <a:extLst>
              <a:ext uri="{FF2B5EF4-FFF2-40B4-BE49-F238E27FC236}">
                <a16:creationId xmlns:a16="http://schemas.microsoft.com/office/drawing/2014/main" id="{ACF0A58A-F696-0773-2651-76FD44780269}"/>
              </a:ext>
            </a:extLst>
          </p:cNvPr>
          <p:cNvSpPr txBox="1"/>
          <p:nvPr/>
        </p:nvSpPr>
        <p:spPr>
          <a:xfrm>
            <a:off x="6356000" y="3923764"/>
            <a:ext cx="2180493" cy="369332"/>
          </a:xfrm>
          <a:prstGeom prst="rect">
            <a:avLst/>
          </a:prstGeom>
          <a:noFill/>
          <a:ln>
            <a:noFill/>
          </a:ln>
        </p:spPr>
        <p:txBody>
          <a:bodyPr wrap="square" rtlCol="0">
            <a:spAutoFit/>
          </a:bodyPr>
          <a:lstStyle/>
          <a:p>
            <a:pPr algn="ctr"/>
            <a:r>
              <a:rPr lang="el-GR" dirty="0">
                <a:solidFill>
                  <a:schemeClr val="bg1"/>
                </a:solidFill>
              </a:rPr>
              <a:t>3</a:t>
            </a:r>
            <a:r>
              <a:rPr lang="el-GR" baseline="30000" dirty="0">
                <a:solidFill>
                  <a:schemeClr val="bg1"/>
                </a:solidFill>
              </a:rPr>
              <a:t>η</a:t>
            </a:r>
            <a:r>
              <a:rPr lang="el-GR" dirty="0">
                <a:solidFill>
                  <a:schemeClr val="bg1"/>
                </a:solidFill>
              </a:rPr>
              <a:t> ΦΑΣΗ</a:t>
            </a:r>
          </a:p>
        </p:txBody>
      </p:sp>
      <p:sp>
        <p:nvSpPr>
          <p:cNvPr id="22" name="TextBox 21">
            <a:extLst>
              <a:ext uri="{FF2B5EF4-FFF2-40B4-BE49-F238E27FC236}">
                <a16:creationId xmlns:a16="http://schemas.microsoft.com/office/drawing/2014/main" id="{15EB5A35-FD68-3B4A-F413-1BCB23A8DA70}"/>
              </a:ext>
            </a:extLst>
          </p:cNvPr>
          <p:cNvSpPr txBox="1"/>
          <p:nvPr/>
        </p:nvSpPr>
        <p:spPr>
          <a:xfrm>
            <a:off x="82924" y="4351163"/>
            <a:ext cx="2901462" cy="2246769"/>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marL="285750" indent="-285750">
              <a:buFont typeface="Arial" panose="020B0604020202020204" pitchFamily="34" charset="0"/>
              <a:buChar char="•"/>
            </a:pPr>
            <a:r>
              <a:rPr lang="el-GR" sz="1400" dirty="0">
                <a:solidFill>
                  <a:schemeClr val="bg1"/>
                </a:solidFill>
              </a:rPr>
              <a:t>Σύσταση Ενεργειακών Κοινοτήτων πολιτών ανά Περιφέρεια</a:t>
            </a:r>
          </a:p>
          <a:p>
            <a:pPr marL="285750" indent="-285750">
              <a:buFont typeface="Arial" panose="020B0604020202020204" pitchFamily="34" charset="0"/>
              <a:buChar char="•"/>
            </a:pPr>
            <a:r>
              <a:rPr lang="el-GR" sz="1400" dirty="0">
                <a:solidFill>
                  <a:schemeClr val="bg1"/>
                </a:solidFill>
              </a:rPr>
              <a:t>Ανάλυση προφίλ κατανάλωσης και ενεργειακών αναγκών</a:t>
            </a:r>
          </a:p>
          <a:p>
            <a:pPr marL="285750" indent="-285750">
              <a:buFont typeface="Arial" panose="020B0604020202020204" pitchFamily="34" charset="0"/>
              <a:buChar char="•"/>
            </a:pPr>
            <a:r>
              <a:rPr lang="el-GR" sz="1400" dirty="0">
                <a:solidFill>
                  <a:schemeClr val="bg1"/>
                </a:solidFill>
              </a:rPr>
              <a:t>Διαστασιολόγηση απαιτούμενων έργων ΑΠΕ</a:t>
            </a:r>
          </a:p>
          <a:p>
            <a:pPr algn="ctr"/>
            <a:r>
              <a:rPr lang="el-GR" sz="1400" b="1" dirty="0">
                <a:solidFill>
                  <a:schemeClr val="bg1"/>
                </a:solidFill>
              </a:rPr>
              <a:t>Προκήρυξη ανοιχτού διαγωνισμού για συμβουλευτικές υπηρεσίες προς υποστήριξη των ΟΤΑ</a:t>
            </a:r>
          </a:p>
        </p:txBody>
      </p:sp>
      <p:sp>
        <p:nvSpPr>
          <p:cNvPr id="37" name="TextBox 36">
            <a:extLst>
              <a:ext uri="{FF2B5EF4-FFF2-40B4-BE49-F238E27FC236}">
                <a16:creationId xmlns:a16="http://schemas.microsoft.com/office/drawing/2014/main" id="{A00D03F1-6107-F48C-CF75-7688AB364C5A}"/>
              </a:ext>
            </a:extLst>
          </p:cNvPr>
          <p:cNvSpPr txBox="1"/>
          <p:nvPr/>
        </p:nvSpPr>
        <p:spPr>
          <a:xfrm>
            <a:off x="3049888" y="4351163"/>
            <a:ext cx="2901462" cy="2031325"/>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Προκήρυξη διαγωνισμών για την κατασκευή, λειτουργία, συντήρηση έργων ΑΠΕ</a:t>
            </a:r>
          </a:p>
          <a:p>
            <a:r>
              <a:rPr lang="el-GR" dirty="0"/>
              <a:t>Επιλογή έργων ΑΠΕ με βάση την χαμηλότερη τιμή αποζημίωσης </a:t>
            </a:r>
          </a:p>
          <a:p>
            <a:r>
              <a:rPr lang="el-GR" dirty="0"/>
              <a:t>Σύναψη Συμβάσεων Λειτουργικής Ενίσχυσης μεταξύ Αναδόχων (Παραγωγών ΑΠΕ)-</a:t>
            </a:r>
            <a:r>
              <a:rPr lang="el-GR" dirty="0" err="1"/>
              <a:t>ΔΑΠΕΕΠ-ΕΚοιν</a:t>
            </a:r>
            <a:r>
              <a:rPr lang="el-GR" dirty="0"/>
              <a:t> Πολιτών</a:t>
            </a:r>
          </a:p>
        </p:txBody>
      </p:sp>
      <p:sp>
        <p:nvSpPr>
          <p:cNvPr id="38" name="TextBox 37">
            <a:extLst>
              <a:ext uri="{FF2B5EF4-FFF2-40B4-BE49-F238E27FC236}">
                <a16:creationId xmlns:a16="http://schemas.microsoft.com/office/drawing/2014/main" id="{2340ABB8-479D-4A3B-3666-9E0957643AAF}"/>
              </a:ext>
            </a:extLst>
          </p:cNvPr>
          <p:cNvSpPr txBox="1"/>
          <p:nvPr/>
        </p:nvSpPr>
        <p:spPr>
          <a:xfrm>
            <a:off x="6075511" y="4364830"/>
            <a:ext cx="2816970" cy="1600438"/>
          </a:xfrm>
          <a:prstGeom prst="rect">
            <a:avLst/>
          </a:prstGeom>
          <a:solidFill>
            <a:srgbClr val="F7992C"/>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defPPr>
              <a:defRPr lang="el-GR"/>
            </a:defPPr>
            <a:lvl1pPr marL="285750" indent="-285750">
              <a:buFont typeface="Arial" panose="020B0604020202020204" pitchFamily="34" charset="0"/>
              <a:buChar char="•"/>
              <a:defRPr sz="1400">
                <a:solidFill>
                  <a:schemeClr val="bg1"/>
                </a:solidFill>
              </a:defRPr>
            </a:lvl1pPr>
          </a:lstStyle>
          <a:p>
            <a:r>
              <a:rPr lang="el-GR" dirty="0"/>
              <a:t>Κατασκευή έργων</a:t>
            </a:r>
          </a:p>
          <a:p>
            <a:r>
              <a:rPr lang="el-GR" dirty="0"/>
              <a:t>Ηλέκτριση των έργων στο Σύστημα</a:t>
            </a:r>
          </a:p>
          <a:p>
            <a:r>
              <a:rPr lang="el-GR" dirty="0"/>
              <a:t>Σύναψη Συμβάσεων Συμψηφισμού </a:t>
            </a:r>
            <a:r>
              <a:rPr lang="el-GR"/>
              <a:t>μεταξύ Εκοιν</a:t>
            </a:r>
            <a:r>
              <a:rPr lang="el-GR" dirty="0"/>
              <a:t> Πολιτών – Προμηθευτή Η.Ε. – Αναδόχων (Παραγωγών </a:t>
            </a:r>
            <a:r>
              <a:rPr lang="el-GR"/>
              <a:t>ΑΠΕ)-</a:t>
            </a:r>
            <a:endParaRPr lang="el-GR" dirty="0"/>
          </a:p>
        </p:txBody>
      </p:sp>
    </p:spTree>
    <p:extLst>
      <p:ext uri="{BB962C8B-B14F-4D97-AF65-F5344CB8AC3E}">
        <p14:creationId xmlns:p14="http://schemas.microsoft.com/office/powerpoint/2010/main" val="3004725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8D3A274-CA36-80C5-02DD-A527C9E992F1}"/>
              </a:ext>
            </a:extLst>
          </p:cNvPr>
          <p:cNvSpPr txBox="1"/>
          <p:nvPr/>
        </p:nvSpPr>
        <p:spPr>
          <a:xfrm>
            <a:off x="971600" y="847866"/>
            <a:ext cx="3168352" cy="369332"/>
          </a:xfrm>
          <a:prstGeom prst="rect">
            <a:avLst/>
          </a:prstGeom>
          <a:noFill/>
        </p:spPr>
        <p:txBody>
          <a:bodyPr wrap="square" rtlCol="0">
            <a:spAutoFit/>
          </a:bodyPr>
          <a:lstStyle/>
          <a:p>
            <a:r>
              <a:rPr lang="el-GR" b="1" dirty="0">
                <a:solidFill>
                  <a:srgbClr val="649696"/>
                </a:solidFill>
              </a:rPr>
              <a:t>Περιγραφή</a:t>
            </a:r>
          </a:p>
        </p:txBody>
      </p:sp>
      <p:sp>
        <p:nvSpPr>
          <p:cNvPr id="4" name="Rectangle 2">
            <a:extLst>
              <a:ext uri="{FF2B5EF4-FFF2-40B4-BE49-F238E27FC236}">
                <a16:creationId xmlns:a16="http://schemas.microsoft.com/office/drawing/2014/main" id="{E9940ED0-0AF7-6FA2-C42F-8AE04725E374}"/>
              </a:ext>
            </a:extLst>
          </p:cNvPr>
          <p:cNvSpPr>
            <a:spLocks noChangeAspect="1"/>
          </p:cNvSpPr>
          <p:nvPr/>
        </p:nvSpPr>
        <p:spPr>
          <a:xfrm>
            <a:off x="602908" y="946831"/>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7" name="TextBox 6">
            <a:extLst>
              <a:ext uri="{FF2B5EF4-FFF2-40B4-BE49-F238E27FC236}">
                <a16:creationId xmlns:a16="http://schemas.microsoft.com/office/drawing/2014/main" id="{C1B6CB1D-5E83-6131-5F8D-5934D409783B}"/>
              </a:ext>
            </a:extLst>
          </p:cNvPr>
          <p:cNvSpPr txBox="1"/>
          <p:nvPr/>
        </p:nvSpPr>
        <p:spPr>
          <a:xfrm>
            <a:off x="5148064" y="899428"/>
            <a:ext cx="3898592" cy="369332"/>
          </a:xfrm>
          <a:prstGeom prst="rect">
            <a:avLst/>
          </a:prstGeom>
          <a:noFill/>
        </p:spPr>
        <p:txBody>
          <a:bodyPr wrap="square" rtlCol="0">
            <a:spAutoFit/>
          </a:bodyPr>
          <a:lstStyle/>
          <a:p>
            <a:r>
              <a:rPr lang="el-GR" b="1" dirty="0">
                <a:solidFill>
                  <a:schemeClr val="bg1">
                    <a:lumMod val="65000"/>
                  </a:schemeClr>
                </a:solidFill>
              </a:rPr>
              <a:t>Δικαιούχοι</a:t>
            </a:r>
          </a:p>
        </p:txBody>
      </p:sp>
      <p:sp>
        <p:nvSpPr>
          <p:cNvPr id="8" name="Rectangle 2">
            <a:extLst>
              <a:ext uri="{FF2B5EF4-FFF2-40B4-BE49-F238E27FC236}">
                <a16:creationId xmlns:a16="http://schemas.microsoft.com/office/drawing/2014/main" id="{2AD62896-ABEA-EC3C-D221-81A907669838}"/>
              </a:ext>
            </a:extLst>
          </p:cNvPr>
          <p:cNvSpPr>
            <a:spLocks noChangeAspect="1"/>
          </p:cNvSpPr>
          <p:nvPr/>
        </p:nvSpPr>
        <p:spPr>
          <a:xfrm>
            <a:off x="4788024" y="935594"/>
            <a:ext cx="297000" cy="297000"/>
          </a:xfrm>
          <a:prstGeom prst="rect">
            <a:avLst/>
          </a:prstGeom>
          <a:solidFill>
            <a:srgbClr val="BCBCB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en-GB" b="1" dirty="0">
              <a:solidFill>
                <a:schemeClr val="tx1"/>
              </a:solidFill>
            </a:endParaRPr>
          </a:p>
        </p:txBody>
      </p:sp>
      <p:sp>
        <p:nvSpPr>
          <p:cNvPr id="10" name="Subtitle 2">
            <a:extLst>
              <a:ext uri="{FF2B5EF4-FFF2-40B4-BE49-F238E27FC236}">
                <a16:creationId xmlns:a16="http://schemas.microsoft.com/office/drawing/2014/main" id="{7D045BD8-35CC-1282-4B99-A9405CA2C6D3}"/>
              </a:ext>
            </a:extLst>
          </p:cNvPr>
          <p:cNvSpPr txBox="1">
            <a:spLocks/>
          </p:cNvSpPr>
          <p:nvPr/>
        </p:nvSpPr>
        <p:spPr>
          <a:xfrm>
            <a:off x="610052" y="1408797"/>
            <a:ext cx="4321988" cy="4752528"/>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Το Πρόγραμμα «Φωτοβολταϊκά στη στέγη», επιχορηγεί τα νοικοκυριά για την εγκατάσταση Φ/Β συστημάτων με σύστημα αποθήκευσης και τους αγρότες για την εγκατάσταση Φ/Β συστημάτων με ή χωρίς σύστημα αποθήκευσης για αυτοκατανάλωση με εφαρμογή ενεργειακού συμψηφισμού. </a:t>
            </a:r>
          </a:p>
          <a:p>
            <a:pPr algn="just">
              <a:lnSpc>
                <a:spcPct val="100000"/>
              </a:lnSpc>
              <a:spcBef>
                <a:spcPts val="0"/>
              </a:spcBef>
              <a:tabLst>
                <a:tab pos="171450" algn="l"/>
              </a:tabLst>
            </a:pPr>
            <a:endParaRPr lang="el-GR" sz="1200" dirty="0">
              <a:solidFill>
                <a:schemeClr val="tx1"/>
              </a:solidFill>
              <a:ea typeface="Calibri" panose="020F0502020204030204" pitchFamily="34" charset="0"/>
              <a:cs typeface="Arial" panose="020B0604020202020204" pitchFamily="34" charset="0"/>
            </a:endParaRPr>
          </a:p>
          <a:p>
            <a:pPr algn="just">
              <a:lnSpc>
                <a:spcPct val="100000"/>
              </a:lnSpc>
              <a:spcBef>
                <a:spcPts val="0"/>
              </a:spcBef>
              <a:tabLst>
                <a:tab pos="171450" algn="l"/>
              </a:tabLst>
            </a:pPr>
            <a:r>
              <a:rPr lang="el-GR" sz="1200" dirty="0">
                <a:solidFill>
                  <a:schemeClr val="tx1"/>
                </a:solidFill>
                <a:ea typeface="Calibri" panose="020F0502020204030204" pitchFamily="34" charset="0"/>
                <a:cs typeface="Arial" panose="020B0604020202020204" pitchFamily="34" charset="0"/>
              </a:rPr>
              <a:t>H μέγιστη επιλέξιμη εγκατεστημένη ισχύς των φωτοβολταϊκών συστημάτων ανά εγκατάσταση στο πλαίσιο του Προγράμματος που θα </a:t>
            </a:r>
            <a:r>
              <a:rPr lang="el-GR" sz="1200" b="1" u="sng" dirty="0">
                <a:solidFill>
                  <a:schemeClr val="tx1"/>
                </a:solidFill>
                <a:ea typeface="Calibri" panose="020F0502020204030204" pitchFamily="34" charset="0"/>
                <a:cs typeface="Arial" panose="020B0604020202020204" pitchFamily="34" charset="0"/>
              </a:rPr>
              <a:t>χρηματοδοτείται ορίζεται στα 10,8kW.</a:t>
            </a:r>
          </a:p>
          <a:p>
            <a:pPr algn="just">
              <a:lnSpc>
                <a:spcPct val="100000"/>
              </a:lnSpc>
              <a:spcBef>
                <a:spcPts val="0"/>
              </a:spcBef>
              <a:tabLst>
                <a:tab pos="171450" algn="l"/>
              </a:tabLst>
            </a:pPr>
            <a:endParaRPr lang="el-GR" sz="1200" dirty="0">
              <a:solidFill>
                <a:schemeClr val="tx1"/>
              </a:solidFill>
              <a:cs typeface="Arial" panose="020B0604020202020204" pitchFamily="34" charset="0"/>
            </a:endParaRPr>
          </a:p>
          <a:p>
            <a:pPr algn="just">
              <a:lnSpc>
                <a:spcPct val="100000"/>
              </a:lnSpc>
              <a:spcBef>
                <a:spcPts val="0"/>
              </a:spcBef>
              <a:tabLst>
                <a:tab pos="171450" algn="l"/>
              </a:tabLst>
            </a:pPr>
            <a:endParaRPr lang="en-GB" sz="1200" dirty="0">
              <a:solidFill>
                <a:schemeClr val="tx1"/>
              </a:solidFill>
            </a:endParaRPr>
          </a:p>
        </p:txBody>
      </p:sp>
      <p:sp>
        <p:nvSpPr>
          <p:cNvPr id="3" name="Slide Number Placeholder 12">
            <a:extLst>
              <a:ext uri="{FF2B5EF4-FFF2-40B4-BE49-F238E27FC236}">
                <a16:creationId xmlns:a16="http://schemas.microsoft.com/office/drawing/2014/main" id="{5B4FE643-6485-5D12-A8A5-2C5C09553018}"/>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pPr/>
              <a:t>17</a:t>
            </a:fld>
            <a:endParaRPr lang="el-GR" dirty="0"/>
          </a:p>
        </p:txBody>
      </p:sp>
      <p:sp>
        <p:nvSpPr>
          <p:cNvPr id="5" name="Title 6">
            <a:extLst>
              <a:ext uri="{FF2B5EF4-FFF2-40B4-BE49-F238E27FC236}">
                <a16:creationId xmlns:a16="http://schemas.microsoft.com/office/drawing/2014/main" id="{FA41A5AB-F9FB-AF9F-5198-99A0D48A249B}"/>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6. Πρόγραμμα «Φωτοβολταϊκά στη στέγη» </a:t>
            </a:r>
          </a:p>
        </p:txBody>
      </p:sp>
      <p:sp>
        <p:nvSpPr>
          <p:cNvPr id="9" name="TextBox 8">
            <a:extLst>
              <a:ext uri="{FF2B5EF4-FFF2-40B4-BE49-F238E27FC236}">
                <a16:creationId xmlns:a16="http://schemas.microsoft.com/office/drawing/2014/main" id="{F54E9812-6DF3-84DC-E486-3CACED491963}"/>
              </a:ext>
            </a:extLst>
          </p:cNvPr>
          <p:cNvSpPr txBox="1"/>
          <p:nvPr/>
        </p:nvSpPr>
        <p:spPr>
          <a:xfrm>
            <a:off x="969978" y="3429000"/>
            <a:ext cx="2656889" cy="369332"/>
          </a:xfrm>
          <a:prstGeom prst="rect">
            <a:avLst/>
          </a:prstGeom>
          <a:noFill/>
        </p:spPr>
        <p:txBody>
          <a:bodyPr wrap="square" rtlCol="0">
            <a:spAutoFit/>
          </a:bodyPr>
          <a:lstStyle/>
          <a:p>
            <a:r>
              <a:rPr lang="el-GR" b="1" dirty="0">
                <a:solidFill>
                  <a:srgbClr val="649696"/>
                </a:solidFill>
              </a:rPr>
              <a:t>Διαθέσιμοι πόροι</a:t>
            </a:r>
          </a:p>
        </p:txBody>
      </p:sp>
      <p:sp>
        <p:nvSpPr>
          <p:cNvPr id="12" name="Rectangle 2">
            <a:extLst>
              <a:ext uri="{FF2B5EF4-FFF2-40B4-BE49-F238E27FC236}">
                <a16:creationId xmlns:a16="http://schemas.microsoft.com/office/drawing/2014/main" id="{25969536-D292-BD75-6142-FFDB15911F6F}"/>
              </a:ext>
            </a:extLst>
          </p:cNvPr>
          <p:cNvSpPr>
            <a:spLocks noChangeAspect="1"/>
          </p:cNvSpPr>
          <p:nvPr/>
        </p:nvSpPr>
        <p:spPr>
          <a:xfrm>
            <a:off x="601286" y="3455957"/>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3" name="Subtitle 2">
            <a:extLst>
              <a:ext uri="{FF2B5EF4-FFF2-40B4-BE49-F238E27FC236}">
                <a16:creationId xmlns:a16="http://schemas.microsoft.com/office/drawing/2014/main" id="{89EFFEC1-F898-FF79-16FC-86EB8A827689}"/>
              </a:ext>
            </a:extLst>
          </p:cNvPr>
          <p:cNvSpPr txBox="1">
            <a:spLocks/>
          </p:cNvSpPr>
          <p:nvPr/>
        </p:nvSpPr>
        <p:spPr>
          <a:xfrm>
            <a:off x="5053316" y="1408797"/>
            <a:ext cx="3695148" cy="1984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ea typeface="Calibri" panose="020F0502020204030204" pitchFamily="34" charset="0"/>
                <a:cs typeface="Arial" panose="020B0604020202020204" pitchFamily="34" charset="0"/>
              </a:rPr>
              <a:t>Επιλέξιμοι ωφελούμενοι στην κατηγορία Α (Ευάλωτα Νοικοκυριά), είναι οι δικαιούχοι κοινωνικού οικιακού τιμολογίου, κατά την υποβολή της αίτησης, σύμφωνα με το Μητρώο Ευάλωτων Πελατών που τηρεί ο ΔΕΔΔΗΕ. </a:t>
            </a:r>
          </a:p>
          <a:p>
            <a:pPr marL="129779" indent="-129779" algn="just">
              <a:lnSpc>
                <a:spcPct val="100000"/>
              </a:lnSpc>
              <a:spcBef>
                <a:spcPts val="450"/>
              </a:spcBef>
              <a:spcAft>
                <a:spcPts val="450"/>
              </a:spcAft>
              <a:buFont typeface="Symbol" panose="05050102010706020507" pitchFamily="18" charset="2"/>
              <a:buChar char=""/>
              <a:tabLst>
                <a:tab pos="171450" algn="l"/>
              </a:tabLst>
            </a:pPr>
            <a:r>
              <a:rPr lang="el-GR" sz="1200" dirty="0">
                <a:solidFill>
                  <a:schemeClr val="tx1"/>
                </a:solidFill>
              </a:rPr>
              <a:t>Επιλέξιμοι ωφελούμενοι στην κατηγορία Δ (Αγρότες) είναι αποκλειστικά οι επαγγελματίες αγρότες και οι αγρότες ειδικού καθεστώτος, οι οποίοι είναι εγγεγραμμένοι στο Μητρώο Αγροτών και Αγροτικών Εκμεταλλεύσεων. </a:t>
            </a:r>
            <a:endParaRPr lang="en-GB" sz="1200" dirty="0">
              <a:solidFill>
                <a:schemeClr val="tx1"/>
              </a:solidFill>
            </a:endParaRPr>
          </a:p>
        </p:txBody>
      </p:sp>
      <p:pic>
        <p:nvPicPr>
          <p:cNvPr id="14" name="Picture 8">
            <a:extLst>
              <a:ext uri="{FF2B5EF4-FFF2-40B4-BE49-F238E27FC236}">
                <a16:creationId xmlns:a16="http://schemas.microsoft.com/office/drawing/2014/main" id="{08943CD6-2A58-B623-DE76-307B42262CF8}"/>
              </a:ext>
            </a:extLst>
          </p:cNvPr>
          <p:cNvPicPr>
            <a:picLocks noChangeAspect="1"/>
          </p:cNvPicPr>
          <p:nvPr/>
        </p:nvPicPr>
        <p:blipFill rotWithShape="1">
          <a:blip r:embed="rId2"/>
          <a:srcRect l="11278" r="6935"/>
          <a:stretch/>
        </p:blipFill>
        <p:spPr>
          <a:xfrm>
            <a:off x="107504" y="4070055"/>
            <a:ext cx="4680520" cy="2455289"/>
          </a:xfrm>
          <a:prstGeom prst="rect">
            <a:avLst/>
          </a:prstGeom>
        </p:spPr>
      </p:pic>
      <p:pic>
        <p:nvPicPr>
          <p:cNvPr id="6" name="Content Placeholder 3">
            <a:extLst>
              <a:ext uri="{FF2B5EF4-FFF2-40B4-BE49-F238E27FC236}">
                <a16:creationId xmlns:a16="http://schemas.microsoft.com/office/drawing/2014/main" id="{EB531CF7-83E9-CF9D-FE24-CA15031DBD6E}"/>
              </a:ext>
            </a:extLst>
          </p:cNvPr>
          <p:cNvPicPr>
            <a:picLocks noChangeAspect="1"/>
          </p:cNvPicPr>
          <p:nvPr/>
        </p:nvPicPr>
        <p:blipFill>
          <a:blip r:embed="rId3"/>
          <a:stretch>
            <a:fillRect/>
          </a:stretch>
        </p:blipFill>
        <p:spPr>
          <a:xfrm>
            <a:off x="4828867" y="3573111"/>
            <a:ext cx="4116067" cy="3096249"/>
          </a:xfrm>
          <a:prstGeom prst="rect">
            <a:avLst/>
          </a:prstGeom>
        </p:spPr>
      </p:pic>
    </p:spTree>
    <p:extLst>
      <p:ext uri="{BB962C8B-B14F-4D97-AF65-F5344CB8AC3E}">
        <p14:creationId xmlns:p14="http://schemas.microsoft.com/office/powerpoint/2010/main" val="192278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707904" y="3717032"/>
            <a:ext cx="4894834" cy="716543"/>
          </a:xfrm>
          <a:prstGeom prst="rect">
            <a:avLst/>
          </a:prstGeom>
        </p:spPr>
        <p:txBody>
          <a:bodyPr vert="horz" lIns="0" tIns="34290" rIns="0" bIns="34290" rtlCol="0" anchor="b">
            <a:normAutofit fontScale="77500" lnSpcReduction="20000"/>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1. Εισαγωγή</a:t>
            </a:r>
            <a:r>
              <a:rPr lang="el-GR" sz="3200" dirty="0">
                <a:solidFill>
                  <a:srgbClr val="FFC000"/>
                </a:solidFill>
                <a:latin typeface="Calibri" panose="020F0502020204030204" pitchFamily="34" charset="0"/>
                <a:cs typeface="Calibri" panose="020F0502020204030204" pitchFamily="34" charset="0"/>
              </a:rPr>
              <a:t> στη Δίκαιη Μετάβαση</a:t>
            </a:r>
            <a:endParaRPr kumimoji="0" lang="el-GR" sz="3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338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1">
            <a:extLst>
              <a:ext uri="{FF2B5EF4-FFF2-40B4-BE49-F238E27FC236}">
                <a16:creationId xmlns:a16="http://schemas.microsoft.com/office/drawing/2014/main" id="{380C1E2B-60AD-443D-DC63-3C9FD156952C}"/>
              </a:ext>
            </a:extLst>
          </p:cNvPr>
          <p:cNvSpPr/>
          <p:nvPr/>
        </p:nvSpPr>
        <p:spPr>
          <a:xfrm>
            <a:off x="560714" y="3429000"/>
            <a:ext cx="7943092" cy="35640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Μηχανισμός Δίκαιης Μετάβασης (2020)</a:t>
            </a:r>
          </a:p>
        </p:txBody>
      </p:sp>
      <p:sp>
        <p:nvSpPr>
          <p:cNvPr id="12" name="Rectangle 35">
            <a:extLst>
              <a:ext uri="{FF2B5EF4-FFF2-40B4-BE49-F238E27FC236}">
                <a16:creationId xmlns:a16="http://schemas.microsoft.com/office/drawing/2014/main" id="{7E8522E7-F116-8056-FDE0-B1DC45FEA8CB}"/>
              </a:ext>
            </a:extLst>
          </p:cNvPr>
          <p:cNvSpPr/>
          <p:nvPr/>
        </p:nvSpPr>
        <p:spPr>
          <a:xfrm>
            <a:off x="560714" y="2526985"/>
            <a:ext cx="7943093" cy="356400"/>
          </a:xfrm>
          <a:prstGeom prst="rect">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Ανακοίνωση της Επιτροπής, με τίτλο: «Η Ευρωπαϊκή Πράσινη Συμφωνία»  (2019)</a:t>
            </a:r>
          </a:p>
        </p:txBody>
      </p:sp>
      <p:sp>
        <p:nvSpPr>
          <p:cNvPr id="13" name="Rectangle 8">
            <a:extLst>
              <a:ext uri="{FF2B5EF4-FFF2-40B4-BE49-F238E27FC236}">
                <a16:creationId xmlns:a16="http://schemas.microsoft.com/office/drawing/2014/main" id="{A3B126FA-E6EB-DFD9-79E4-83426BEA969E}"/>
              </a:ext>
            </a:extLst>
          </p:cNvPr>
          <p:cNvSpPr/>
          <p:nvPr/>
        </p:nvSpPr>
        <p:spPr>
          <a:xfrm>
            <a:off x="539552" y="1165830"/>
            <a:ext cx="7943093" cy="35492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F7992C"/>
              </a:buClr>
              <a:buSzTx/>
              <a:buFontTx/>
              <a:buNone/>
              <a:tabLst/>
              <a:defRPr/>
            </a:pPr>
            <a:r>
              <a:rPr kumimoji="0" lang="el-GR" sz="1400" b="1" i="0" u="none" strike="noStrike" kern="1200" cap="none" spc="0" normalizeH="0" baseline="0" noProof="0" dirty="0">
                <a:ln>
                  <a:noFill/>
                </a:ln>
                <a:solidFill>
                  <a:srgbClr val="404042"/>
                </a:solidFill>
                <a:effectLst/>
                <a:uLnTx/>
                <a:uFillTx/>
                <a:latin typeface="Calibri" panose="020F0502020204030204"/>
                <a:ea typeface="+mn-ea"/>
                <a:cs typeface="+mn-cs"/>
              </a:rPr>
              <a:t>Συμφωνία του Παρισιού (2016)</a:t>
            </a:r>
          </a:p>
        </p:txBody>
      </p:sp>
      <p:sp>
        <p:nvSpPr>
          <p:cNvPr id="21" name="Subtitle 2">
            <a:extLst>
              <a:ext uri="{FF2B5EF4-FFF2-40B4-BE49-F238E27FC236}">
                <a16:creationId xmlns:a16="http://schemas.microsoft.com/office/drawing/2014/main" id="{82E621BE-D5E8-BE74-E5A1-8FF59D1005F7}"/>
              </a:ext>
            </a:extLst>
          </p:cNvPr>
          <p:cNvSpPr txBox="1">
            <a:spLocks/>
          </p:cNvSpPr>
          <p:nvPr/>
        </p:nvSpPr>
        <p:spPr>
          <a:xfrm>
            <a:off x="656974" y="1597963"/>
            <a:ext cx="7587433" cy="700920"/>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Εγκρίθηκε</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στο πλαίσιο της</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σύμβασης πλαισίου των Ηνωμένων Εθνών για την κλιματική αλλαγή </a:t>
            </a:r>
          </a:p>
          <a:p>
            <a:pPr marL="257175" marR="0" lvl="0" indent="-257175" algn="just" defTabSz="914400" rtl="0" eaLnBrk="1" fontAlgn="auto" latinLnBrk="0" hangingPunct="1">
              <a:lnSpc>
                <a:spcPct val="115000"/>
              </a:lnSpc>
              <a:spcBef>
                <a:spcPts val="450"/>
              </a:spcBef>
              <a:spcAft>
                <a:spcPts val="60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a:t>
            </a:r>
            <a:r>
              <a:rPr kumimoji="0" lang="en-US" sz="1400" b="0" i="0" u="none" strike="noStrike" kern="100" cap="none" spc="0" normalizeH="0" baseline="0" noProof="0" dirty="0" err="1">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ροσ</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πάθεια περιορισμού της αύξησης της θερμοκρασίας στο επίπεδο του </a:t>
            </a:r>
            <a:r>
              <a:rPr kumimoji="0" lang="en-US"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1,5 °C</a:t>
            </a:r>
            <a:r>
              <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πάνω από τα προβιομηχανικά επίπεδα</a:t>
            </a:r>
          </a:p>
        </p:txBody>
      </p:sp>
      <p:sp>
        <p:nvSpPr>
          <p:cNvPr id="27" name="Subtitle 2">
            <a:extLst>
              <a:ext uri="{FF2B5EF4-FFF2-40B4-BE49-F238E27FC236}">
                <a16:creationId xmlns:a16="http://schemas.microsoft.com/office/drawing/2014/main" id="{BCB4FECD-4E40-3005-F10C-A0333FF65D69}"/>
              </a:ext>
            </a:extLst>
          </p:cNvPr>
          <p:cNvSpPr txBox="1">
            <a:spLocks/>
          </p:cNvSpPr>
          <p:nvPr/>
        </p:nvSpPr>
        <p:spPr>
          <a:xfrm>
            <a:off x="560714" y="3016629"/>
            <a:ext cx="5596642" cy="234413"/>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Επίτευξη μιας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κλιματικά ουδέτερης Ένωσης </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έως το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2050</a:t>
            </a:r>
          </a:p>
          <a:p>
            <a:pPr marL="257175" marR="0" lvl="0" indent="-257175" algn="l"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28" name="Subtitle 2">
            <a:extLst>
              <a:ext uri="{FF2B5EF4-FFF2-40B4-BE49-F238E27FC236}">
                <a16:creationId xmlns:a16="http://schemas.microsoft.com/office/drawing/2014/main" id="{7FB8C9E8-028C-47E4-9E97-9EB1EDF5EA5F}"/>
              </a:ext>
            </a:extLst>
          </p:cNvPr>
          <p:cNvSpPr txBox="1">
            <a:spLocks/>
          </p:cNvSpPr>
          <p:nvPr/>
        </p:nvSpPr>
        <p:spPr>
          <a:xfrm>
            <a:off x="653392" y="3961136"/>
            <a:ext cx="7851479" cy="2420191"/>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Η Ευρωπαϊκή Πράσινη Συμφωνία εξήγγειλε έναν Μηχανισμό Δίκαιης Μετάβασης που θα παρέχει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πόρους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rPr>
              <a:t> για την αντιμετώπιση της πρόκλησης της διαδικασίας μετάβασης προς τον κλιματικό στόχο της Ένωσης για το 2030 και τον στόχο της κλιματικής ουδετερότητας στην Ένωση έως το 2050, χωρίς να αφήνει κανέναν στο περιθώριο </a:t>
            </a:r>
            <a:endParaRPr kumimoji="0" lang="en-GB"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Times New Roman" panose="02020603050405020304" pitchFamily="18" charset="0"/>
            </a:endParaRPr>
          </a:p>
          <a:p>
            <a:pPr marL="257175" marR="0" lvl="0" indent="-257175" algn="just" defTabSz="914400" rtl="0" eaLnBrk="1" fontAlgn="auto" latinLnBrk="0" hangingPunct="1">
              <a:lnSpc>
                <a:spcPct val="115000"/>
              </a:lnSpc>
              <a:spcBef>
                <a:spcPts val="450"/>
              </a:spcBef>
              <a:spcAft>
                <a:spcPts val="0"/>
              </a:spcAft>
              <a:buClrTx/>
              <a:buSzTx/>
              <a:buFont typeface="Symbol" panose="05050102010706020507" pitchFamily="18" charset="2"/>
              <a:buChar char=""/>
              <a:tabLst/>
              <a:defRPr/>
            </a:pP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Ο Μηχανισμός εστιάζεται στις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περιφέρειες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και τους </a:t>
            </a:r>
            <a:r>
              <a:rPr kumimoji="0" lang="el-GR" sz="1400" b="1"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τομείς</a:t>
            </a:r>
            <a:r>
              <a:rPr kumimoji="0" lang="el-GR"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rPr>
              <a:t> που επηρεάζονται περισσότερο από τη μετάβαση λόγω της εξάρτησής τους από τα ορυκτά καύσιμα, όπως τον άνθρακα, την τύρφη και τον πετρελαιούχο σχιστόλιθο, ή της εξάρτησής τους από βιομηχανικές διεργασίες έντασης εκπομπών αερίων του θερμοκηπίου, αλλά διαθέτουν λιγότερες ικανότητες για τη χρηματοδότηση των απαραίτητων επενδύσεων</a:t>
            </a:r>
            <a:endParaRPr kumimoji="0" lang="en-US" sz="1400" b="0" i="0" u="none" strike="noStrike" kern="100" cap="none" spc="0" normalizeH="0" baseline="0" noProof="0" dirty="0">
              <a:ln>
                <a:noFill/>
              </a:ln>
              <a:solidFill>
                <a:prstClr val="black"/>
              </a:solidFill>
              <a:effectLst/>
              <a:uLnTx/>
              <a:uFillTx/>
              <a:latin typeface="Calibri" panose="020F0502020204030204"/>
              <a:ea typeface="Calibri" panose="020F0502020204030204" pitchFamily="34" charset="0"/>
              <a:cs typeface="Arial" panose="020B0604020202020204" pitchFamily="34" charset="0"/>
            </a:endParaRPr>
          </a:p>
        </p:txBody>
      </p:sp>
      <p:sp>
        <p:nvSpPr>
          <p:cNvPr id="4" name="Title 6">
            <a:extLst>
              <a:ext uri="{FF2B5EF4-FFF2-40B4-BE49-F238E27FC236}">
                <a16:creationId xmlns:a16="http://schemas.microsoft.com/office/drawing/2014/main" id="{A3D99B36-2D53-D3B0-F4E1-0BFF1A7ACD8A}"/>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1. Ιστορικό του Μηχανισμού Δίκαιης Μετάβασης</a:t>
            </a:r>
            <a:endParaRPr kumimoji="0" lang="el-GR" sz="14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 name="Slide Number Placeholder 19">
            <a:extLst>
              <a:ext uri="{FF2B5EF4-FFF2-40B4-BE49-F238E27FC236}">
                <a16:creationId xmlns:a16="http://schemas.microsoft.com/office/drawing/2014/main" id="{E84B8A09-B0A9-5538-C89A-309FF923B1AE}"/>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9686A80-6528-44B2-A1C9-958A706BB4D2}" type="slidenum">
              <a:rPr kumimoji="0" lang="el-GR" sz="1200" b="0" i="0" u="none" strike="noStrike" kern="1200" cap="none" spc="0" normalizeH="0" baseline="0" noProof="0" smtClean="0">
                <a:ln>
                  <a:noFill/>
                </a:ln>
                <a:solidFill>
                  <a:srgbClr val="8A8C8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l-GR" sz="1200" b="0" i="0" u="none" strike="noStrike" kern="1200" cap="none" spc="0" normalizeH="0" baseline="0" noProof="0" dirty="0">
              <a:ln>
                <a:noFill/>
              </a:ln>
              <a:solidFill>
                <a:srgbClr val="8A8C8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4469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ardrop 5">
            <a:extLst>
              <a:ext uri="{FF2B5EF4-FFF2-40B4-BE49-F238E27FC236}">
                <a16:creationId xmlns:a16="http://schemas.microsoft.com/office/drawing/2014/main" id="{FDA9E773-7D71-2CA8-D5CB-98F0A135F548}"/>
              </a:ext>
            </a:extLst>
          </p:cNvPr>
          <p:cNvSpPr/>
          <p:nvPr/>
        </p:nvSpPr>
        <p:spPr>
          <a:xfrm>
            <a:off x="755576" y="3416398"/>
            <a:ext cx="1856002"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Ταμείο Δίκαιης Μετάβασης</a:t>
            </a:r>
            <a:endParaRPr lang="en-GB" sz="1400" dirty="0"/>
          </a:p>
        </p:txBody>
      </p:sp>
      <p:sp>
        <p:nvSpPr>
          <p:cNvPr id="7" name="Teardrop 6">
            <a:extLst>
              <a:ext uri="{FF2B5EF4-FFF2-40B4-BE49-F238E27FC236}">
                <a16:creationId xmlns:a16="http://schemas.microsoft.com/office/drawing/2014/main" id="{61BE63AD-D418-8BA3-3FD7-E9D4F0F2C2EC}"/>
              </a:ext>
            </a:extLst>
          </p:cNvPr>
          <p:cNvSpPr/>
          <p:nvPr/>
        </p:nvSpPr>
        <p:spPr>
          <a:xfrm>
            <a:off x="3779912" y="3416398"/>
            <a:ext cx="1938740" cy="1656184"/>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InvestEU </a:t>
            </a:r>
            <a:r>
              <a:rPr lang="el-GR" sz="1400" dirty="0"/>
              <a:t>Ειδικό Καθεστώς Δίκαιης Μετάβασης</a:t>
            </a:r>
            <a:endParaRPr lang="en-GB" sz="1400" dirty="0"/>
          </a:p>
        </p:txBody>
      </p:sp>
      <p:sp>
        <p:nvSpPr>
          <p:cNvPr id="8" name="Teardrop 7">
            <a:extLst>
              <a:ext uri="{FF2B5EF4-FFF2-40B4-BE49-F238E27FC236}">
                <a16:creationId xmlns:a16="http://schemas.microsoft.com/office/drawing/2014/main" id="{87B0A5B1-4C51-A7E1-EFFB-B07485D7F58A}"/>
              </a:ext>
            </a:extLst>
          </p:cNvPr>
          <p:cNvSpPr/>
          <p:nvPr/>
        </p:nvSpPr>
        <p:spPr>
          <a:xfrm>
            <a:off x="6779105" y="3344388"/>
            <a:ext cx="1838021" cy="1656185"/>
          </a:xfrm>
          <a:prstGeom prst="teardrop">
            <a:avLst/>
          </a:prstGeom>
          <a:solidFill>
            <a:srgbClr val="649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Δανειακή Διευκόλυνση του Δημόσιου Τομέα μέσω της ΕΤΕπ</a:t>
            </a:r>
            <a:endParaRPr lang="en-GB" sz="1400" dirty="0"/>
          </a:p>
        </p:txBody>
      </p:sp>
      <p:sp>
        <p:nvSpPr>
          <p:cNvPr id="9" name="Rectangle: Diagonal Corners Rounded 8">
            <a:extLst>
              <a:ext uri="{FF2B5EF4-FFF2-40B4-BE49-F238E27FC236}">
                <a16:creationId xmlns:a16="http://schemas.microsoft.com/office/drawing/2014/main" id="{E56862F3-CDF2-023E-D747-6D1615E2AF50}"/>
              </a:ext>
            </a:extLst>
          </p:cNvPr>
          <p:cNvSpPr/>
          <p:nvPr/>
        </p:nvSpPr>
        <p:spPr>
          <a:xfrm>
            <a:off x="394116" y="4784550"/>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Κατά κύριο λόγο παρέχει επιχορηγήσεις</a:t>
            </a:r>
            <a:endParaRPr lang="en-GB" sz="1400" dirty="0"/>
          </a:p>
        </p:txBody>
      </p:sp>
      <p:sp>
        <p:nvSpPr>
          <p:cNvPr id="10" name="Rectangle: Diagonal Corners Rounded 9">
            <a:extLst>
              <a:ext uri="{FF2B5EF4-FFF2-40B4-BE49-F238E27FC236}">
                <a16:creationId xmlns:a16="http://schemas.microsoft.com/office/drawing/2014/main" id="{02AF88EC-8CD4-C5D1-2EA2-5B5D43C19AD9}"/>
              </a:ext>
            </a:extLst>
          </p:cNvPr>
          <p:cNvSpPr/>
          <p:nvPr/>
        </p:nvSpPr>
        <p:spPr>
          <a:xfrm>
            <a:off x="3415057" y="4773191"/>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Προσελκύει ιδιωτικές επενδύσεις</a:t>
            </a:r>
            <a:endParaRPr lang="en-GB" sz="1400" dirty="0"/>
          </a:p>
        </p:txBody>
      </p:sp>
      <p:sp>
        <p:nvSpPr>
          <p:cNvPr id="11" name="Rectangle: Diagonal Corners Rounded 10">
            <a:extLst>
              <a:ext uri="{FF2B5EF4-FFF2-40B4-BE49-F238E27FC236}">
                <a16:creationId xmlns:a16="http://schemas.microsoft.com/office/drawing/2014/main" id="{A04BEB60-B4B5-FBED-2751-90A1022FA168}"/>
              </a:ext>
            </a:extLst>
          </p:cNvPr>
          <p:cNvSpPr/>
          <p:nvPr/>
        </p:nvSpPr>
        <p:spPr>
          <a:xfrm>
            <a:off x="6274939" y="4751088"/>
            <a:ext cx="2520280" cy="648072"/>
          </a:xfrm>
          <a:prstGeom prst="round2Diag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t>Αξιοποιεί ευκαιρίες δημόσιας χρηματοδότησης</a:t>
            </a:r>
            <a:endParaRPr lang="en-GB" sz="1400" dirty="0"/>
          </a:p>
        </p:txBody>
      </p:sp>
      <p:sp>
        <p:nvSpPr>
          <p:cNvPr id="13" name="Rectangle: Rounded Corners 12">
            <a:extLst>
              <a:ext uri="{FF2B5EF4-FFF2-40B4-BE49-F238E27FC236}">
                <a16:creationId xmlns:a16="http://schemas.microsoft.com/office/drawing/2014/main" id="{ECFAFCC8-C313-63E0-EACB-A9F2938759E6}"/>
              </a:ext>
            </a:extLst>
          </p:cNvPr>
          <p:cNvSpPr/>
          <p:nvPr/>
        </p:nvSpPr>
        <p:spPr>
          <a:xfrm>
            <a:off x="1763688" y="3284984"/>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1</a:t>
            </a:r>
            <a:endParaRPr lang="en-GB" sz="1400" dirty="0">
              <a:solidFill>
                <a:schemeClr val="bg1"/>
              </a:solidFill>
            </a:endParaRPr>
          </a:p>
        </p:txBody>
      </p:sp>
      <p:sp>
        <p:nvSpPr>
          <p:cNvPr id="14" name="Rectangle: Rounded Corners 13">
            <a:extLst>
              <a:ext uri="{FF2B5EF4-FFF2-40B4-BE49-F238E27FC236}">
                <a16:creationId xmlns:a16="http://schemas.microsoft.com/office/drawing/2014/main" id="{E5614D17-E888-B793-E0FE-85AC37F1B7A2}"/>
              </a:ext>
            </a:extLst>
          </p:cNvPr>
          <p:cNvSpPr/>
          <p:nvPr/>
        </p:nvSpPr>
        <p:spPr>
          <a:xfrm>
            <a:off x="4779802" y="3318446"/>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2</a:t>
            </a:r>
            <a:endParaRPr lang="en-GB" sz="1400" dirty="0">
              <a:solidFill>
                <a:schemeClr val="bg1"/>
              </a:solidFill>
            </a:endParaRPr>
          </a:p>
        </p:txBody>
      </p:sp>
      <p:sp>
        <p:nvSpPr>
          <p:cNvPr id="15" name="Rectangle: Rounded Corners 14">
            <a:extLst>
              <a:ext uri="{FF2B5EF4-FFF2-40B4-BE49-F238E27FC236}">
                <a16:creationId xmlns:a16="http://schemas.microsoft.com/office/drawing/2014/main" id="{D69BFB71-D233-4A27-E568-7EE338CCB9D7}"/>
              </a:ext>
            </a:extLst>
          </p:cNvPr>
          <p:cNvSpPr/>
          <p:nvPr/>
        </p:nvSpPr>
        <p:spPr>
          <a:xfrm>
            <a:off x="7819722" y="3246438"/>
            <a:ext cx="288032" cy="254570"/>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400" dirty="0">
                <a:solidFill>
                  <a:schemeClr val="bg1"/>
                </a:solidFill>
              </a:rPr>
              <a:t>3</a:t>
            </a:r>
            <a:endParaRPr lang="en-GB" sz="1400" dirty="0">
              <a:solidFill>
                <a:schemeClr val="bg1"/>
              </a:solidFill>
            </a:endParaRPr>
          </a:p>
        </p:txBody>
      </p:sp>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b="1" dirty="0">
                <a:solidFill>
                  <a:schemeClr val="bg1"/>
                </a:solidFill>
              </a:rPr>
              <a:t>Μηχανισμός Δίκαιης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755576" y="1854104"/>
            <a:ext cx="7632848" cy="14987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παρέχει ειδική χρηματοδότηση ώστε να ανταπεξέλθει η Ένωση στο κοινωνικό, οικονομικό και περιβαλλοντικό κόστος της μετάβασης προς μια κλιματικά ουδέτερη και κυκλική οικονομία, στην οποία οι τυχόν εναπομένουσες εκπομπές αερίων του θερμοκηπίου αντισταθμίζονται από ισοδύναμες απορροφήσεις</a:t>
            </a:r>
          </a:p>
          <a:p>
            <a:pPr marL="342900" lvl="0" indent="-342900" algn="just">
              <a:lnSpc>
                <a:spcPct val="115000"/>
              </a:lnSpc>
              <a:spcBef>
                <a:spcPts val="600"/>
              </a:spcBef>
              <a:buFont typeface="Symbol" panose="05050102010706020507" pitchFamily="18" charset="2"/>
              <a:buChar char=""/>
            </a:pPr>
            <a:r>
              <a:rPr lang="el-GR"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αποτελείται από τρεις πυλώνες</a:t>
            </a:r>
            <a:endParaRPr lang="en-US" sz="14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4</a:t>
            </a:fld>
            <a:endParaRPr lang="el-GR" dirty="0"/>
          </a:p>
        </p:txBody>
      </p:sp>
      <p:sp>
        <p:nvSpPr>
          <p:cNvPr id="3" name="Subtitle 2">
            <a:extLst>
              <a:ext uri="{FF2B5EF4-FFF2-40B4-BE49-F238E27FC236}">
                <a16:creationId xmlns:a16="http://schemas.microsoft.com/office/drawing/2014/main" id="{350E1D88-BA0C-6EB9-83E0-A041596F3787}"/>
              </a:ext>
            </a:extLst>
          </p:cNvPr>
          <p:cNvSpPr txBox="1">
            <a:spLocks/>
          </p:cNvSpPr>
          <p:nvPr/>
        </p:nvSpPr>
        <p:spPr>
          <a:xfrm>
            <a:off x="611560" y="5432622"/>
            <a:ext cx="2000018"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t>~€</a:t>
            </a:r>
            <a:r>
              <a:rPr lang="en-GB" dirty="0"/>
              <a:t>1,6</a:t>
            </a:r>
            <a:r>
              <a:rPr lang="el-GR" dirty="0"/>
              <a:t>3 δις σε 5 ελληνικές περιφέρειες</a:t>
            </a:r>
            <a:endParaRPr lang="en-US" dirty="0"/>
          </a:p>
        </p:txBody>
      </p:sp>
      <p:sp>
        <p:nvSpPr>
          <p:cNvPr id="12" name="Subtitle 2">
            <a:extLst>
              <a:ext uri="{FF2B5EF4-FFF2-40B4-BE49-F238E27FC236}">
                <a16:creationId xmlns:a16="http://schemas.microsoft.com/office/drawing/2014/main" id="{8E8C82A6-E777-89E6-6628-7131E0C544BD}"/>
              </a:ext>
            </a:extLst>
          </p:cNvPr>
          <p:cNvSpPr txBox="1">
            <a:spLocks/>
          </p:cNvSpPr>
          <p:nvPr/>
        </p:nvSpPr>
        <p:spPr>
          <a:xfrm>
            <a:off x="3093413" y="5963006"/>
            <a:ext cx="2000018" cy="436164"/>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Βιώσιμες υποδομές</a:t>
            </a:r>
          </a:p>
          <a:p>
            <a:r>
              <a:rPr lang="el-GR" sz="1200" kern="100" dirty="0">
                <a:solidFill>
                  <a:schemeClr val="tx1"/>
                </a:solidFill>
                <a:latin typeface="Calibri" panose="020F0502020204030204" pitchFamily="34" charset="0"/>
                <a:cs typeface="Arial" panose="020B0604020202020204" pitchFamily="34" charset="0"/>
              </a:rPr>
              <a:t>Κοινωνικές επενδύσεις και δεξιότητες</a:t>
            </a:r>
            <a:endParaRPr lang="en-US" sz="1200" kern="100" dirty="0">
              <a:solidFill>
                <a:schemeClr val="tx1"/>
              </a:solidFill>
              <a:latin typeface="Calibri" panose="020F0502020204030204" pitchFamily="34" charset="0"/>
              <a:cs typeface="Arial" panose="020B0604020202020204" pitchFamily="34" charset="0"/>
            </a:endParaRPr>
          </a:p>
        </p:txBody>
      </p:sp>
      <p:sp>
        <p:nvSpPr>
          <p:cNvPr id="18" name="Subtitle 2">
            <a:extLst>
              <a:ext uri="{FF2B5EF4-FFF2-40B4-BE49-F238E27FC236}">
                <a16:creationId xmlns:a16="http://schemas.microsoft.com/office/drawing/2014/main" id="{BDF72DF2-55DC-7977-5AB9-CB0EDBF28B3A}"/>
              </a:ext>
            </a:extLst>
          </p:cNvPr>
          <p:cNvSpPr txBox="1">
            <a:spLocks/>
          </p:cNvSpPr>
          <p:nvPr/>
        </p:nvSpPr>
        <p:spPr>
          <a:xfrm>
            <a:off x="4987783" y="5963006"/>
            <a:ext cx="1554554" cy="578572"/>
          </a:xfrm>
          <a:prstGeom prst="rect">
            <a:avLst/>
          </a:prstGeom>
        </p:spPr>
        <p:txBody>
          <a:bodyPr vert="horz" lIns="91440" tIns="45720" rIns="91440" bIns="45720" rtlCol="0">
            <a:noAutofit/>
          </a:bodyPr>
          <a:lstStyle>
            <a:defPPr>
              <a:defRPr lang="el-GR"/>
            </a:defPPr>
            <a:lvl1pPr marL="87313" lvl="0" indent="-87313">
              <a:lnSpc>
                <a:spcPct val="100000"/>
              </a:lnSpc>
              <a:spcBef>
                <a:spcPts val="0"/>
              </a:spcBef>
              <a:buFont typeface="Arial" panose="020B0604020202020204" pitchFamily="34" charset="0"/>
              <a:buChar char="•"/>
              <a:defRPr sz="1100" kern="100">
                <a:effectLst/>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sz="1200" dirty="0"/>
              <a:t>ΕΤΑΚ &amp; Ψηφιακά</a:t>
            </a:r>
            <a:endParaRPr lang="en-US" sz="1200" dirty="0"/>
          </a:p>
          <a:p>
            <a:r>
              <a:rPr lang="el-GR" sz="1200" dirty="0"/>
              <a:t>ΜμΕ</a:t>
            </a:r>
          </a:p>
        </p:txBody>
      </p:sp>
      <p:cxnSp>
        <p:nvCxnSpPr>
          <p:cNvPr id="21" name="Straight Connector 20">
            <a:extLst>
              <a:ext uri="{FF2B5EF4-FFF2-40B4-BE49-F238E27FC236}">
                <a16:creationId xmlns:a16="http://schemas.microsoft.com/office/drawing/2014/main" id="{07079DF2-F66A-842C-CFE1-7C6C0DDAB0CF}"/>
              </a:ext>
            </a:extLst>
          </p:cNvPr>
          <p:cNvCxnSpPr/>
          <p:nvPr/>
        </p:nvCxnSpPr>
        <p:spPr>
          <a:xfrm>
            <a:off x="3921851" y="5953809"/>
            <a:ext cx="1554554" cy="0"/>
          </a:xfrm>
          <a:prstGeom prst="line">
            <a:avLst/>
          </a:prstGeom>
          <a:ln w="28575">
            <a:solidFill>
              <a:srgbClr val="64969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19E054B5-C30F-3316-E610-54636F3BB890}"/>
              </a:ext>
            </a:extLst>
          </p:cNvPr>
          <p:cNvSpPr txBox="1"/>
          <p:nvPr/>
        </p:nvSpPr>
        <p:spPr>
          <a:xfrm>
            <a:off x="3415057" y="5442051"/>
            <a:ext cx="2520280" cy="396053"/>
          </a:xfrm>
          <a:prstGeom prst="rect">
            <a:avLst/>
          </a:prstGeom>
        </p:spPr>
        <p:txBody>
          <a:bodyPr vert="horz" lIns="91440" tIns="45720" rIns="91440" bIns="45720" rtlCol="0">
            <a:noAutofit/>
          </a:bodyPr>
          <a:lstStyle>
            <a:defPPr>
              <a:defRPr lang="el-GR"/>
            </a:defPPr>
            <a:lvl1pPr lvl="0" indent="0" algn="ctr">
              <a:lnSpc>
                <a:spcPct val="115000"/>
              </a:lnSpc>
              <a:spcBef>
                <a:spcPts val="60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00000"/>
              </a:lnSpc>
              <a:spcBef>
                <a:spcPts val="0"/>
              </a:spcBef>
            </a:pPr>
            <a:r>
              <a:rPr lang="el-GR" dirty="0"/>
              <a:t>Εγγυήσεις </a:t>
            </a:r>
            <a:r>
              <a:rPr lang="en-GB" dirty="0"/>
              <a:t>€26</a:t>
            </a:r>
            <a:r>
              <a:rPr lang="el-GR" dirty="0"/>
              <a:t>,</a:t>
            </a:r>
            <a:r>
              <a:rPr lang="en-GB" dirty="0"/>
              <a:t>2 </a:t>
            </a:r>
            <a:r>
              <a:rPr lang="el-GR" dirty="0"/>
              <a:t>δις από την ΕΕ (σύνολο του </a:t>
            </a:r>
            <a:r>
              <a:rPr lang="en-GB" dirty="0"/>
              <a:t>InvestEU)</a:t>
            </a:r>
          </a:p>
        </p:txBody>
      </p:sp>
      <p:sp>
        <p:nvSpPr>
          <p:cNvPr id="25" name="TextBox 24">
            <a:extLst>
              <a:ext uri="{FF2B5EF4-FFF2-40B4-BE49-F238E27FC236}">
                <a16:creationId xmlns:a16="http://schemas.microsoft.com/office/drawing/2014/main" id="{FC0BFA15-66D7-6CD8-A771-93BADB1B821C}"/>
              </a:ext>
            </a:extLst>
          </p:cNvPr>
          <p:cNvSpPr txBox="1"/>
          <p:nvPr/>
        </p:nvSpPr>
        <p:spPr>
          <a:xfrm>
            <a:off x="6516216" y="5442341"/>
            <a:ext cx="2279003" cy="960626"/>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87313" indent="-87313" algn="l">
              <a:buFont typeface="Arial" panose="020B0604020202020204" pitchFamily="34" charset="0"/>
              <a:buChar char="•"/>
            </a:pPr>
            <a:r>
              <a:rPr lang="el-GR" dirty="0"/>
              <a:t>Έως €1,5 δις με τη μορφή επιχορηγήσεων της ΕΕ</a:t>
            </a:r>
          </a:p>
          <a:p>
            <a:pPr marL="87313" indent="-87313" algn="l">
              <a:buFont typeface="Arial" panose="020B0604020202020204" pitchFamily="34" charset="0"/>
              <a:buChar char="•"/>
            </a:pPr>
            <a:r>
              <a:rPr lang="el-GR" dirty="0"/>
              <a:t>Έως €10 δις ως δάνειο από την ΕΤΕπ </a:t>
            </a:r>
          </a:p>
          <a:p>
            <a:pPr marL="87313" indent="-87313" algn="l">
              <a:buFont typeface="Arial" panose="020B0604020202020204" pitchFamily="34" charset="0"/>
              <a:buChar char="•"/>
            </a:pPr>
            <a:r>
              <a:rPr lang="el-GR" dirty="0"/>
              <a:t>~€7 δις πρόσθετων πόρων</a:t>
            </a:r>
            <a:endParaRPr lang="en-GB" dirty="0"/>
          </a:p>
        </p:txBody>
      </p:sp>
      <p:sp>
        <p:nvSpPr>
          <p:cNvPr id="4" name="Title 6">
            <a:extLst>
              <a:ext uri="{FF2B5EF4-FFF2-40B4-BE49-F238E27FC236}">
                <a16:creationId xmlns:a16="http://schemas.microsoft.com/office/drawing/2014/main" id="{49321777-9DEA-B183-E404-50C33D4FA2E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2. Αρχιτεκτονική του Μηχανισμού Δίκαιης Μετάβασης</a:t>
            </a:r>
          </a:p>
        </p:txBody>
      </p:sp>
    </p:spTree>
    <p:extLst>
      <p:ext uri="{BB962C8B-B14F-4D97-AF65-F5344CB8AC3E}">
        <p14:creationId xmlns:p14="http://schemas.microsoft.com/office/powerpoint/2010/main" val="2747492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Εικόνα 11">
            <a:extLst>
              <a:ext uri="{FF2B5EF4-FFF2-40B4-BE49-F238E27FC236}">
                <a16:creationId xmlns:a16="http://schemas.microsoft.com/office/drawing/2014/main" id="{37157E6D-4044-5A68-22C0-F8278BD7E82F}"/>
              </a:ext>
            </a:extLst>
          </p:cNvPr>
          <p:cNvPicPr>
            <a:picLocks noChangeAspect="1"/>
          </p:cNvPicPr>
          <p:nvPr/>
        </p:nvPicPr>
        <p:blipFill>
          <a:blip r:embed="rId2">
            <a:grayscl/>
            <a:alphaModFix/>
            <a:extLst>
              <a:ext uri="{BEBA8EAE-BF5A-486C-A8C5-ECC9F3942E4B}">
                <a14:imgProps xmlns:a14="http://schemas.microsoft.com/office/drawing/2010/main">
                  <a14:imgLayer r:embed="rId3">
                    <a14:imgEffect>
                      <a14:colorTemperature colorTemp="11200"/>
                    </a14:imgEffect>
                    <a14:imgEffect>
                      <a14:saturation sat="0"/>
                    </a14:imgEffect>
                  </a14:imgLayer>
                </a14:imgProps>
              </a:ext>
            </a:extLst>
          </a:blip>
          <a:stretch>
            <a:fillRect/>
          </a:stretch>
        </p:blipFill>
        <p:spPr>
          <a:xfrm>
            <a:off x="2627784" y="3152676"/>
            <a:ext cx="3500106" cy="3012628"/>
          </a:xfrm>
          <a:prstGeom prst="rect">
            <a:avLst/>
          </a:prstGeom>
        </p:spPr>
      </p:pic>
      <p:sp>
        <p:nvSpPr>
          <p:cNvPr id="16" name="Rectangle 41">
            <a:extLst>
              <a:ext uri="{FF2B5EF4-FFF2-40B4-BE49-F238E27FC236}">
                <a16:creationId xmlns:a16="http://schemas.microsoft.com/office/drawing/2014/main" id="{F35EAECD-9ED2-CEFB-B0F3-AED4A88BE12B}"/>
              </a:ext>
            </a:extLst>
          </p:cNvPr>
          <p:cNvSpPr/>
          <p:nvPr/>
        </p:nvSpPr>
        <p:spPr>
          <a:xfrm>
            <a:off x="565223" y="2378800"/>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InvestEU Ειδικό Καθεστώς Δίκαιης Μετάβασης (Πυλώνας 2)</a:t>
            </a:r>
          </a:p>
        </p:txBody>
      </p:sp>
      <p:sp>
        <p:nvSpPr>
          <p:cNvPr id="5" name="Slide Number Placeholder 4">
            <a:extLst>
              <a:ext uri="{FF2B5EF4-FFF2-40B4-BE49-F238E27FC236}">
                <a16:creationId xmlns:a16="http://schemas.microsoft.com/office/drawing/2014/main" id="{2BBAE144-FB88-66D4-54DF-DCD9C2B5E914}"/>
              </a:ext>
            </a:extLst>
          </p:cNvPr>
          <p:cNvSpPr>
            <a:spLocks noGrp="1"/>
          </p:cNvSpPr>
          <p:nvPr>
            <p:ph type="sldNum" sz="quarter" idx="12"/>
          </p:nvPr>
        </p:nvSpPr>
        <p:spPr/>
        <p:txBody>
          <a:bodyPr/>
          <a:lstStyle/>
          <a:p>
            <a:fld id="{99686A80-6528-44B2-A1C9-958A706BB4D2}" type="slidenum">
              <a:rPr lang="el-GR" smtClean="0"/>
              <a:t>5</a:t>
            </a:fld>
            <a:endParaRPr lang="el-GR"/>
          </a:p>
        </p:txBody>
      </p:sp>
      <p:sp>
        <p:nvSpPr>
          <p:cNvPr id="8" name="Rectangle 41">
            <a:extLst>
              <a:ext uri="{FF2B5EF4-FFF2-40B4-BE49-F238E27FC236}">
                <a16:creationId xmlns:a16="http://schemas.microsoft.com/office/drawing/2014/main" id="{A658EB00-3944-6B29-4110-665CF20E7FB6}"/>
              </a:ext>
            </a:extLst>
          </p:cNvPr>
          <p:cNvSpPr/>
          <p:nvPr/>
        </p:nvSpPr>
        <p:spPr>
          <a:xfrm>
            <a:off x="567836" y="1003751"/>
            <a:ext cx="3500109" cy="252860"/>
          </a:xfrm>
          <a:prstGeom prst="rect">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Σχέδιο Δίκαιης </a:t>
            </a:r>
            <a:r>
              <a:rPr lang="el-GR" sz="1400">
                <a:solidFill>
                  <a:schemeClr val="bg1"/>
                </a:solidFill>
              </a:rPr>
              <a:t>Αναπτυξιακής  Μετάβασης</a:t>
            </a:r>
            <a:endParaRPr lang="el-GR" sz="1400" dirty="0">
              <a:solidFill>
                <a:schemeClr val="bg1"/>
              </a:solidFill>
            </a:endParaRPr>
          </a:p>
        </p:txBody>
      </p:sp>
      <p:sp>
        <p:nvSpPr>
          <p:cNvPr id="11" name="Rectangle 41">
            <a:extLst>
              <a:ext uri="{FF2B5EF4-FFF2-40B4-BE49-F238E27FC236}">
                <a16:creationId xmlns:a16="http://schemas.microsoft.com/office/drawing/2014/main" id="{641E92D9-2C16-7D94-9E64-F0F6C5C4AE8C}"/>
              </a:ext>
            </a:extLst>
          </p:cNvPr>
          <p:cNvSpPr/>
          <p:nvPr/>
        </p:nvSpPr>
        <p:spPr>
          <a:xfrm>
            <a:off x="567836" y="1317051"/>
            <a:ext cx="3500105" cy="252860"/>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ΔΜ</a:t>
            </a:r>
          </a:p>
        </p:txBody>
      </p:sp>
      <p:sp>
        <p:nvSpPr>
          <p:cNvPr id="12" name="Rectangle 41">
            <a:extLst>
              <a:ext uri="{FF2B5EF4-FFF2-40B4-BE49-F238E27FC236}">
                <a16:creationId xmlns:a16="http://schemas.microsoft.com/office/drawing/2014/main" id="{402F1D77-1C2F-D170-46B2-30D7145922E6}"/>
              </a:ext>
            </a:extLst>
          </p:cNvPr>
          <p:cNvSpPr/>
          <p:nvPr/>
        </p:nvSpPr>
        <p:spPr>
          <a:xfrm>
            <a:off x="567839" y="1595656"/>
            <a:ext cx="3500105" cy="402611"/>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Μεγαλόπολης</a:t>
            </a:r>
          </a:p>
        </p:txBody>
      </p:sp>
      <p:sp>
        <p:nvSpPr>
          <p:cNvPr id="14" name="Rectangle 41">
            <a:extLst>
              <a:ext uri="{FF2B5EF4-FFF2-40B4-BE49-F238E27FC236}">
                <a16:creationId xmlns:a16="http://schemas.microsoft.com/office/drawing/2014/main" id="{383B51C1-BEDE-AA4C-0223-78CC1586D1C3}"/>
              </a:ext>
            </a:extLst>
          </p:cNvPr>
          <p:cNvSpPr/>
          <p:nvPr/>
        </p:nvSpPr>
        <p:spPr>
          <a:xfrm>
            <a:off x="4211961" y="1317051"/>
            <a:ext cx="2592286" cy="413806"/>
          </a:xfrm>
          <a:prstGeom prst="rect">
            <a:avLst/>
          </a:prstGeom>
          <a:solidFill>
            <a:srgbClr val="F7992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Εδαφικό Σχέδιο Δίκαιης Μετάβασης Νήσων και Κρήτης</a:t>
            </a:r>
          </a:p>
        </p:txBody>
      </p:sp>
      <p:sp>
        <p:nvSpPr>
          <p:cNvPr id="15" name="Rectangle 41">
            <a:extLst>
              <a:ext uri="{FF2B5EF4-FFF2-40B4-BE49-F238E27FC236}">
                <a16:creationId xmlns:a16="http://schemas.microsoft.com/office/drawing/2014/main" id="{5679396A-017A-BB3D-F30F-0162C73C25B0}"/>
              </a:ext>
            </a:extLst>
          </p:cNvPr>
          <p:cNvSpPr/>
          <p:nvPr/>
        </p:nvSpPr>
        <p:spPr>
          <a:xfrm>
            <a:off x="565223" y="2081582"/>
            <a:ext cx="6239023" cy="237309"/>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Πρόγραμμα Δίκαιης Αναπτυξιακής Μετάβασης (Πυλώνας 1)</a:t>
            </a:r>
          </a:p>
        </p:txBody>
      </p:sp>
      <p:sp>
        <p:nvSpPr>
          <p:cNvPr id="17" name="Rectangle 41">
            <a:extLst>
              <a:ext uri="{FF2B5EF4-FFF2-40B4-BE49-F238E27FC236}">
                <a16:creationId xmlns:a16="http://schemas.microsoft.com/office/drawing/2014/main" id="{5C377E5A-6268-4406-6EE3-EFB6EE4AE98E}"/>
              </a:ext>
            </a:extLst>
          </p:cNvPr>
          <p:cNvSpPr/>
          <p:nvPr/>
        </p:nvSpPr>
        <p:spPr>
          <a:xfrm>
            <a:off x="567837" y="2687635"/>
            <a:ext cx="6239023" cy="237309"/>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lin ang="81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F7992C"/>
              </a:buClr>
            </a:pPr>
            <a:r>
              <a:rPr lang="el-GR" sz="1400" dirty="0">
                <a:solidFill>
                  <a:schemeClr val="bg1"/>
                </a:solidFill>
              </a:rPr>
              <a:t>Δανειακή Διευκόλυνση του Δημόσιου Τομέα μέσω της ΕΤΕπ (Πυλώνας 3)</a:t>
            </a:r>
          </a:p>
        </p:txBody>
      </p:sp>
      <p:sp>
        <p:nvSpPr>
          <p:cNvPr id="18" name="Subtitle 2">
            <a:extLst>
              <a:ext uri="{FF2B5EF4-FFF2-40B4-BE49-F238E27FC236}">
                <a16:creationId xmlns:a16="http://schemas.microsoft.com/office/drawing/2014/main" id="{06143161-45AC-70B4-54BE-FDEF9C5EB276}"/>
              </a:ext>
            </a:extLst>
          </p:cNvPr>
          <p:cNvSpPr txBox="1">
            <a:spLocks/>
          </p:cNvSpPr>
          <p:nvPr/>
        </p:nvSpPr>
        <p:spPr>
          <a:xfrm>
            <a:off x="1763688" y="3736591"/>
            <a:ext cx="1080120" cy="490032"/>
          </a:xfrm>
          <a:prstGeom prst="rect">
            <a:avLst/>
          </a:prstGeom>
        </p:spPr>
        <p:txBody>
          <a:bodyPr vert="horz" lIns="91440" tIns="45720" rIns="91440" bIns="45720" rtlCol="0">
            <a:noAutofit/>
          </a:bodyPr>
          <a:lstStyle>
            <a:defPPr>
              <a:defRPr lang="el-GR"/>
            </a:defPPr>
            <a:lvl1pPr lvl="0" indent="0" algn="ctr">
              <a:lnSpc>
                <a:spcPct val="100000"/>
              </a:lnSpc>
              <a:spcBef>
                <a:spcPts val="0"/>
              </a:spcBef>
              <a:buFont typeface="Arial" panose="020B0604020202020204" pitchFamily="34" charset="0"/>
              <a:buNone/>
              <a:defRPr sz="1200" kern="100">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l"/>
            <a:r>
              <a:rPr lang="el-GR" dirty="0">
                <a:solidFill>
                  <a:schemeClr val="tx1">
                    <a:lumMod val="50000"/>
                    <a:lumOff val="50000"/>
                  </a:schemeClr>
                </a:solidFill>
              </a:rPr>
              <a:t>Ηπειρωτικές «λιγνιτικές» περιφέρειες</a:t>
            </a:r>
            <a:endParaRPr lang="en-US" dirty="0">
              <a:solidFill>
                <a:schemeClr val="tx1">
                  <a:lumMod val="50000"/>
                  <a:lumOff val="50000"/>
                </a:schemeClr>
              </a:solidFill>
            </a:endParaRPr>
          </a:p>
        </p:txBody>
      </p:sp>
      <p:sp>
        <p:nvSpPr>
          <p:cNvPr id="19" name="Subtitle 2">
            <a:extLst>
              <a:ext uri="{FF2B5EF4-FFF2-40B4-BE49-F238E27FC236}">
                <a16:creationId xmlns:a16="http://schemas.microsoft.com/office/drawing/2014/main" id="{9D5CE4E8-A3C9-6D73-338E-33EBACA12575}"/>
              </a:ext>
            </a:extLst>
          </p:cNvPr>
          <p:cNvSpPr txBox="1">
            <a:spLocks/>
          </p:cNvSpPr>
          <p:nvPr/>
        </p:nvSpPr>
        <p:spPr>
          <a:xfrm>
            <a:off x="5911866" y="4234166"/>
            <a:ext cx="1080120" cy="818383"/>
          </a:xfrm>
          <a:prstGeom prst="rect">
            <a:avLst/>
          </a:prstGeom>
        </p:spPr>
        <p:txBody>
          <a:bodyPr vert="horz" lIns="91440" tIns="45720" rIns="91440" bIns="45720" rtlCol="0">
            <a:noAutofit/>
          </a:bodyPr>
          <a:lstStyle>
            <a:defPPr>
              <a:defRPr lang="el-GR"/>
            </a:defPPr>
            <a:lvl1pPr lvl="0" indent="0">
              <a:lnSpc>
                <a:spcPct val="100000"/>
              </a:lnSpc>
              <a:spcBef>
                <a:spcPts val="0"/>
              </a:spcBef>
              <a:buFont typeface="Arial" panose="020B0604020202020204" pitchFamily="34" charset="0"/>
              <a:buNone/>
              <a:defRPr sz="1200" kern="100">
                <a:solidFill>
                  <a:schemeClr val="tx1">
                    <a:lumMod val="50000"/>
                    <a:lumOff val="50000"/>
                  </a:schemeClr>
                </a:solidFill>
                <a:latin typeface="Calibri" panose="020F0502020204030204" pitchFamily="34" charset="0"/>
                <a:ea typeface="Calibri" panose="020F0502020204030204" pitchFamily="34"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Νησιωτικές περιφέρειες εξαρτημένες από μαζούτ</a:t>
            </a:r>
            <a:endParaRPr lang="en-US" dirty="0"/>
          </a:p>
        </p:txBody>
      </p:sp>
      <p:sp>
        <p:nvSpPr>
          <p:cNvPr id="25" name="Right Brace 24">
            <a:extLst>
              <a:ext uri="{FF2B5EF4-FFF2-40B4-BE49-F238E27FC236}">
                <a16:creationId xmlns:a16="http://schemas.microsoft.com/office/drawing/2014/main" id="{DCC150B3-7F49-D728-AF13-76B095F52F74}"/>
              </a:ext>
            </a:extLst>
          </p:cNvPr>
          <p:cNvSpPr/>
          <p:nvPr/>
        </p:nvSpPr>
        <p:spPr>
          <a:xfrm>
            <a:off x="6839971" y="1317051"/>
            <a:ext cx="252309" cy="1607893"/>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6" name="Text Placeholder 7">
            <a:extLst>
              <a:ext uri="{FF2B5EF4-FFF2-40B4-BE49-F238E27FC236}">
                <a16:creationId xmlns:a16="http://schemas.microsoft.com/office/drawing/2014/main" id="{4468560F-91CA-5C9B-A128-FEB0047920F1}"/>
              </a:ext>
            </a:extLst>
          </p:cNvPr>
          <p:cNvSpPr txBox="1">
            <a:spLocks/>
          </p:cNvSpPr>
          <p:nvPr/>
        </p:nvSpPr>
        <p:spPr>
          <a:xfrm>
            <a:off x="7236295" y="1236652"/>
            <a:ext cx="1800195" cy="877444"/>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E66400"/>
                </a:solidFill>
              </a:rPr>
              <a:t>Συγχρηματοδοτούμενα έργα ή χρηματοδο-τούμενα από ευρωπαϊκούς πόρους</a:t>
            </a:r>
          </a:p>
        </p:txBody>
      </p:sp>
      <p:sp>
        <p:nvSpPr>
          <p:cNvPr id="27" name="Text Placeholder 7">
            <a:extLst>
              <a:ext uri="{FF2B5EF4-FFF2-40B4-BE49-F238E27FC236}">
                <a16:creationId xmlns:a16="http://schemas.microsoft.com/office/drawing/2014/main" id="{A814600E-907B-922C-C20B-13576C1DC3C2}"/>
              </a:ext>
            </a:extLst>
          </p:cNvPr>
          <p:cNvSpPr txBox="1">
            <a:spLocks/>
          </p:cNvSpPr>
          <p:nvPr/>
        </p:nvSpPr>
        <p:spPr>
          <a:xfrm>
            <a:off x="7521258" y="2219437"/>
            <a:ext cx="1515232" cy="600165"/>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l-GR" sz="1300" dirty="0">
                <a:solidFill>
                  <a:srgbClr val="649696"/>
                </a:solidFill>
              </a:rPr>
              <a:t>Μηχανισμός Δίκαιης Μετάβασης</a:t>
            </a:r>
          </a:p>
          <a:p>
            <a:pPr>
              <a:lnSpc>
                <a:spcPct val="100000"/>
              </a:lnSpc>
              <a:spcBef>
                <a:spcPts val="0"/>
              </a:spcBef>
            </a:pPr>
            <a:endParaRPr lang="el-GR" sz="1300" dirty="0">
              <a:solidFill>
                <a:srgbClr val="649696"/>
              </a:solidFill>
            </a:endParaRPr>
          </a:p>
        </p:txBody>
      </p:sp>
      <p:sp>
        <p:nvSpPr>
          <p:cNvPr id="28" name="Right Brace 27">
            <a:extLst>
              <a:ext uri="{FF2B5EF4-FFF2-40B4-BE49-F238E27FC236}">
                <a16:creationId xmlns:a16="http://schemas.microsoft.com/office/drawing/2014/main" id="{CA37EB23-5F47-E032-E69E-906D339E1BD4}"/>
              </a:ext>
            </a:extLst>
          </p:cNvPr>
          <p:cNvSpPr/>
          <p:nvPr/>
        </p:nvSpPr>
        <p:spPr>
          <a:xfrm>
            <a:off x="7277461" y="2081582"/>
            <a:ext cx="246867" cy="843362"/>
          </a:xfrm>
          <a:prstGeom prst="rightBrace">
            <a:avLst/>
          </a:prstGeom>
          <a:ln>
            <a:solidFill>
              <a:srgbClr val="64969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Right Brace 34">
            <a:extLst>
              <a:ext uri="{FF2B5EF4-FFF2-40B4-BE49-F238E27FC236}">
                <a16:creationId xmlns:a16="http://schemas.microsoft.com/office/drawing/2014/main" id="{30FDFFAB-2CBE-53D9-108D-81274D2443A6}"/>
              </a:ext>
            </a:extLst>
          </p:cNvPr>
          <p:cNvSpPr/>
          <p:nvPr/>
        </p:nvSpPr>
        <p:spPr>
          <a:xfrm rot="5400000">
            <a:off x="2111473" y="1410100"/>
            <a:ext cx="252309" cy="3344810"/>
          </a:xfrm>
          <a:prstGeom prst="rightBrace">
            <a:avLst>
              <a:gd name="adj1" fmla="val 8333"/>
              <a:gd name="adj2" fmla="val 17754"/>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36" name="Right Brace 35">
            <a:extLst>
              <a:ext uri="{FF2B5EF4-FFF2-40B4-BE49-F238E27FC236}">
                <a16:creationId xmlns:a16="http://schemas.microsoft.com/office/drawing/2014/main" id="{402A8222-F4CC-1AA7-9A85-096C56EAF205}"/>
              </a:ext>
            </a:extLst>
          </p:cNvPr>
          <p:cNvSpPr/>
          <p:nvPr/>
        </p:nvSpPr>
        <p:spPr>
          <a:xfrm rot="5400000">
            <a:off x="5319026" y="1723818"/>
            <a:ext cx="237308" cy="2733133"/>
          </a:xfrm>
          <a:prstGeom prst="rightBrace">
            <a:avLst>
              <a:gd name="adj1" fmla="val 8333"/>
              <a:gd name="adj2" fmla="val 53913"/>
            </a:avLst>
          </a:prstGeom>
          <a:ln>
            <a:solidFill>
              <a:srgbClr val="E664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400"/>
          </a:p>
        </p:txBody>
      </p:sp>
      <p:sp>
        <p:nvSpPr>
          <p:cNvPr id="2" name="Rectangle 1">
            <a:extLst>
              <a:ext uri="{FF2B5EF4-FFF2-40B4-BE49-F238E27FC236}">
                <a16:creationId xmlns:a16="http://schemas.microsoft.com/office/drawing/2014/main" id="{AD8068B7-DD76-BCE2-5C55-D2A7CD1612F8}"/>
              </a:ext>
            </a:extLst>
          </p:cNvPr>
          <p:cNvSpPr/>
          <p:nvPr/>
        </p:nvSpPr>
        <p:spPr>
          <a:xfrm>
            <a:off x="4108970" y="904125"/>
            <a:ext cx="2733692" cy="5256584"/>
          </a:xfrm>
          <a:prstGeom prst="rect">
            <a:avLst/>
          </a:prstGeom>
          <a:solidFill>
            <a:schemeClr val="accent2">
              <a:lumMod val="20000"/>
              <a:lumOff val="80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34B5D150-E932-16FE-D926-DDA9857E8535}"/>
              </a:ext>
            </a:extLst>
          </p:cNvPr>
          <p:cNvSpPr/>
          <p:nvPr/>
        </p:nvSpPr>
        <p:spPr>
          <a:xfrm>
            <a:off x="503832" y="908720"/>
            <a:ext cx="3600396" cy="5256584"/>
          </a:xfrm>
          <a:prstGeom prst="rect">
            <a:avLst/>
          </a:prstGeom>
          <a:solidFill>
            <a:schemeClr val="accent1">
              <a:lumMod val="20000"/>
              <a:lumOff val="8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itle 6">
            <a:extLst>
              <a:ext uri="{FF2B5EF4-FFF2-40B4-BE49-F238E27FC236}">
                <a16:creationId xmlns:a16="http://schemas.microsoft.com/office/drawing/2014/main" id="{08BB6F2B-C410-91DA-F6D8-EC4777DD5DBD}"/>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R="0" lvl="0" algn="l" defTabSz="914400" rtl="0" eaLnBrk="1" fontAlgn="auto" latinLnBrk="0" hangingPunct="1">
              <a:lnSpc>
                <a:spcPct val="100000"/>
              </a:lnSpc>
              <a:spcBef>
                <a:spcPct val="0"/>
              </a:spcBef>
              <a:spcAft>
                <a:spcPts val="0"/>
              </a:spcAft>
              <a:buClrTx/>
              <a:buSzTx/>
              <a:tabLst/>
              <a:defRPr/>
            </a:pPr>
            <a:r>
              <a:rPr kumimoji="0" lang="el-GR" sz="2000" b="1" i="0" u="none" strike="noStrike" kern="1200" cap="none" spc="0" normalizeH="0" baseline="0" noProof="0" dirty="0">
                <a:ln>
                  <a:noFill/>
                </a:ln>
                <a:solidFill>
                  <a:srgbClr val="649696"/>
                </a:solidFill>
                <a:effectLst/>
                <a:uLnTx/>
                <a:uFillTx/>
                <a:latin typeface="Tahoma" panose="020B0604030504040204" pitchFamily="34" charset="0"/>
                <a:ea typeface="Tahoma" panose="020B0604030504040204" pitchFamily="34" charset="0"/>
                <a:cs typeface="Tahoma" panose="020B0604030504040204" pitchFamily="34" charset="0"/>
              </a:rPr>
              <a:t>3. Επιλέξιμες περιοχές και κύρια κείμενα χάραξης της εθνικής στρατηγικής Δίκαιης Μετάβασης</a:t>
            </a:r>
          </a:p>
        </p:txBody>
      </p:sp>
    </p:spTree>
    <p:extLst>
      <p:ext uri="{BB962C8B-B14F-4D97-AF65-F5344CB8AC3E}">
        <p14:creationId xmlns:p14="http://schemas.microsoft.com/office/powerpoint/2010/main" val="1869521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7">
            <a:extLst>
              <a:ext uri="{FF2B5EF4-FFF2-40B4-BE49-F238E27FC236}">
                <a16:creationId xmlns:a16="http://schemas.microsoft.com/office/drawing/2014/main" id="{BAAAAF29-9447-FD4E-28BF-7C56DA69A1B2}"/>
              </a:ext>
            </a:extLst>
          </p:cNvPr>
          <p:cNvSpPr>
            <a:spLocks noGrp="1"/>
          </p:cNvSpPr>
          <p:nvPr>
            <p:ph type="body" sz="quarter" idx="10"/>
          </p:nvPr>
        </p:nvSpPr>
        <p:spPr>
          <a:xfrm>
            <a:off x="820991" y="1251684"/>
            <a:ext cx="6373266" cy="373122"/>
          </a:xfrm>
        </p:spPr>
        <p:txBody>
          <a:bodyPr>
            <a:noAutofit/>
          </a:bodyPr>
          <a:lstStyle/>
          <a:p>
            <a:r>
              <a:rPr lang="el-GR" sz="1800" b="1" dirty="0">
                <a:solidFill>
                  <a:srgbClr val="649696"/>
                </a:solidFill>
                <a:latin typeface="Tahoma" panose="020B0604030504040204" pitchFamily="34" charset="0"/>
                <a:ea typeface="Tahoma" panose="020B0604030504040204" pitchFamily="34" charset="0"/>
                <a:cs typeface="Tahoma" panose="020B0604030504040204" pitchFamily="34" charset="0"/>
              </a:rPr>
              <a:t>Ειδική Υπηρεσία Δίκαιης Αναπτυξιακής Μετάβασης </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hlinkClick r:id="rId2"/>
              </a:rPr>
              <a:t>www.eydam.gr</a:t>
            </a:r>
            <a:r>
              <a:rPr lang="en-GB" sz="1800" b="1" dirty="0">
                <a:solidFill>
                  <a:srgbClr val="649696"/>
                </a:solidFill>
                <a:latin typeface="Tahoma" panose="020B0604030504040204" pitchFamily="34" charset="0"/>
                <a:ea typeface="Tahoma" panose="020B0604030504040204" pitchFamily="34" charset="0"/>
                <a:cs typeface="Tahoma" panose="020B0604030504040204" pitchFamily="34" charset="0"/>
              </a:rPr>
              <a:t> </a:t>
            </a:r>
            <a:endParaRPr lang="el-GR" sz="1400" b="1" dirty="0">
              <a:solidFill>
                <a:srgbClr val="649696"/>
              </a:solidFill>
            </a:endParaRPr>
          </a:p>
        </p:txBody>
      </p:sp>
      <p:sp>
        <p:nvSpPr>
          <p:cNvPr id="3" name="Rectangle 14">
            <a:extLst>
              <a:ext uri="{FF2B5EF4-FFF2-40B4-BE49-F238E27FC236}">
                <a16:creationId xmlns:a16="http://schemas.microsoft.com/office/drawing/2014/main" id="{A92952A7-C09C-12A9-3F55-8E9A0C8EC0C7}"/>
              </a:ext>
            </a:extLst>
          </p:cNvPr>
          <p:cNvSpPr/>
          <p:nvPr/>
        </p:nvSpPr>
        <p:spPr>
          <a:xfrm>
            <a:off x="450636" y="1808977"/>
            <a:ext cx="7289715" cy="520784"/>
          </a:xfrm>
          <a:prstGeom prst="rect">
            <a:avLst/>
          </a:prstGeom>
        </p:spPr>
        <p:txBody>
          <a:bodyPr wrap="square">
            <a:spAutoFit/>
          </a:bodyPr>
          <a:lstStyle/>
          <a:p>
            <a:pPr algn="just" defTabSz="685800">
              <a:lnSpc>
                <a:spcPct val="120000"/>
              </a:lnSpc>
            </a:pPr>
            <a:r>
              <a:rPr lang="el-GR" sz="1200" dirty="0">
                <a:solidFill>
                  <a:srgbClr val="404042"/>
                </a:solidFill>
                <a:latin typeface="Calibri" panose="020F0502020204030204"/>
              </a:rPr>
              <a:t>Η ΕΥΔΑΜ υπάγεται στο Υπουργείο Εθνικής Οικονομίας και Οικονομικών (σύμφωνα με τις αλλαγές που επήλθαν στο νέο κυβερνητικό σχήμα).</a:t>
            </a:r>
          </a:p>
        </p:txBody>
      </p:sp>
      <p:sp>
        <p:nvSpPr>
          <p:cNvPr id="4" name="Rectangle 15">
            <a:extLst>
              <a:ext uri="{FF2B5EF4-FFF2-40B4-BE49-F238E27FC236}">
                <a16:creationId xmlns:a16="http://schemas.microsoft.com/office/drawing/2014/main" id="{6056AA87-998A-B9AF-74D2-A396FFE66014}"/>
              </a:ext>
            </a:extLst>
          </p:cNvPr>
          <p:cNvSpPr/>
          <p:nvPr/>
        </p:nvSpPr>
        <p:spPr>
          <a:xfrm>
            <a:off x="539552" y="2813431"/>
            <a:ext cx="3384376" cy="2958374"/>
          </a:xfrm>
          <a:prstGeom prst="rect">
            <a:avLst/>
          </a:prstGeom>
        </p:spPr>
        <p:txBody>
          <a:bodyPr wrap="square">
            <a:spAutoFit/>
          </a:bodyPr>
          <a:lstStyle/>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κεντρικός σχεδιασμός και προγραμματισμός των πολιτικών Δίκαιης Αναπτυξιακής Μετάβασης (ΔΑΜ) στο πλαίσιο της κατάρτισης και υλοποίησης του Σχεδίου Δίκαιης Αναπτυξιακής Μετάβασης (ΣΔΑΜ), του Προγράμματος Δίκαιης Αναπτυξιακής Μετάβασης 2021-2027 (ΠΔΑΜ) και των Εδαφικών Σχεδίων Δίκαιης Αναπτυξιακής Μετάβασης (ΕΣΔΙΜ), </a:t>
            </a:r>
          </a:p>
          <a:p>
            <a:pPr algn="just" defTabSz="685800">
              <a:lnSpc>
                <a:spcPct val="120000"/>
              </a:lnSpc>
              <a:buClr>
                <a:srgbClr val="F7992C"/>
              </a:buClr>
            </a:pPr>
            <a:endParaRPr lang="el-GR" sz="1200" dirty="0">
              <a:solidFill>
                <a:srgbClr val="404042"/>
              </a:solidFill>
              <a:latin typeface="Calibri" panose="020F0502020204030204"/>
            </a:endParaRPr>
          </a:p>
          <a:p>
            <a:pPr marL="171450" indent="-171450" algn="just" defTabSz="685800">
              <a:lnSpc>
                <a:spcPct val="120000"/>
              </a:lnSpc>
              <a:buClr>
                <a:schemeClr val="bg1"/>
              </a:buClr>
              <a:buFont typeface="Arial" panose="020B0604020202020204" pitchFamily="34" charset="0"/>
              <a:buChar char="•"/>
            </a:pPr>
            <a:r>
              <a:rPr lang="el-GR" sz="1200" dirty="0">
                <a:solidFill>
                  <a:srgbClr val="404042"/>
                </a:solidFill>
                <a:latin typeface="Calibri" panose="020F0502020204030204"/>
              </a:rPr>
              <a:t>διαχείριση και συντονισμός της υλοποίησης του ΣΔΑΜ και αξιοποίησης όλων των διαθέσιμων για τον σκοπό αυτόν εθνικών ή ευρωπαϊκών πηγών χρηματοδότησης.</a:t>
            </a:r>
            <a:endParaRPr lang="en-GB" sz="1200" dirty="0">
              <a:solidFill>
                <a:srgbClr val="404042"/>
              </a:solidFill>
              <a:latin typeface="Calibri" panose="020F0502020204030204"/>
            </a:endParaRPr>
          </a:p>
        </p:txBody>
      </p:sp>
      <p:sp>
        <p:nvSpPr>
          <p:cNvPr id="5" name="Rectangle 16">
            <a:extLst>
              <a:ext uri="{FF2B5EF4-FFF2-40B4-BE49-F238E27FC236}">
                <a16:creationId xmlns:a16="http://schemas.microsoft.com/office/drawing/2014/main" id="{5A8203CA-67C9-D53A-C01F-98BA66C25476}"/>
              </a:ext>
            </a:extLst>
          </p:cNvPr>
          <p:cNvSpPr/>
          <p:nvPr/>
        </p:nvSpPr>
        <p:spPr>
          <a:xfrm>
            <a:off x="539552" y="2473880"/>
            <a:ext cx="1015043" cy="307777"/>
          </a:xfrm>
          <a:prstGeom prst="rect">
            <a:avLst/>
          </a:prstGeom>
        </p:spPr>
        <p:txBody>
          <a:bodyPr wrap="square">
            <a:spAutoFit/>
          </a:bodyPr>
          <a:lstStyle/>
          <a:p>
            <a:pPr algn="ctr" defTabSz="685800"/>
            <a:r>
              <a:rPr lang="el-GR" sz="1400" dirty="0">
                <a:solidFill>
                  <a:srgbClr val="649696"/>
                </a:solidFill>
                <a:latin typeface="Calibri" panose="020F0502020204030204"/>
              </a:rPr>
              <a:t>Σκοπός</a:t>
            </a:r>
            <a:endParaRPr lang="en-GB" sz="1400" dirty="0">
              <a:solidFill>
                <a:srgbClr val="649696"/>
              </a:solidFill>
              <a:latin typeface="Calibri" panose="020F0502020204030204"/>
            </a:endParaRPr>
          </a:p>
        </p:txBody>
      </p:sp>
      <p:sp>
        <p:nvSpPr>
          <p:cNvPr id="6" name="Rectangle 41">
            <a:extLst>
              <a:ext uri="{FF2B5EF4-FFF2-40B4-BE49-F238E27FC236}">
                <a16:creationId xmlns:a16="http://schemas.microsoft.com/office/drawing/2014/main" id="{40809316-96BF-969A-FB72-766CEE1B71B3}"/>
              </a:ext>
            </a:extLst>
          </p:cNvPr>
          <p:cNvSpPr/>
          <p:nvPr/>
        </p:nvSpPr>
        <p:spPr>
          <a:xfrm>
            <a:off x="4572000" y="5869180"/>
            <a:ext cx="3569633" cy="453540"/>
          </a:xfrm>
          <a:prstGeom prst="rect">
            <a:avLst/>
          </a:prstGeom>
          <a:solidFill>
            <a:srgbClr val="A1C1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Γνωμοδότηση για ενδεχόμενες τροποποιήσεις στα έργα των αρχικών αιτήσεων</a:t>
            </a:r>
          </a:p>
        </p:txBody>
      </p:sp>
      <p:sp>
        <p:nvSpPr>
          <p:cNvPr id="8" name="Rectangle 35">
            <a:extLst>
              <a:ext uri="{FF2B5EF4-FFF2-40B4-BE49-F238E27FC236}">
                <a16:creationId xmlns:a16="http://schemas.microsoft.com/office/drawing/2014/main" id="{FBCB038F-6018-56F7-0B38-E8397F977736}"/>
              </a:ext>
            </a:extLst>
          </p:cNvPr>
          <p:cNvSpPr/>
          <p:nvPr/>
        </p:nvSpPr>
        <p:spPr>
          <a:xfrm>
            <a:off x="4570648" y="5261404"/>
            <a:ext cx="3569633" cy="453540"/>
          </a:xfrm>
          <a:prstGeom prst="rect">
            <a:avLst/>
          </a:prstGeom>
          <a:solidFill>
            <a:srgbClr val="CC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chemeClr val="tx1"/>
                </a:solidFill>
              </a:rPr>
              <a:t>Εποπτεία της υλοποίησης των εγκεκριμένων προς χρηματοδότηση από τον Πυλώνα 3 έργων </a:t>
            </a:r>
          </a:p>
        </p:txBody>
      </p:sp>
      <p:sp>
        <p:nvSpPr>
          <p:cNvPr id="9" name="Rectangle 8">
            <a:extLst>
              <a:ext uri="{FF2B5EF4-FFF2-40B4-BE49-F238E27FC236}">
                <a16:creationId xmlns:a16="http://schemas.microsoft.com/office/drawing/2014/main" id="{D4897B85-99F0-BDD2-B5BD-44B7D6D99570}"/>
              </a:ext>
            </a:extLst>
          </p:cNvPr>
          <p:cNvSpPr/>
          <p:nvPr/>
        </p:nvSpPr>
        <p:spPr>
          <a:xfrm>
            <a:off x="4495685" y="2899138"/>
            <a:ext cx="3569633" cy="67379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buClr>
                <a:srgbClr val="F7992C"/>
              </a:buClr>
              <a:defRPr/>
            </a:pPr>
            <a:r>
              <a:rPr lang="el-GR" sz="1200" dirty="0">
                <a:solidFill>
                  <a:srgbClr val="404042"/>
                </a:solidFill>
              </a:rPr>
              <a:t>Συμμετοχή στη διαδικασία επιλογής των έργων που θα περιλάβουν οι δημόσιοι φορείς στις αιτήσεις προς ΕΤΕπ και CINEA</a:t>
            </a:r>
          </a:p>
        </p:txBody>
      </p:sp>
      <p:sp>
        <p:nvSpPr>
          <p:cNvPr id="10" name="TextBox 9">
            <a:extLst>
              <a:ext uri="{FF2B5EF4-FFF2-40B4-BE49-F238E27FC236}">
                <a16:creationId xmlns:a16="http://schemas.microsoft.com/office/drawing/2014/main" id="{41A913E3-1A99-33C6-A06B-97652468022D}"/>
              </a:ext>
            </a:extLst>
          </p:cNvPr>
          <p:cNvSpPr txBox="1"/>
          <p:nvPr/>
        </p:nvSpPr>
        <p:spPr>
          <a:xfrm>
            <a:off x="4488067" y="3599329"/>
            <a:ext cx="3223260" cy="1569660"/>
          </a:xfrm>
          <a:prstGeom prst="rect">
            <a:avLst/>
          </a:prstGeom>
          <a:noFill/>
        </p:spPr>
        <p:txBody>
          <a:bodyPr wrap="square">
            <a:spAutoFit/>
          </a:bodyPr>
          <a:lstStyle/>
          <a:p>
            <a:pPr marL="128588" indent="-128588" defTabSz="685800">
              <a:buFont typeface="Arial" panose="020B0604020202020204" pitchFamily="34" charset="0"/>
              <a:buChar char="•"/>
            </a:pPr>
            <a:r>
              <a:rPr lang="el-GR" sz="1200" dirty="0">
                <a:solidFill>
                  <a:prstClr val="black"/>
                </a:solidFill>
              </a:rPr>
              <a:t>Εξέταση συμβατότητας έργων με ΣΔΑΜ και ΕΣΔΙΜ</a:t>
            </a:r>
          </a:p>
          <a:p>
            <a:pPr marL="128588" indent="-128588" defTabSz="685800">
              <a:buFont typeface="Arial" panose="020B0604020202020204" pitchFamily="34" charset="0"/>
              <a:buChar char="•"/>
            </a:pPr>
            <a:r>
              <a:rPr lang="el-GR" sz="1200" dirty="0">
                <a:solidFill>
                  <a:prstClr val="black"/>
                </a:solidFill>
              </a:rPr>
              <a:t>Διερεύνηση εναλλακτικών πηγών χρηματοδότησης</a:t>
            </a:r>
          </a:p>
          <a:p>
            <a:pPr marL="128588" indent="-128588" defTabSz="685800">
              <a:buFont typeface="Arial" panose="020B0604020202020204" pitchFamily="34" charset="0"/>
              <a:buChar char="•"/>
            </a:pPr>
            <a:r>
              <a:rPr lang="el-GR" sz="1200" dirty="0">
                <a:solidFill>
                  <a:prstClr val="black"/>
                </a:solidFill>
              </a:rPr>
              <a:t>Προτεραιοποίηση έργων</a:t>
            </a:r>
          </a:p>
          <a:p>
            <a:pPr marL="128588" indent="-128588" defTabSz="685800">
              <a:buFont typeface="Arial" panose="020B0604020202020204" pitchFamily="34" charset="0"/>
              <a:buChar char="•"/>
            </a:pPr>
            <a:r>
              <a:rPr lang="el-GR" sz="1200" dirty="0">
                <a:solidFill>
                  <a:prstClr val="black"/>
                </a:solidFill>
              </a:rPr>
              <a:t>Εξέταση δυνατοτήτων ομαδοποίησης έργων </a:t>
            </a:r>
          </a:p>
          <a:p>
            <a:pPr marL="128588" indent="-128588" defTabSz="685800">
              <a:buFont typeface="Arial" panose="020B0604020202020204" pitchFamily="34" charset="0"/>
              <a:buChar char="•"/>
            </a:pPr>
            <a:r>
              <a:rPr lang="el-GR" sz="1200" dirty="0">
                <a:solidFill>
                  <a:prstClr val="black"/>
                </a:solidFill>
              </a:rPr>
              <a:t>Γνωμοδότηση για τα έργα που θα περιληφθούν στην αίτηση</a:t>
            </a:r>
          </a:p>
        </p:txBody>
      </p:sp>
      <p:sp>
        <p:nvSpPr>
          <p:cNvPr id="11" name="Rectangle 16">
            <a:extLst>
              <a:ext uri="{FF2B5EF4-FFF2-40B4-BE49-F238E27FC236}">
                <a16:creationId xmlns:a16="http://schemas.microsoft.com/office/drawing/2014/main" id="{F1CCAD60-9530-6254-ECDF-17F3778BDB0C}"/>
              </a:ext>
            </a:extLst>
          </p:cNvPr>
          <p:cNvSpPr/>
          <p:nvPr/>
        </p:nvSpPr>
        <p:spPr>
          <a:xfrm>
            <a:off x="4486714" y="2604496"/>
            <a:ext cx="4117733" cy="307777"/>
          </a:xfrm>
          <a:prstGeom prst="rect">
            <a:avLst/>
          </a:prstGeom>
        </p:spPr>
        <p:txBody>
          <a:bodyPr wrap="square">
            <a:spAutoFit/>
          </a:bodyPr>
          <a:lstStyle/>
          <a:p>
            <a:pPr defTabSz="685800"/>
            <a:r>
              <a:rPr lang="el-GR" sz="1400" dirty="0">
                <a:solidFill>
                  <a:srgbClr val="649696"/>
                </a:solidFill>
                <a:latin typeface="Calibri" panose="020F0502020204030204"/>
              </a:rPr>
              <a:t>Ρόλος και αρμοδιότητες ΕΥΔΑΜ (Πυλώνας 3) </a:t>
            </a:r>
            <a:endParaRPr lang="en-GB" sz="1400" dirty="0">
              <a:solidFill>
                <a:srgbClr val="649696"/>
              </a:solidFill>
              <a:latin typeface="Calibri" panose="020F0502020204030204"/>
            </a:endParaRPr>
          </a:p>
        </p:txBody>
      </p:sp>
      <p:sp>
        <p:nvSpPr>
          <p:cNvPr id="16" name="Rectangle 15">
            <a:extLst>
              <a:ext uri="{FF2B5EF4-FFF2-40B4-BE49-F238E27FC236}">
                <a16:creationId xmlns:a16="http://schemas.microsoft.com/office/drawing/2014/main" id="{7A8026C8-4166-0886-1B7D-B0E88E9A269A}"/>
              </a:ext>
            </a:extLst>
          </p:cNvPr>
          <p:cNvSpPr/>
          <p:nvPr/>
        </p:nvSpPr>
        <p:spPr>
          <a:xfrm>
            <a:off x="-14328" y="-16759"/>
            <a:ext cx="9144000" cy="1052736"/>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1800" b="0" i="0" u="none" strike="noStrike" kern="0" cap="none" spc="0" normalizeH="0" baseline="0" noProof="0">
              <a:ln>
                <a:noFill/>
              </a:ln>
              <a:solidFill>
                <a:prstClr val="white"/>
              </a:solidFill>
              <a:effectLst/>
              <a:uLnTx/>
              <a:uFillTx/>
              <a:latin typeface="Calibri"/>
              <a:ea typeface="+mn-ea"/>
              <a:cs typeface="+mn-cs"/>
            </a:endParaRPr>
          </a:p>
        </p:txBody>
      </p:sp>
      <p:sp>
        <p:nvSpPr>
          <p:cNvPr id="17" name="Title 6">
            <a:extLst>
              <a:ext uri="{FF2B5EF4-FFF2-40B4-BE49-F238E27FC236}">
                <a16:creationId xmlns:a16="http://schemas.microsoft.com/office/drawing/2014/main" id="{A258AE08-FA5D-F82B-F541-D18D0EFDFCEA}"/>
              </a:ext>
            </a:extLst>
          </p:cNvPr>
          <p:cNvSpPr txBox="1">
            <a:spLocks/>
          </p:cNvSpPr>
          <p:nvPr/>
        </p:nvSpPr>
        <p:spPr>
          <a:xfrm>
            <a:off x="-2263098" y="7046467"/>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3. Συνοπτική παρουσίαση των δυνατοτήτων του Πυλώνα 3</a:t>
            </a:r>
          </a:p>
          <a:p>
            <a:pPr indent="3571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Ο ρόλος της Ειδικής Υπηρεσίας Δίκαιης Αναπτυξιακής Μετάβασης</a:t>
            </a:r>
          </a:p>
        </p:txBody>
      </p:sp>
      <p:sp>
        <p:nvSpPr>
          <p:cNvPr id="7" name="Slide Number Placeholder 12">
            <a:extLst>
              <a:ext uri="{FF2B5EF4-FFF2-40B4-BE49-F238E27FC236}">
                <a16:creationId xmlns:a16="http://schemas.microsoft.com/office/drawing/2014/main" id="{0641A72E-8AA0-9B5A-9A2F-8149A5987FDC}"/>
              </a:ext>
            </a:extLst>
          </p:cNvPr>
          <p:cNvSpPr txBox="1">
            <a:spLocks/>
          </p:cNvSpPr>
          <p:nvPr/>
        </p:nvSpPr>
        <p:spPr>
          <a:xfrm>
            <a:off x="6553200" y="6356350"/>
            <a:ext cx="2133600" cy="365125"/>
          </a:xfrm>
          <a:prstGeom prst="rect">
            <a:avLst/>
          </a:prstGeom>
        </p:spPr>
        <p:txBody>
          <a:bodyPr vert="horz" lIns="91440" tIns="45720" rIns="91440" bIns="45720" rtlCol="0" anchor="ctr"/>
          <a:lstStyle>
            <a:defPPr>
              <a:defRPr lang="el-GR"/>
            </a:defPPr>
            <a:lvl1pPr algn="r">
              <a:defRPr sz="1200">
                <a:solidFill>
                  <a:schemeClr val="tx1">
                    <a:tint val="75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9686A80-6528-44B2-A1C9-958A706BB4D2}" type="slidenum">
              <a:rPr lang="el-GR" smtClean="0">
                <a:solidFill>
                  <a:schemeClr val="bg2"/>
                </a:solidFill>
              </a:rPr>
              <a:pPr/>
              <a:t>6</a:t>
            </a:fld>
            <a:endParaRPr lang="el-GR" dirty="0">
              <a:solidFill>
                <a:schemeClr val="bg2"/>
              </a:solidFill>
            </a:endParaRPr>
          </a:p>
        </p:txBody>
      </p:sp>
      <p:sp>
        <p:nvSpPr>
          <p:cNvPr id="13" name="Rectangle 2">
            <a:extLst>
              <a:ext uri="{FF2B5EF4-FFF2-40B4-BE49-F238E27FC236}">
                <a16:creationId xmlns:a16="http://schemas.microsoft.com/office/drawing/2014/main" id="{3BDEDB06-6540-4B4D-A55E-138D56D6E0AD}"/>
              </a:ext>
            </a:extLst>
          </p:cNvPr>
          <p:cNvSpPr>
            <a:spLocks noChangeAspect="1"/>
          </p:cNvSpPr>
          <p:nvPr/>
        </p:nvSpPr>
        <p:spPr>
          <a:xfrm>
            <a:off x="515968" y="1355925"/>
            <a:ext cx="297000" cy="2970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685800">
              <a:defRPr/>
            </a:pPr>
            <a:endParaRPr lang="en-GB" b="1" dirty="0">
              <a:solidFill>
                <a:srgbClr val="649696"/>
              </a:solidFill>
            </a:endParaRPr>
          </a:p>
        </p:txBody>
      </p:sp>
      <p:sp>
        <p:nvSpPr>
          <p:cNvPr id="14" name="Title 6">
            <a:extLst>
              <a:ext uri="{FF2B5EF4-FFF2-40B4-BE49-F238E27FC236}">
                <a16:creationId xmlns:a16="http://schemas.microsoft.com/office/drawing/2014/main" id="{BB570F93-61DD-07F6-0BE4-7639C2A43BD5}"/>
              </a:ext>
            </a:extLst>
          </p:cNvPr>
          <p:cNvSpPr txBox="1">
            <a:spLocks/>
          </p:cNvSpPr>
          <p:nvPr/>
        </p:nvSpPr>
        <p:spPr>
          <a:xfrm>
            <a:off x="260747" y="332656"/>
            <a:ext cx="8622506" cy="68553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58775" indent="-358775" algn="l">
              <a:tabLst>
                <a:tab pos="271463" algn="l"/>
              </a:tabLst>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4. Διοίκηση της Δίκαιης Μετάβασης στην Ελλάδα</a:t>
            </a:r>
            <a:endPar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00673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L-Shape 18">
            <a:extLst>
              <a:ext uri="{FF2B5EF4-FFF2-40B4-BE49-F238E27FC236}">
                <a16:creationId xmlns:a16="http://schemas.microsoft.com/office/drawing/2014/main" id="{55450B46-E4D2-0286-614F-FF8E36D3D3E7}"/>
              </a:ext>
            </a:extLst>
          </p:cNvPr>
          <p:cNvSpPr/>
          <p:nvPr/>
        </p:nvSpPr>
        <p:spPr>
          <a:xfrm rot="13500000">
            <a:off x="3070892" y="4078394"/>
            <a:ext cx="373874" cy="389813"/>
          </a:xfrm>
          <a:prstGeom prst="corner">
            <a:avLst>
              <a:gd name="adj1" fmla="val 20121"/>
              <a:gd name="adj2" fmla="val 2027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285739" rtl="0" eaLnBrk="1" fontAlgn="auto" latinLnBrk="0" hangingPunct="1">
              <a:lnSpc>
                <a:spcPct val="100000"/>
              </a:lnSpc>
              <a:spcBef>
                <a:spcPts val="0"/>
              </a:spcBef>
              <a:spcAft>
                <a:spcPts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DM Sans Medium"/>
              <a:ea typeface="+mn-ea"/>
              <a:cs typeface="+mn-cs"/>
            </a:endParaRPr>
          </a:p>
        </p:txBody>
      </p:sp>
      <p:sp>
        <p:nvSpPr>
          <p:cNvPr id="13" name="Text Placeholder 1">
            <a:extLst>
              <a:ext uri="{FF2B5EF4-FFF2-40B4-BE49-F238E27FC236}">
                <a16:creationId xmlns:a16="http://schemas.microsoft.com/office/drawing/2014/main" id="{9B8B9956-D249-0A0A-6BAB-6CB5E3D33BE1}"/>
              </a:ext>
            </a:extLst>
          </p:cNvPr>
          <p:cNvSpPr txBox="1">
            <a:spLocks/>
          </p:cNvSpPr>
          <p:nvPr/>
        </p:nvSpPr>
        <p:spPr>
          <a:xfrm>
            <a:off x="3851920" y="3645024"/>
            <a:ext cx="4464496" cy="1296144"/>
          </a:xfrm>
          <a:prstGeom prst="rect">
            <a:avLst/>
          </a:prstGeom>
        </p:spPr>
        <p:txBody>
          <a:bodyPr vert="horz" lIns="0" tIns="34290" rIns="0" bIns="34290" rtlCol="0" anchor="b">
            <a:normAutofit/>
          </a:bodyPr>
          <a:lstStyle>
            <a:lvl1pPr marL="0" indent="0" algn="l" defTabSz="914363" rtl="0" eaLnBrk="1" latinLnBrk="0" hangingPunct="1">
              <a:lnSpc>
                <a:spcPct val="110000"/>
              </a:lnSpc>
              <a:spcBef>
                <a:spcPts val="500"/>
              </a:spcBef>
              <a:spcAft>
                <a:spcPts val="0"/>
              </a:spcAft>
              <a:buFontTx/>
              <a:buNone/>
              <a:defRPr sz="3333" b="1" i="0" kern="1200">
                <a:solidFill>
                  <a:schemeClr val="tx1"/>
                </a:solidFill>
                <a:latin typeface="DM Sans" pitchFamily="2" charset="77"/>
                <a:ea typeface="DM Sans Medium" charset="0"/>
                <a:cs typeface="DM Sans Medium" charset="0"/>
              </a:defRPr>
            </a:lvl1pPr>
            <a:lvl2pPr marL="457182"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2pPr>
            <a:lvl3pPr marL="914363" indent="0" algn="l" defTabSz="914363" rtl="0" eaLnBrk="1" latinLnBrk="0" hangingPunct="1">
              <a:lnSpc>
                <a:spcPct val="110000"/>
              </a:lnSpc>
              <a:spcBef>
                <a:spcPts val="333"/>
              </a:spcBef>
              <a:spcAft>
                <a:spcPts val="0"/>
              </a:spcAft>
              <a:buFontTx/>
              <a:buNone/>
              <a:defRPr sz="1500" b="0" i="0" kern="1200">
                <a:solidFill>
                  <a:schemeClr val="tx1"/>
                </a:solidFill>
                <a:latin typeface="+mn-lt"/>
                <a:ea typeface="DM Sans Medium" charset="0"/>
                <a:cs typeface="DM Sans Medium" charset="0"/>
              </a:defRPr>
            </a:lvl3pPr>
            <a:lvl4pPr marL="1371545"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4pPr>
            <a:lvl5pPr marL="1828727" indent="0" algn="l" defTabSz="914363" rtl="0" eaLnBrk="1" latinLnBrk="0" hangingPunct="1">
              <a:lnSpc>
                <a:spcPct val="110000"/>
              </a:lnSpc>
              <a:spcBef>
                <a:spcPts val="250"/>
              </a:spcBef>
              <a:spcAft>
                <a:spcPts val="0"/>
              </a:spcAft>
              <a:buFontTx/>
              <a:buNone/>
              <a:defRPr sz="1333" b="0" i="0" kern="1200">
                <a:solidFill>
                  <a:schemeClr val="tx1"/>
                </a:solidFill>
                <a:latin typeface="+mn-lt"/>
                <a:ea typeface="DM Sans Medium" charset="0"/>
                <a:cs typeface="DM Sans Medium"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772" rtl="0" eaLnBrk="1" fontAlgn="auto" latinLnBrk="0" hangingPunct="1">
              <a:lnSpc>
                <a:spcPct val="110000"/>
              </a:lnSpc>
              <a:spcBef>
                <a:spcPts val="375"/>
              </a:spcBef>
              <a:spcAft>
                <a:spcPts val="0"/>
              </a:spcAft>
              <a:buClrTx/>
              <a:buSzTx/>
              <a:buFontTx/>
              <a:buNone/>
              <a:tabLst/>
              <a:defRPr/>
            </a:pPr>
            <a:r>
              <a:rPr kumimoji="0" lang="el-GR" sz="28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2. Υφιστάμενα χρηματοδοτικά προγράμματα</a:t>
            </a:r>
          </a:p>
        </p:txBody>
      </p:sp>
    </p:spTree>
    <p:extLst>
      <p:ext uri="{BB962C8B-B14F-4D97-AF65-F5344CB8AC3E}">
        <p14:creationId xmlns:p14="http://schemas.microsoft.com/office/powerpoint/2010/main" val="1641474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8</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n-GB" sz="1600" b="1" dirty="0">
                <a:solidFill>
                  <a:schemeClr val="bg1"/>
                </a:solidFill>
              </a:rPr>
              <a:t>1. </a:t>
            </a:r>
            <a:r>
              <a:rPr lang="el-GR" sz="1600" b="1" dirty="0">
                <a:solidFill>
                  <a:schemeClr val="bg1"/>
                </a:solidFill>
              </a:rPr>
              <a:t>Ενίσχυση &amp; προώθηση της επιχειρηματικότητας</a:t>
            </a:r>
            <a:r>
              <a:rPr lang="en-GB" sz="1800" b="1" i="0" u="none" strike="noStrike" dirty="0">
                <a:solidFill>
                  <a:schemeClr val="bg1"/>
                </a:solidFill>
                <a:effectLst/>
                <a:latin typeface="Calibri" panose="020F0502020204030204" pitchFamily="34" charset="0"/>
              </a:rPr>
              <a:t> 831,119,000.00 € </a:t>
            </a:r>
            <a:endParaRPr lang="el-GR" sz="1600" b="1" dirty="0">
              <a:solidFill>
                <a:schemeClr val="bg1"/>
              </a:solidFill>
            </a:endParaRPr>
          </a:p>
        </p:txBody>
      </p:sp>
      <p:pic>
        <p:nvPicPr>
          <p:cNvPr id="24" name="Graphic 23" descr="Factory with solid fill">
            <a:extLst>
              <a:ext uri="{FF2B5EF4-FFF2-40B4-BE49-F238E27FC236}">
                <a16:creationId xmlns:a16="http://schemas.microsoft.com/office/drawing/2014/main" id="{AC8F2FB5-72B5-A051-4C8A-724BE2BF5E7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3407" y="2430276"/>
            <a:ext cx="648072" cy="648072"/>
          </a:xfrm>
          <a:prstGeom prst="rect">
            <a:avLst/>
          </a:prstGeom>
        </p:spPr>
      </p:pic>
      <p:pic>
        <p:nvPicPr>
          <p:cNvPr id="29" name="Graphic 28" descr="Mortgage with solid fill">
            <a:extLst>
              <a:ext uri="{FF2B5EF4-FFF2-40B4-BE49-F238E27FC236}">
                <a16:creationId xmlns:a16="http://schemas.microsoft.com/office/drawing/2014/main" id="{023FD281-5BB9-2AA5-CC7A-6C610BF3C89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5576" y="4068023"/>
            <a:ext cx="648072" cy="648072"/>
          </a:xfrm>
          <a:prstGeom prst="rect">
            <a:avLst/>
          </a:prstGeom>
        </p:spPr>
      </p:pic>
      <p:sp>
        <p:nvSpPr>
          <p:cNvPr id="32" name="Subtitle 2">
            <a:extLst>
              <a:ext uri="{FF2B5EF4-FFF2-40B4-BE49-F238E27FC236}">
                <a16:creationId xmlns:a16="http://schemas.microsoft.com/office/drawing/2014/main" id="{7F83A631-C7C5-1493-F27F-048A0ACF11E5}"/>
              </a:ext>
            </a:extLst>
          </p:cNvPr>
          <p:cNvSpPr txBox="1">
            <a:spLocks/>
          </p:cNvSpPr>
          <p:nvPr/>
        </p:nvSpPr>
        <p:spPr>
          <a:xfrm>
            <a:off x="1319366" y="2474234"/>
            <a:ext cx="140520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err="1">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ΕΤΑΚ</a:t>
            </a:r>
            <a:r>
              <a:rPr lang="en-GB"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Εμβληματικές υποδομές,</a:t>
            </a:r>
            <a:r>
              <a:rPr lang="en-GB"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σύνδεση έρευνας – παραγωγής, κ.ά. </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3" name="Subtitle 2">
            <a:extLst>
              <a:ext uri="{FF2B5EF4-FFF2-40B4-BE49-F238E27FC236}">
                <a16:creationId xmlns:a16="http://schemas.microsoft.com/office/drawing/2014/main" id="{90F5B213-FE2B-8A0A-F122-8A47DBAE17A4}"/>
              </a:ext>
            </a:extLst>
          </p:cNvPr>
          <p:cNvSpPr txBox="1">
            <a:spLocks/>
          </p:cNvSpPr>
          <p:nvPr/>
        </p:nvSpPr>
        <p:spPr>
          <a:xfrm>
            <a:off x="3275855" y="2487880"/>
            <a:ext cx="1457503" cy="37878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err="1"/>
              <a:t>ΜμΕ</a:t>
            </a:r>
            <a:r>
              <a:rPr lang="el-GR" dirty="0"/>
              <a:t> &amp; ψηφιακά: </a:t>
            </a:r>
            <a:r>
              <a:rPr lang="el-GR" b="0" dirty="0"/>
              <a:t>Ανταγωνιστικότητα </a:t>
            </a:r>
            <a:r>
              <a:rPr lang="el-GR" b="0" dirty="0" err="1"/>
              <a:t>ΜμΕ</a:t>
            </a:r>
            <a:r>
              <a:rPr lang="el-GR" b="0" dirty="0"/>
              <a:t> και ψηφιακός μετασχηματισμός</a:t>
            </a:r>
            <a:endParaRPr lang="en-US" b="0" dirty="0"/>
          </a:p>
        </p:txBody>
      </p:sp>
      <p:sp>
        <p:nvSpPr>
          <p:cNvPr id="34" name="Subtitle 2">
            <a:extLst>
              <a:ext uri="{FF2B5EF4-FFF2-40B4-BE49-F238E27FC236}">
                <a16:creationId xmlns:a16="http://schemas.microsoft.com/office/drawing/2014/main" id="{4CD0D9D8-98C8-8556-DFBE-5867914DD5A3}"/>
              </a:ext>
            </a:extLst>
          </p:cNvPr>
          <p:cNvSpPr txBox="1">
            <a:spLocks/>
          </p:cNvSpPr>
          <p:nvPr/>
        </p:nvSpPr>
        <p:spPr>
          <a:xfrm>
            <a:off x="7084338" y="2461109"/>
            <a:ext cx="94404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Μεγάλες ιδιωτικές επενδύσεις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3573016"/>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2</a:t>
            </a:r>
            <a:r>
              <a:rPr lang="en-GB" sz="1600" b="1" dirty="0">
                <a:solidFill>
                  <a:schemeClr val="bg1"/>
                </a:solidFill>
              </a:rPr>
              <a:t>. </a:t>
            </a:r>
            <a:r>
              <a:rPr lang="el-GR" sz="1600" b="1" dirty="0">
                <a:solidFill>
                  <a:schemeClr val="bg1"/>
                </a:solidFill>
              </a:rPr>
              <a:t>Ενεργειακή μετάβαση – κλιματική ουδετερότητα</a:t>
            </a:r>
            <a:r>
              <a:rPr lang="en-GB" sz="1800" b="1" i="0" u="none" strike="noStrike" dirty="0">
                <a:solidFill>
                  <a:schemeClr val="bg1"/>
                </a:solidFill>
                <a:effectLst/>
                <a:latin typeface="Calibri" panose="020F0502020204030204" pitchFamily="34" charset="0"/>
              </a:rPr>
              <a:t> 250,584,000.00 €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4836169"/>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3</a:t>
            </a:r>
            <a:r>
              <a:rPr lang="en-GB" sz="1600" b="1" dirty="0">
                <a:solidFill>
                  <a:schemeClr val="bg1"/>
                </a:solidFill>
              </a:rPr>
              <a:t>. </a:t>
            </a:r>
            <a:r>
              <a:rPr lang="el-GR" sz="1600" b="1" dirty="0">
                <a:solidFill>
                  <a:schemeClr val="bg1"/>
                </a:solidFill>
              </a:rPr>
              <a:t>Αναπροσαρμογή χρήσεων γης – κυκλική οικονομία</a:t>
            </a:r>
            <a:r>
              <a:rPr lang="en-GB" sz="1800" b="1" i="0" u="none" strike="noStrike" dirty="0">
                <a:solidFill>
                  <a:schemeClr val="bg1"/>
                </a:solidFill>
                <a:effectLst/>
                <a:latin typeface="Calibri" panose="020F0502020204030204" pitchFamily="34" charset="0"/>
              </a:rPr>
              <a:t> 62,000,000.00 € </a:t>
            </a:r>
            <a:endParaRPr lang="el-GR" sz="1600" b="1" dirty="0">
              <a:solidFill>
                <a:schemeClr val="bg1"/>
              </a:solidFill>
            </a:endParaRPr>
          </a:p>
        </p:txBody>
      </p:sp>
      <p:pic>
        <p:nvPicPr>
          <p:cNvPr id="6" name="Graphic 5" descr="Topography Map with solid fill">
            <a:extLst>
              <a:ext uri="{FF2B5EF4-FFF2-40B4-BE49-F238E27FC236}">
                <a16:creationId xmlns:a16="http://schemas.microsoft.com/office/drawing/2014/main" id="{4833DF11-78D8-034F-7F22-F336CBEA9C2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36218" y="2522558"/>
            <a:ext cx="506946" cy="506946"/>
          </a:xfrm>
          <a:prstGeom prst="rect">
            <a:avLst/>
          </a:prstGeom>
        </p:spPr>
      </p:pic>
      <p:pic>
        <p:nvPicPr>
          <p:cNvPr id="7" name="Graphic 6" descr="Scientist female with solid fill">
            <a:extLst>
              <a:ext uri="{FF2B5EF4-FFF2-40B4-BE49-F238E27FC236}">
                <a16:creationId xmlns:a16="http://schemas.microsoft.com/office/drawing/2014/main" id="{495211F1-B03F-D208-A0CE-5F54B2FF8A2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71421" y="2500240"/>
            <a:ext cx="648072" cy="648072"/>
          </a:xfrm>
          <a:prstGeom prst="rect">
            <a:avLst/>
          </a:prstGeom>
        </p:spPr>
      </p:pic>
      <p:pic>
        <p:nvPicPr>
          <p:cNvPr id="8" name="Graphic 7" descr="Remote work with solid fill">
            <a:extLst>
              <a:ext uri="{FF2B5EF4-FFF2-40B4-BE49-F238E27FC236}">
                <a16:creationId xmlns:a16="http://schemas.microsoft.com/office/drawing/2014/main" id="{202309BC-CDFE-C792-B8F1-00F0E0F5147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627784" y="2495135"/>
            <a:ext cx="648072" cy="648072"/>
          </a:xfrm>
          <a:prstGeom prst="rect">
            <a:avLst/>
          </a:prstGeom>
        </p:spPr>
      </p:pic>
      <p:sp>
        <p:nvSpPr>
          <p:cNvPr id="9" name="Subtitle 2">
            <a:extLst>
              <a:ext uri="{FF2B5EF4-FFF2-40B4-BE49-F238E27FC236}">
                <a16:creationId xmlns:a16="http://schemas.microsoft.com/office/drawing/2014/main" id="{D6AE2C4C-2BAC-5422-C9BE-634037AAE984}"/>
              </a:ext>
            </a:extLst>
          </p:cNvPr>
          <p:cNvSpPr txBox="1">
            <a:spLocks/>
          </p:cNvSpPr>
          <p:nvPr/>
        </p:nvSpPr>
        <p:spPr>
          <a:xfrm>
            <a:off x="5243164" y="2516360"/>
            <a:ext cx="120104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Επιχειρηματικά πάρκα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0" name="Subtitle 2">
            <a:extLst>
              <a:ext uri="{FF2B5EF4-FFF2-40B4-BE49-F238E27FC236}">
                <a16:creationId xmlns:a16="http://schemas.microsoft.com/office/drawing/2014/main" id="{27B092B3-5884-D049-F5BE-AC1887442AD8}"/>
              </a:ext>
            </a:extLst>
          </p:cNvPr>
          <p:cNvSpPr txBox="1">
            <a:spLocks/>
          </p:cNvSpPr>
          <p:nvPr/>
        </p:nvSpPr>
        <p:spPr>
          <a:xfrm>
            <a:off x="1403648" y="4137482"/>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Ενεργειακή αναβάθμιση</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2" name="Graphic 11" descr="Sustainability with solid fill">
            <a:extLst>
              <a:ext uri="{FF2B5EF4-FFF2-40B4-BE49-F238E27FC236}">
                <a16:creationId xmlns:a16="http://schemas.microsoft.com/office/drawing/2014/main" id="{1B3EAE5F-3456-A1B5-784B-B71B32CAD78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555776" y="4137482"/>
            <a:ext cx="470384" cy="470384"/>
          </a:xfrm>
          <a:prstGeom prst="rect">
            <a:avLst/>
          </a:prstGeom>
        </p:spPr>
      </p:pic>
      <p:sp>
        <p:nvSpPr>
          <p:cNvPr id="13" name="Subtitle 2">
            <a:extLst>
              <a:ext uri="{FF2B5EF4-FFF2-40B4-BE49-F238E27FC236}">
                <a16:creationId xmlns:a16="http://schemas.microsoft.com/office/drawing/2014/main" id="{48C2242F-3E7B-F671-3FA2-93916C7CDE74}"/>
              </a:ext>
            </a:extLst>
          </p:cNvPr>
          <p:cNvSpPr txBox="1">
            <a:spLocks/>
          </p:cNvSpPr>
          <p:nvPr/>
        </p:nvSpPr>
        <p:spPr>
          <a:xfrm>
            <a:off x="2984405" y="4157838"/>
            <a:ext cx="100811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rPr>
              <a:t>Καθαρή ενέργεια</a:t>
            </a:r>
            <a:endParaRPr lang="en-US" sz="1200"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15" name="TextBox 14">
            <a:extLst>
              <a:ext uri="{FF2B5EF4-FFF2-40B4-BE49-F238E27FC236}">
                <a16:creationId xmlns:a16="http://schemas.microsoft.com/office/drawing/2014/main" id="{68C119DC-1283-021D-B309-DC4419D10A00}"/>
              </a:ext>
            </a:extLst>
          </p:cNvPr>
          <p:cNvSpPr txBox="1"/>
          <p:nvPr/>
        </p:nvSpPr>
        <p:spPr>
          <a:xfrm>
            <a:off x="4194487" y="4137482"/>
            <a:ext cx="2321729"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t>Σ</a:t>
            </a:r>
            <a:r>
              <a:rPr lang="en-US" dirty="0" err="1"/>
              <a:t>υστήμ</a:t>
            </a:r>
            <a:r>
              <a:rPr lang="en-US" dirty="0"/>
              <a:t>ατα, δίκτυα, αποθήκευση και ηλεκτροκίνηση</a:t>
            </a:r>
            <a:endParaRPr lang="en-GB" dirty="0"/>
          </a:p>
        </p:txBody>
      </p:sp>
      <p:pic>
        <p:nvPicPr>
          <p:cNvPr id="21" name="Graphic 20" descr="Electric Tower with solid fill">
            <a:extLst>
              <a:ext uri="{FF2B5EF4-FFF2-40B4-BE49-F238E27FC236}">
                <a16:creationId xmlns:a16="http://schemas.microsoft.com/office/drawing/2014/main" id="{5D3DC24A-2EF0-2168-D6AA-83FAAB4CF188}"/>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747421" y="4099908"/>
            <a:ext cx="490191" cy="490191"/>
          </a:xfrm>
          <a:prstGeom prst="rect">
            <a:avLst/>
          </a:prstGeom>
        </p:spPr>
      </p:pic>
      <p:pic>
        <p:nvPicPr>
          <p:cNvPr id="23" name="Graphic 22" descr="Excavator with solid fill">
            <a:extLst>
              <a:ext uri="{FF2B5EF4-FFF2-40B4-BE49-F238E27FC236}">
                <a16:creationId xmlns:a16="http://schemas.microsoft.com/office/drawing/2014/main" id="{277878EC-9ABA-B1F2-4914-69254AA6C13C}"/>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55576" y="5312138"/>
            <a:ext cx="663917" cy="663917"/>
          </a:xfrm>
          <a:prstGeom prst="rect">
            <a:avLst/>
          </a:prstGeom>
        </p:spPr>
      </p:pic>
      <p:pic>
        <p:nvPicPr>
          <p:cNvPr id="26" name="Graphic 25" descr="Sustainability with solid fill">
            <a:extLst>
              <a:ext uri="{FF2B5EF4-FFF2-40B4-BE49-F238E27FC236}">
                <a16:creationId xmlns:a16="http://schemas.microsoft.com/office/drawing/2014/main" id="{7D9B7539-259F-4E25-20F3-0F59DD1C043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941023" y="5404890"/>
            <a:ext cx="486961" cy="486961"/>
          </a:xfrm>
          <a:prstGeom prst="rect">
            <a:avLst/>
          </a:prstGeom>
        </p:spPr>
      </p:pic>
      <p:sp>
        <p:nvSpPr>
          <p:cNvPr id="30" name="TextBox 29">
            <a:extLst>
              <a:ext uri="{FF2B5EF4-FFF2-40B4-BE49-F238E27FC236}">
                <a16:creationId xmlns:a16="http://schemas.microsoft.com/office/drawing/2014/main" id="{42C3F82A-FA78-4BF7-7505-185296FBB327}"/>
              </a:ext>
            </a:extLst>
          </p:cNvPr>
          <p:cNvSpPr txBox="1"/>
          <p:nvPr/>
        </p:nvSpPr>
        <p:spPr>
          <a:xfrm>
            <a:off x="1374022" y="5378052"/>
            <a:ext cx="2618496"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err="1">
                <a:solidFill>
                  <a:schemeClr val="bg1">
                    <a:lumMod val="75000"/>
                  </a:schemeClr>
                </a:solidFill>
              </a:rPr>
              <a:t>Αν</a:t>
            </a:r>
            <a:r>
              <a:rPr lang="en-US" dirty="0">
                <a:solidFill>
                  <a:schemeClr val="bg1">
                    <a:lumMod val="75000"/>
                  </a:schemeClr>
                </a:solidFill>
              </a:rPr>
              <a:t>απροσαρμογή των εδαφών και των εγκαταστάσεων στα λιγνιτικά πεδία </a:t>
            </a:r>
            <a:endParaRPr lang="en-GB" dirty="0">
              <a:solidFill>
                <a:schemeClr val="bg1">
                  <a:lumMod val="75000"/>
                </a:schemeClr>
              </a:solidFill>
            </a:endParaRPr>
          </a:p>
        </p:txBody>
      </p:sp>
      <p:sp>
        <p:nvSpPr>
          <p:cNvPr id="38" name="TextBox 37">
            <a:extLst>
              <a:ext uri="{FF2B5EF4-FFF2-40B4-BE49-F238E27FC236}">
                <a16:creationId xmlns:a16="http://schemas.microsoft.com/office/drawing/2014/main" id="{D8280595-CE0F-377F-414B-DA317D7C5C0A}"/>
              </a:ext>
            </a:extLst>
          </p:cNvPr>
          <p:cNvSpPr txBox="1"/>
          <p:nvPr/>
        </p:nvSpPr>
        <p:spPr>
          <a:xfrm>
            <a:off x="4536031" y="5325568"/>
            <a:ext cx="3725245" cy="461665"/>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l-GR" dirty="0">
                <a:solidFill>
                  <a:schemeClr val="bg1">
                    <a:lumMod val="75000"/>
                  </a:schemeClr>
                </a:solidFill>
              </a:rPr>
              <a:t>Ανακύκλωση: </a:t>
            </a:r>
            <a:r>
              <a:rPr lang="el-GR" b="0" dirty="0">
                <a:solidFill>
                  <a:schemeClr val="bg1">
                    <a:lumMod val="75000"/>
                  </a:schemeClr>
                </a:solidFill>
              </a:rPr>
              <a:t>Ε</a:t>
            </a:r>
            <a:r>
              <a:rPr lang="en-US" b="0" dirty="0">
                <a:solidFill>
                  <a:schemeClr val="bg1">
                    <a:lumMod val="75000"/>
                  </a:schemeClr>
                </a:solidFill>
              </a:rPr>
              <a:t>πανα</a:t>
            </a:r>
            <a:r>
              <a:rPr lang="en-US" b="0" dirty="0" err="1">
                <a:solidFill>
                  <a:schemeClr val="bg1">
                    <a:lumMod val="75000"/>
                  </a:schemeClr>
                </a:solidFill>
              </a:rPr>
              <a:t>χρησιμο</a:t>
            </a:r>
            <a:r>
              <a:rPr lang="en-US" b="0" dirty="0">
                <a:solidFill>
                  <a:schemeClr val="bg1">
                    <a:lumMod val="75000"/>
                  </a:schemeClr>
                </a:solidFill>
              </a:rPr>
              <a:t>ποίηση, επισκευή και ανακύκλωση των αποβλήτων των νέων παραγωγικών επενδύσεων και των αναδυόμενων αλυσίδων αξίας</a:t>
            </a:r>
            <a:endParaRPr lang="en-GB" b="0" dirty="0">
              <a:solidFill>
                <a:schemeClr val="bg1">
                  <a:lumMod val="75000"/>
                </a:schemeClr>
              </a:solidFill>
            </a:endParaRPr>
          </a:p>
        </p:txBody>
      </p:sp>
      <p:sp>
        <p:nvSpPr>
          <p:cNvPr id="3" name="Title 6">
            <a:extLst>
              <a:ext uri="{FF2B5EF4-FFF2-40B4-BE49-F238E27FC236}">
                <a16:creationId xmlns:a16="http://schemas.microsoft.com/office/drawing/2014/main" id="{79A5B0DD-356A-4062-4A2E-8A0578A929F2}"/>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647074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41">
            <a:extLst>
              <a:ext uri="{FF2B5EF4-FFF2-40B4-BE49-F238E27FC236}">
                <a16:creationId xmlns:a16="http://schemas.microsoft.com/office/drawing/2014/main" id="{19F590E4-05D4-57A8-E78E-D767541531AF}"/>
              </a:ext>
            </a:extLst>
          </p:cNvPr>
          <p:cNvSpPr/>
          <p:nvPr/>
        </p:nvSpPr>
        <p:spPr>
          <a:xfrm>
            <a:off x="755576" y="1246247"/>
            <a:ext cx="4968552"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b="1" dirty="0">
                <a:solidFill>
                  <a:schemeClr val="bg1"/>
                </a:solidFill>
              </a:rPr>
              <a:t>Πρόγραμμα Δίκαιης Αναπτυξιακής Μετάβασης</a:t>
            </a:r>
          </a:p>
        </p:txBody>
      </p:sp>
      <p:sp>
        <p:nvSpPr>
          <p:cNvPr id="17" name="Subtitle 2">
            <a:extLst>
              <a:ext uri="{FF2B5EF4-FFF2-40B4-BE49-F238E27FC236}">
                <a16:creationId xmlns:a16="http://schemas.microsoft.com/office/drawing/2014/main" id="{5102309F-0A0C-03E0-8A2E-EE100970D423}"/>
              </a:ext>
            </a:extLst>
          </p:cNvPr>
          <p:cNvSpPr txBox="1">
            <a:spLocks/>
          </p:cNvSpPr>
          <p:nvPr/>
        </p:nvSpPr>
        <p:spPr>
          <a:xfrm>
            <a:off x="1259632" y="2449991"/>
            <a:ext cx="1281690"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Άμεσες παρεμβάσεις απασχόλησης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20" name="Slide Number Placeholder 19">
            <a:extLst>
              <a:ext uri="{FF2B5EF4-FFF2-40B4-BE49-F238E27FC236}">
                <a16:creationId xmlns:a16="http://schemas.microsoft.com/office/drawing/2014/main" id="{83FA7870-04EC-59EC-A178-BDF8F905F60C}"/>
              </a:ext>
            </a:extLst>
          </p:cNvPr>
          <p:cNvSpPr>
            <a:spLocks noGrp="1"/>
          </p:cNvSpPr>
          <p:nvPr>
            <p:ph type="sldNum" sz="quarter" idx="12"/>
          </p:nvPr>
        </p:nvSpPr>
        <p:spPr/>
        <p:txBody>
          <a:bodyPr/>
          <a:lstStyle/>
          <a:p>
            <a:fld id="{99686A80-6528-44B2-A1C9-958A706BB4D2}" type="slidenum">
              <a:rPr lang="el-GR" smtClean="0"/>
              <a:t>9</a:t>
            </a:fld>
            <a:endParaRPr lang="el-GR" dirty="0"/>
          </a:p>
        </p:txBody>
      </p:sp>
      <p:sp>
        <p:nvSpPr>
          <p:cNvPr id="19" name="Rectangle 41">
            <a:extLst>
              <a:ext uri="{FF2B5EF4-FFF2-40B4-BE49-F238E27FC236}">
                <a16:creationId xmlns:a16="http://schemas.microsoft.com/office/drawing/2014/main" id="{BDF3D6B7-0AFF-6BCC-66D8-09F0EC7DB0CF}"/>
              </a:ext>
            </a:extLst>
          </p:cNvPr>
          <p:cNvSpPr/>
          <p:nvPr/>
        </p:nvSpPr>
        <p:spPr>
          <a:xfrm>
            <a:off x="755576" y="1932207"/>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4</a:t>
            </a:r>
            <a:r>
              <a:rPr lang="en-GB" sz="1600" b="1" dirty="0">
                <a:solidFill>
                  <a:schemeClr val="bg1"/>
                </a:solidFill>
              </a:rPr>
              <a:t>. </a:t>
            </a:r>
            <a:r>
              <a:rPr lang="el-GR" sz="1600" b="1" dirty="0">
                <a:solidFill>
                  <a:schemeClr val="bg1"/>
                </a:solidFill>
              </a:rPr>
              <a:t>Δίκαιη εργασιακή μετάβαση</a:t>
            </a:r>
            <a:r>
              <a:rPr lang="en-GB" sz="1800" b="1" i="0" u="none" strike="noStrike" dirty="0">
                <a:solidFill>
                  <a:schemeClr val="bg1"/>
                </a:solidFill>
                <a:effectLst/>
                <a:latin typeface="Calibri" panose="020F0502020204030204" pitchFamily="34" charset="0"/>
              </a:rPr>
              <a:t>332,106,000.00 €</a:t>
            </a:r>
            <a:r>
              <a:rPr lang="en-GB" sz="1600" dirty="0">
                <a:solidFill>
                  <a:schemeClr val="bg1"/>
                </a:solidFill>
              </a:rPr>
              <a:t> </a:t>
            </a:r>
            <a:endParaRPr lang="el-GR" sz="1600" b="1" dirty="0">
              <a:solidFill>
                <a:schemeClr val="bg1"/>
              </a:solidFill>
            </a:endParaRPr>
          </a:p>
        </p:txBody>
      </p:sp>
      <p:sp>
        <p:nvSpPr>
          <p:cNvPr id="32" name="Subtitle 2">
            <a:extLst>
              <a:ext uri="{FF2B5EF4-FFF2-40B4-BE49-F238E27FC236}">
                <a16:creationId xmlns:a16="http://schemas.microsoft.com/office/drawing/2014/main" id="{7F83A631-C7C5-1493-F27F-048A0ACF11E5}"/>
              </a:ext>
            </a:extLst>
          </p:cNvPr>
          <p:cNvSpPr txBox="1">
            <a:spLocks/>
          </p:cNvSpPr>
          <p:nvPr/>
        </p:nvSpPr>
        <p:spPr>
          <a:xfrm>
            <a:off x="2627784" y="2461780"/>
            <a:ext cx="1296144"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Προώθηση απασχόλησης: </a:t>
            </a:r>
            <a:r>
              <a:rPr lang="el-GR"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σε σχέση με το νέο παραγωγικό υπόδειγμα</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35" name="Rectangle 41">
            <a:extLst>
              <a:ext uri="{FF2B5EF4-FFF2-40B4-BE49-F238E27FC236}">
                <a16:creationId xmlns:a16="http://schemas.microsoft.com/office/drawing/2014/main" id="{D15F733F-791B-61A3-731B-8188BFD6B4DC}"/>
              </a:ext>
            </a:extLst>
          </p:cNvPr>
          <p:cNvSpPr/>
          <p:nvPr/>
        </p:nvSpPr>
        <p:spPr>
          <a:xfrm>
            <a:off x="755576" y="4249944"/>
            <a:ext cx="7505700" cy="475200"/>
          </a:xfrm>
          <a:prstGeom prst="rect">
            <a:avLst/>
          </a:prstGeom>
          <a:solidFill>
            <a:srgbClr val="64969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Clr>
                <a:srgbClr val="F7992C"/>
              </a:buClr>
              <a:defRPr/>
            </a:pPr>
            <a:r>
              <a:rPr lang="el-GR" sz="1600" b="1" dirty="0">
                <a:solidFill>
                  <a:schemeClr val="bg1"/>
                </a:solidFill>
              </a:rPr>
              <a:t>5</a:t>
            </a:r>
            <a:r>
              <a:rPr lang="en-GB" sz="1600" b="1" dirty="0">
                <a:solidFill>
                  <a:schemeClr val="bg1"/>
                </a:solidFill>
              </a:rPr>
              <a:t>. </a:t>
            </a:r>
            <a:r>
              <a:rPr lang="el-GR" sz="1600" b="1" dirty="0">
                <a:solidFill>
                  <a:schemeClr val="bg1"/>
                </a:solidFill>
              </a:rPr>
              <a:t>Ολοκληρωμένες παρεμβάσεις μικρής κλίμακας</a:t>
            </a:r>
            <a:r>
              <a:rPr lang="en-GB" sz="1800" b="1" i="0" u="none" strike="noStrike" dirty="0">
                <a:solidFill>
                  <a:schemeClr val="bg1"/>
                </a:solidFill>
                <a:effectLst/>
                <a:latin typeface="Calibri" panose="020F0502020204030204" pitchFamily="34" charset="0"/>
              </a:rPr>
              <a:t> 88,746,200.00 € </a:t>
            </a:r>
            <a:endParaRPr lang="el-GR" sz="1600" b="1" dirty="0">
              <a:solidFill>
                <a:schemeClr val="bg1"/>
              </a:solidFill>
            </a:endParaRPr>
          </a:p>
        </p:txBody>
      </p:sp>
      <p:sp>
        <p:nvSpPr>
          <p:cNvPr id="36" name="Rectangle 41">
            <a:extLst>
              <a:ext uri="{FF2B5EF4-FFF2-40B4-BE49-F238E27FC236}">
                <a16:creationId xmlns:a16="http://schemas.microsoft.com/office/drawing/2014/main" id="{F76B2C1C-B59D-0E59-7B0F-370161B77129}"/>
              </a:ext>
            </a:extLst>
          </p:cNvPr>
          <p:cNvSpPr/>
          <p:nvPr/>
        </p:nvSpPr>
        <p:spPr>
          <a:xfrm>
            <a:off x="758146" y="5589240"/>
            <a:ext cx="7505700" cy="475200"/>
          </a:xfrm>
          <a:prstGeom prst="rect">
            <a:avLst/>
          </a:prstGeom>
          <a:gradFill flip="none" rotWithShape="1">
            <a:gsLst>
              <a:gs pos="0">
                <a:srgbClr val="649696">
                  <a:tint val="66000"/>
                  <a:satMod val="160000"/>
                </a:srgbClr>
              </a:gs>
              <a:gs pos="50000">
                <a:srgbClr val="649696">
                  <a:tint val="44500"/>
                  <a:satMod val="160000"/>
                </a:srgbClr>
              </a:gs>
              <a:gs pos="100000">
                <a:srgbClr val="649696">
                  <a:tint val="23500"/>
                  <a:satMod val="160000"/>
                </a:srgbClr>
              </a:gs>
            </a:gsLst>
            <a:path path="circle">
              <a:fillToRect t="100000" r="100000"/>
            </a:path>
            <a:tileRect l="-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Clr>
                <a:srgbClr val="F7992C"/>
              </a:buClr>
            </a:pPr>
            <a:r>
              <a:rPr lang="el-GR" sz="1600" b="1" dirty="0">
                <a:solidFill>
                  <a:schemeClr val="bg1"/>
                </a:solidFill>
              </a:rPr>
              <a:t>6</a:t>
            </a:r>
            <a:r>
              <a:rPr lang="en-GB" sz="1600" b="1" dirty="0">
                <a:solidFill>
                  <a:schemeClr val="bg1"/>
                </a:solidFill>
              </a:rPr>
              <a:t>. </a:t>
            </a:r>
            <a:r>
              <a:rPr lang="el-GR" sz="1600" b="1" dirty="0">
                <a:solidFill>
                  <a:schemeClr val="bg1"/>
                </a:solidFill>
              </a:rPr>
              <a:t>Τεχνική βοήθεια</a:t>
            </a:r>
            <a:r>
              <a:rPr lang="en-GB" sz="1800" b="1" i="0" u="none" strike="noStrike" dirty="0">
                <a:solidFill>
                  <a:schemeClr val="bg1"/>
                </a:solidFill>
                <a:effectLst/>
                <a:latin typeface="Calibri" panose="020F0502020204030204" pitchFamily="34" charset="0"/>
              </a:rPr>
              <a:t> 64,632,343.00 € </a:t>
            </a:r>
            <a:endParaRPr lang="el-GR" sz="1600" b="1" dirty="0">
              <a:solidFill>
                <a:schemeClr val="bg1"/>
              </a:solidFill>
            </a:endParaRPr>
          </a:p>
        </p:txBody>
      </p:sp>
      <p:pic>
        <p:nvPicPr>
          <p:cNvPr id="4" name="Graphic 3" descr="Work from home house with solid fill">
            <a:extLst>
              <a:ext uri="{FF2B5EF4-FFF2-40B4-BE49-F238E27FC236}">
                <a16:creationId xmlns:a16="http://schemas.microsoft.com/office/drawing/2014/main" id="{77F55D31-BCAC-5167-FA16-AEB8F0B1D0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512" y="2407408"/>
            <a:ext cx="604718" cy="604718"/>
          </a:xfrm>
          <a:prstGeom prst="rect">
            <a:avLst/>
          </a:prstGeom>
        </p:spPr>
      </p:pic>
      <p:pic>
        <p:nvPicPr>
          <p:cNvPr id="6" name="Graphic 5" descr="Electrician female with solid fill">
            <a:extLst>
              <a:ext uri="{FF2B5EF4-FFF2-40B4-BE49-F238E27FC236}">
                <a16:creationId xmlns:a16="http://schemas.microsoft.com/office/drawing/2014/main" id="{3D868039-18F1-D2D0-7664-5339D9DB44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21428" y="2490250"/>
            <a:ext cx="550372" cy="550372"/>
          </a:xfrm>
          <a:prstGeom prst="rect">
            <a:avLst/>
          </a:prstGeom>
        </p:spPr>
      </p:pic>
      <p:pic>
        <p:nvPicPr>
          <p:cNvPr id="8" name="Graphic 7" descr="Classroom with solid fill">
            <a:extLst>
              <a:ext uri="{FF2B5EF4-FFF2-40B4-BE49-F238E27FC236}">
                <a16:creationId xmlns:a16="http://schemas.microsoft.com/office/drawing/2014/main" id="{69F5CB76-5E3B-57F2-3848-6028F2E0667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6201" y="2482918"/>
            <a:ext cx="529208" cy="529208"/>
          </a:xfrm>
          <a:prstGeom prst="rect">
            <a:avLst/>
          </a:prstGeom>
        </p:spPr>
      </p:pic>
      <p:sp>
        <p:nvSpPr>
          <p:cNvPr id="9" name="Subtitle 2">
            <a:extLst>
              <a:ext uri="{FF2B5EF4-FFF2-40B4-BE49-F238E27FC236}">
                <a16:creationId xmlns:a16="http://schemas.microsoft.com/office/drawing/2014/main" id="{8C356DF6-45A5-19A6-9716-C1092455395B}"/>
              </a:ext>
            </a:extLst>
          </p:cNvPr>
          <p:cNvSpPr txBox="1">
            <a:spLocks/>
          </p:cNvSpPr>
          <p:nvPr/>
        </p:nvSpPr>
        <p:spPr>
          <a:xfrm>
            <a:off x="4341156" y="2449991"/>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Καταρτίσεις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1" name="Graphic 10" descr="Follow with solid fill">
            <a:extLst>
              <a:ext uri="{FF2B5EF4-FFF2-40B4-BE49-F238E27FC236}">
                <a16:creationId xmlns:a16="http://schemas.microsoft.com/office/drawing/2014/main" id="{A464788F-75C6-C4F8-83BF-541A9F928D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8707" y="2463812"/>
            <a:ext cx="529208" cy="529208"/>
          </a:xfrm>
          <a:prstGeom prst="rect">
            <a:avLst/>
          </a:prstGeom>
        </p:spPr>
      </p:pic>
      <p:sp>
        <p:nvSpPr>
          <p:cNvPr id="12" name="Subtitle 2">
            <a:extLst>
              <a:ext uri="{FF2B5EF4-FFF2-40B4-BE49-F238E27FC236}">
                <a16:creationId xmlns:a16="http://schemas.microsoft.com/office/drawing/2014/main" id="{A7FD1B77-FF83-D347-C772-1BC6508BE783}"/>
              </a:ext>
            </a:extLst>
          </p:cNvPr>
          <p:cNvSpPr txBox="1">
            <a:spLocks/>
          </p:cNvSpPr>
          <p:nvPr/>
        </p:nvSpPr>
        <p:spPr>
          <a:xfrm>
            <a:off x="7478926" y="2438066"/>
            <a:ext cx="964674"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Κοινωνική ένταξη</a:t>
            </a: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 </a:t>
            </a:r>
            <a:r>
              <a:rPr lang="el-GR" sz="1200"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ευάλωτοι</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14" name="Graphic 13" descr="Settings with solid fill">
            <a:extLst>
              <a:ext uri="{FF2B5EF4-FFF2-40B4-BE49-F238E27FC236}">
                <a16:creationId xmlns:a16="http://schemas.microsoft.com/office/drawing/2014/main" id="{3B8D1447-26A9-386A-FE0C-B6833ABA6D7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93585" y="2463251"/>
            <a:ext cx="457200" cy="457200"/>
          </a:xfrm>
          <a:prstGeom prst="rect">
            <a:avLst/>
          </a:prstGeom>
        </p:spPr>
      </p:pic>
      <p:sp>
        <p:nvSpPr>
          <p:cNvPr id="15" name="Subtitle 2">
            <a:extLst>
              <a:ext uri="{FF2B5EF4-FFF2-40B4-BE49-F238E27FC236}">
                <a16:creationId xmlns:a16="http://schemas.microsoft.com/office/drawing/2014/main" id="{80184BB1-1E43-E6D5-3ED1-443EBEDFAF0F}"/>
              </a:ext>
            </a:extLst>
          </p:cNvPr>
          <p:cNvSpPr txBox="1">
            <a:spLocks/>
          </p:cNvSpPr>
          <p:nvPr/>
        </p:nvSpPr>
        <p:spPr>
          <a:xfrm>
            <a:off x="5654694" y="2426910"/>
            <a:ext cx="1509593" cy="3385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latin typeface="Calibri" panose="020F0502020204030204" pitchFamily="34" charset="0"/>
                <a:ea typeface="Roboto" panose="02000000000000000000" pitchFamily="2" charset="0"/>
                <a:cs typeface="Arial" panose="020B0604020202020204" pitchFamily="34" charset="0"/>
              </a:rPr>
              <a:t>Προσαρμοστικότητα εργαζομένων &amp; επιχειρήσεων</a:t>
            </a:r>
            <a:endParaRPr lang="en-US" sz="1200"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1" name="Graphic 20" descr="Schoolhouse with solid fill">
            <a:extLst>
              <a:ext uri="{FF2B5EF4-FFF2-40B4-BE49-F238E27FC236}">
                <a16:creationId xmlns:a16="http://schemas.microsoft.com/office/drawing/2014/main" id="{43B87AEF-046F-D161-3C24-F0B4EBC2B8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4663" y="3472354"/>
            <a:ext cx="604718" cy="604718"/>
          </a:xfrm>
          <a:prstGeom prst="rect">
            <a:avLst/>
          </a:prstGeom>
        </p:spPr>
      </p:pic>
      <p:sp>
        <p:nvSpPr>
          <p:cNvPr id="22" name="Subtitle 2">
            <a:extLst>
              <a:ext uri="{FF2B5EF4-FFF2-40B4-BE49-F238E27FC236}">
                <a16:creationId xmlns:a16="http://schemas.microsoft.com/office/drawing/2014/main" id="{CD516721-0416-D2B6-82FD-7A9B7510F4ED}"/>
              </a:ext>
            </a:extLst>
          </p:cNvPr>
          <p:cNvSpPr txBox="1">
            <a:spLocks/>
          </p:cNvSpPr>
          <p:nvPr/>
        </p:nvSpPr>
        <p:spPr>
          <a:xfrm>
            <a:off x="1346094" y="3520041"/>
            <a:ext cx="2505826"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Υποδομές επαγγελματικής εκπαίδευσης &amp; κατάρτισης</a:t>
            </a:r>
            <a:r>
              <a:rPr lang="en-GB"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 </a:t>
            </a:r>
            <a:r>
              <a:rPr lang="el-GR" sz="1200" b="1" kern="100" dirty="0">
                <a:solidFill>
                  <a:schemeClr val="tx1"/>
                </a:solidFill>
                <a:latin typeface="Calibri" panose="020F0502020204030204" pitchFamily="34" charset="0"/>
                <a:ea typeface="Roboto" panose="02000000000000000000" pitchFamily="2" charset="0"/>
                <a:cs typeface="Arial" panose="020B0604020202020204" pitchFamily="34" charset="0"/>
              </a:rPr>
              <a:t>κοινωνικής φροντίδας και πρόνοιας</a:t>
            </a:r>
            <a:endParaRPr lang="en-US" sz="1200" b="1" kern="100" dirty="0">
              <a:solidFill>
                <a:schemeClr val="tx1"/>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25" name="Graphic 24" descr="Group with solid fill">
            <a:extLst>
              <a:ext uri="{FF2B5EF4-FFF2-40B4-BE49-F238E27FC236}">
                <a16:creationId xmlns:a16="http://schemas.microsoft.com/office/drawing/2014/main" id="{1E8AD5E3-9017-5203-F7E9-CCC11923816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923928" y="3442666"/>
            <a:ext cx="604718" cy="604718"/>
          </a:xfrm>
          <a:prstGeom prst="rect">
            <a:avLst/>
          </a:prstGeom>
        </p:spPr>
      </p:pic>
      <p:sp>
        <p:nvSpPr>
          <p:cNvPr id="26" name="Subtitle 2">
            <a:extLst>
              <a:ext uri="{FF2B5EF4-FFF2-40B4-BE49-F238E27FC236}">
                <a16:creationId xmlns:a16="http://schemas.microsoft.com/office/drawing/2014/main" id="{EEE097AA-DCC9-9129-79B3-16944C7FED49}"/>
              </a:ext>
            </a:extLst>
          </p:cNvPr>
          <p:cNvSpPr txBox="1">
            <a:spLocks/>
          </p:cNvSpPr>
          <p:nvPr/>
        </p:nvSpPr>
        <p:spPr>
          <a:xfrm>
            <a:off x="4471422" y="3573016"/>
            <a:ext cx="1396722"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just">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Ευαισθητοποίηση</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pic>
        <p:nvPicPr>
          <p:cNvPr id="30" name="Graphic 29" descr="Sailboat with solid fill">
            <a:extLst>
              <a:ext uri="{FF2B5EF4-FFF2-40B4-BE49-F238E27FC236}">
                <a16:creationId xmlns:a16="http://schemas.microsoft.com/office/drawing/2014/main" id="{8DC31887-F299-CD32-A5C9-2C7DDF7A273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3239852" y="4780538"/>
            <a:ext cx="567926" cy="567926"/>
          </a:xfrm>
          <a:prstGeom prst="rect">
            <a:avLst/>
          </a:prstGeom>
        </p:spPr>
      </p:pic>
      <p:pic>
        <p:nvPicPr>
          <p:cNvPr id="38" name="Graphic 37" descr="Jackhammer with solid fill">
            <a:extLst>
              <a:ext uri="{FF2B5EF4-FFF2-40B4-BE49-F238E27FC236}">
                <a16:creationId xmlns:a16="http://schemas.microsoft.com/office/drawing/2014/main" id="{C5F5D6B2-9B6D-1280-53D1-700DED147EE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22418" y="4854126"/>
            <a:ext cx="529208" cy="529208"/>
          </a:xfrm>
          <a:prstGeom prst="rect">
            <a:avLst/>
          </a:prstGeom>
        </p:spPr>
      </p:pic>
      <p:sp>
        <p:nvSpPr>
          <p:cNvPr id="39" name="Subtitle 2">
            <a:extLst>
              <a:ext uri="{FF2B5EF4-FFF2-40B4-BE49-F238E27FC236}">
                <a16:creationId xmlns:a16="http://schemas.microsoft.com/office/drawing/2014/main" id="{6AD1E689-49B6-C7C4-4B69-5E254AAC80D0}"/>
              </a:ext>
            </a:extLst>
          </p:cNvPr>
          <p:cNvSpPr txBox="1">
            <a:spLocks/>
          </p:cNvSpPr>
          <p:nvPr/>
        </p:nvSpPr>
        <p:spPr>
          <a:xfrm>
            <a:off x="1389380" y="4796807"/>
            <a:ext cx="1850471" cy="37878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100000"/>
              </a:lnSpc>
              <a:spcBef>
                <a:spcPts val="600"/>
              </a:spcBef>
            </a:pPr>
            <a:r>
              <a:rPr lang="el-GR"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rPr>
              <a:t>Αναπλάσεις σε οικισμούς και αγροτικές περιοχές</a:t>
            </a:r>
            <a:endParaRPr lang="en-US" sz="1200" b="1" kern="100" dirty="0">
              <a:solidFill>
                <a:schemeClr val="bg1">
                  <a:lumMod val="75000"/>
                </a:schemeClr>
              </a:solidFill>
              <a:effectLst/>
              <a:latin typeface="Calibri" panose="020F0502020204030204" pitchFamily="34" charset="0"/>
              <a:ea typeface="Roboto" panose="02000000000000000000" pitchFamily="2" charset="0"/>
              <a:cs typeface="Arial" panose="020B0604020202020204" pitchFamily="34" charset="0"/>
            </a:endParaRPr>
          </a:p>
        </p:txBody>
      </p:sp>
      <p:sp>
        <p:nvSpPr>
          <p:cNvPr id="41" name="TextBox 40">
            <a:extLst>
              <a:ext uri="{FF2B5EF4-FFF2-40B4-BE49-F238E27FC236}">
                <a16:creationId xmlns:a16="http://schemas.microsoft.com/office/drawing/2014/main" id="{A57A3AD5-7FD7-6F3D-4AB1-D558E35A51EC}"/>
              </a:ext>
            </a:extLst>
          </p:cNvPr>
          <p:cNvSpPr txBox="1"/>
          <p:nvPr/>
        </p:nvSpPr>
        <p:spPr>
          <a:xfrm>
            <a:off x="3707904" y="4836605"/>
            <a:ext cx="1835753" cy="276999"/>
          </a:xfrm>
          <a:prstGeom prst="rect">
            <a:avLst/>
          </a:prstGeom>
        </p:spPr>
        <p:txBody>
          <a:bodyPr vert="horz" lIns="91440" tIns="45720" rIns="91440" bIns="45720" rtlCol="0">
            <a:noAutofit/>
          </a:bodyPr>
          <a:lstStyle>
            <a:defPPr>
              <a:defRPr lang="el-GR"/>
            </a:defPPr>
            <a:lvl1pPr lvl="0" indent="0">
              <a:lnSpc>
                <a:spcPct val="100000"/>
              </a:lnSpc>
              <a:spcBef>
                <a:spcPts val="600"/>
              </a:spcBef>
              <a:buFont typeface="Arial" panose="020B0604020202020204" pitchFamily="34" charset="0"/>
              <a:buNone/>
              <a:defRPr sz="1200" b="1" kern="100">
                <a:effectLst/>
                <a:latin typeface="Calibri" panose="020F0502020204030204" pitchFamily="34" charset="0"/>
                <a:ea typeface="Roboto" panose="02000000000000000000" pitchFamily="2" charset="0"/>
                <a:cs typeface="Arial" panose="020B0604020202020204" pitchFamily="34" charset="0"/>
              </a:defRPr>
            </a:lvl1pPr>
            <a:lvl2pPr marL="685800" indent="-228600">
              <a:lnSpc>
                <a:spcPct val="90000"/>
              </a:lnSpc>
              <a:spcBef>
                <a:spcPts val="500"/>
              </a:spcBef>
              <a:buFont typeface="Arial" panose="020B0604020202020204" pitchFamily="34" charset="0"/>
              <a:buChar char="•"/>
              <a:defRPr sz="2000">
                <a:solidFill>
                  <a:schemeClr val="bg2"/>
                </a:solidFill>
              </a:defRPr>
            </a:lvl2pPr>
            <a:lvl3pPr marL="1143000" indent="-228600">
              <a:lnSpc>
                <a:spcPct val="90000"/>
              </a:lnSpc>
              <a:spcBef>
                <a:spcPts val="500"/>
              </a:spcBef>
              <a:buFont typeface="Arial" panose="020B0604020202020204" pitchFamily="34" charset="0"/>
              <a:buChar char="•"/>
              <a:defRPr>
                <a:solidFill>
                  <a:schemeClr val="bg2"/>
                </a:solidFill>
              </a:defRPr>
            </a:lvl3pPr>
            <a:lvl4pPr marL="1600200" indent="-228600">
              <a:lnSpc>
                <a:spcPct val="90000"/>
              </a:lnSpc>
              <a:spcBef>
                <a:spcPts val="500"/>
              </a:spcBef>
              <a:buFont typeface="Arial" panose="020B0604020202020204" pitchFamily="34" charset="0"/>
              <a:buChar char="•"/>
              <a:defRPr sz="1600">
                <a:solidFill>
                  <a:schemeClr val="bg2"/>
                </a:solidFill>
              </a:defRPr>
            </a:lvl4pPr>
            <a:lvl5pPr marL="2057400" indent="-228600">
              <a:lnSpc>
                <a:spcPct val="90000"/>
              </a:lnSpc>
              <a:spcBef>
                <a:spcPts val="500"/>
              </a:spcBef>
              <a:buFont typeface="Arial" panose="020B0604020202020204" pitchFamily="34" charset="0"/>
              <a:buChar char="•"/>
              <a:defRPr sz="1600">
                <a:solidFill>
                  <a:schemeClr val="bg2"/>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GR-eco islands</a:t>
            </a:r>
            <a:endParaRPr lang="en-GB" dirty="0"/>
          </a:p>
        </p:txBody>
      </p:sp>
      <p:sp>
        <p:nvSpPr>
          <p:cNvPr id="5" name="Title 6">
            <a:extLst>
              <a:ext uri="{FF2B5EF4-FFF2-40B4-BE49-F238E27FC236}">
                <a16:creationId xmlns:a16="http://schemas.microsoft.com/office/drawing/2014/main" id="{C8EA2D5A-F096-04F8-F80D-E981211E9A66}"/>
              </a:ext>
            </a:extLst>
          </p:cNvPr>
          <p:cNvSpPr txBox="1">
            <a:spLocks/>
          </p:cNvSpPr>
          <p:nvPr/>
        </p:nvSpPr>
        <p:spPr>
          <a:xfrm>
            <a:off x="260747" y="332656"/>
            <a:ext cx="8622506" cy="41380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lgn="l">
              <a:buAutoNum type="arabicPeriod"/>
            </a:pPr>
            <a:r>
              <a:rPr lang="el-GR" sz="2000" b="1" dirty="0">
                <a:solidFill>
                  <a:srgbClr val="649696"/>
                </a:solidFill>
                <a:latin typeface="Tahoma" panose="020B0604030504040204" pitchFamily="34" charset="0"/>
                <a:ea typeface="Tahoma" panose="020B0604030504040204" pitchFamily="34" charset="0"/>
                <a:cs typeface="Tahoma" panose="020B0604030504040204" pitchFamily="34" charset="0"/>
              </a:rPr>
              <a:t>Συνοπτική παρουσίαση του Ταμείου Δίκαιης Μετάβασης</a:t>
            </a:r>
          </a:p>
          <a:p>
            <a:pPr marL="446088" algn="l"/>
            <a:r>
              <a:rPr lang="el-GR" sz="1600" b="1" dirty="0">
                <a:solidFill>
                  <a:srgbClr val="649696"/>
                </a:solidFill>
                <a:latin typeface="Tahoma" panose="020B0604030504040204" pitchFamily="34" charset="0"/>
                <a:ea typeface="Tahoma" panose="020B0604030504040204" pitchFamily="34" charset="0"/>
                <a:cs typeface="Tahoma" panose="020B0604030504040204" pitchFamily="34" charset="0"/>
              </a:rPr>
              <a:t>Το ελληνικό Πρόγραμμα Δίκαιης Αναπτυξιακής Μετάβασης</a:t>
            </a:r>
          </a:p>
        </p:txBody>
      </p:sp>
    </p:spTree>
    <p:extLst>
      <p:ext uri="{BB962C8B-B14F-4D97-AF65-F5344CB8AC3E}">
        <p14:creationId xmlns:p14="http://schemas.microsoft.com/office/powerpoint/2010/main" val="30075993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3.xml><?xml version="1.0" encoding="utf-8"?>
<a:theme xmlns:a="http://schemas.openxmlformats.org/drawingml/2006/main" name="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4.xml><?xml version="1.0" encoding="utf-8"?>
<a:theme xmlns:a="http://schemas.openxmlformats.org/drawingml/2006/main" name="1_Valeu 1 Specials">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7E1706EC-9F4E-4C7B-8820-5561C1856C2C}"/>
    </a:ext>
  </a:extLst>
</a:theme>
</file>

<file path=ppt/theme/theme5.xml><?xml version="1.0" encoding="utf-8"?>
<a:theme xmlns:a="http://schemas.openxmlformats.org/drawingml/2006/main" name="Valeu 1 White">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Timesaver" id="{ED6A50E6-56A4-4A46-950F-71222D29BDFB}" vid="{BA4443AB-1EF0-4851-8465-C0BF07380C8F}"/>
    </a:ext>
  </a:extLst>
</a:theme>
</file>

<file path=ppt/theme/theme6.xml><?xml version="1.0" encoding="utf-8"?>
<a:theme xmlns:a="http://schemas.openxmlformats.org/drawingml/2006/main" name="1_Valeu 1">
  <a:themeElements>
    <a:clrScheme name="Valeu 1">
      <a:dk1>
        <a:sysClr val="windowText" lastClr="000000"/>
      </a:dk1>
      <a:lt1>
        <a:sysClr val="window" lastClr="FFFFFF"/>
      </a:lt1>
      <a:dk2>
        <a:srgbClr val="404042"/>
      </a:dk2>
      <a:lt2>
        <a:srgbClr val="8A8C8E"/>
      </a:lt2>
      <a:accent1>
        <a:srgbClr val="F7992C"/>
      </a:accent1>
      <a:accent2>
        <a:srgbClr val="58595B"/>
      </a:accent2>
      <a:accent3>
        <a:srgbClr val="939598"/>
      </a:accent3>
      <a:accent4>
        <a:srgbClr val="E66400"/>
      </a:accent4>
      <a:accent5>
        <a:srgbClr val="DE3232"/>
      </a:accent5>
      <a:accent6>
        <a:srgbClr val="649696"/>
      </a:accent6>
      <a:hlink>
        <a:srgbClr val="F7992C"/>
      </a:hlink>
      <a:folHlink>
        <a:srgbClr val="40404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leu 1" id="{6E1A183B-CB45-4638-B7F4-A30A245DB5A1}" vid="{01484752-3AAD-416E-96CB-841CC874E57B}"/>
    </a:ext>
  </a:extLst>
</a:theme>
</file>

<file path=ppt/theme/theme7.xml><?xml version="1.0" encoding="utf-8"?>
<a:theme xmlns:a="http://schemas.openxmlformats.org/drawingml/2006/main" name="ICF 2021 Master">
  <a:themeElements>
    <a:clrScheme name="ICF_Color Palette_2021">
      <a:dk1>
        <a:srgbClr val="000000"/>
      </a:dk1>
      <a:lt1>
        <a:srgbClr val="FFFFFF"/>
      </a:lt1>
      <a:dk2>
        <a:srgbClr val="414041"/>
      </a:dk2>
      <a:lt2>
        <a:srgbClr val="808285"/>
      </a:lt2>
      <a:accent1>
        <a:srgbClr val="30F298"/>
      </a:accent1>
      <a:accent2>
        <a:srgbClr val="FFC628"/>
      </a:accent2>
      <a:accent3>
        <a:srgbClr val="031D40"/>
      </a:accent3>
      <a:accent4>
        <a:srgbClr val="5BCBF5"/>
      </a:accent4>
      <a:accent5>
        <a:srgbClr val="0785F2"/>
      </a:accent5>
      <a:accent6>
        <a:srgbClr val="BCBEC0"/>
      </a:accent6>
      <a:hlink>
        <a:srgbClr val="0785F2"/>
      </a:hlink>
      <a:folHlink>
        <a:srgbClr val="5FBDDB"/>
      </a:folHlink>
    </a:clrScheme>
    <a:fontScheme name="ICF 2021">
      <a:majorFont>
        <a:latin typeface="DM Sans Bold"/>
        <a:ea typeface=""/>
        <a:cs typeface=""/>
      </a:majorFont>
      <a:minorFont>
        <a:latin typeface="DM Sans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defRPr dirty="0" smtClean="0"/>
        </a:defPPr>
      </a:lstStyle>
    </a:txDef>
  </a:objectDefaults>
  <a:extraClrSchemeLst/>
  <a:extLst>
    <a:ext uri="{05A4C25C-085E-4340-85A3-A5531E510DB2}">
      <thm15:themeFamily xmlns:thm15="http://schemas.microsoft.com/office/thememl/2012/main" name="ICF_PPT_Preparatory conference call 6.9.2021" id="{4FAF03FD-6F30-48C7-ACB3-3D3E2282A273}" vid="{687C0969-0026-4FF9-BB79-0DDB370F4C8C}"/>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debe3bad-a2db-4b04-9a14-e9238aa199f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C405FB72671BE48B266593B37E1D959" ma:contentTypeVersion="9" ma:contentTypeDescription="Create a new document." ma:contentTypeScope="" ma:versionID="6ff23160b44fd450a1401f00848420a4">
  <xsd:schema xmlns:xsd="http://www.w3.org/2001/XMLSchema" xmlns:xs="http://www.w3.org/2001/XMLSchema" xmlns:p="http://schemas.microsoft.com/office/2006/metadata/properties" xmlns:ns3="debe3bad-a2db-4b04-9a14-e9238aa199f9" targetNamespace="http://schemas.microsoft.com/office/2006/metadata/properties" ma:root="true" ma:fieldsID="49ef369a7ff2342b065f72785508ea65" ns3:_="">
    <xsd:import namespace="debe3bad-a2db-4b04-9a14-e9238aa199f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SearchProperties" minOccurs="0"/>
                <xsd:element ref="ns3:MediaServiceObjectDetectorVersion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be3bad-a2db-4b04-9a14-e9238aa199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_activity" ma:index="16"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F63B76A-84D9-4F9B-A816-0861686BEC2E}">
  <ds:schemaRefs>
    <ds:schemaRef ds:uri="http://www.w3.org/XML/1998/namespace"/>
    <ds:schemaRef ds:uri="http://purl.org/dc/terms/"/>
    <ds:schemaRef ds:uri="debe3bad-a2db-4b04-9a14-e9238aa199f9"/>
    <ds:schemaRef ds:uri="http://purl.org/dc/dcmitype/"/>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3C54784-EE30-4096-B7E3-8820B17AFA57}">
  <ds:schemaRefs>
    <ds:schemaRef ds:uri="http://schemas.microsoft.com/sharepoint/v3/contenttype/forms"/>
  </ds:schemaRefs>
</ds:datastoreItem>
</file>

<file path=customXml/itemProps3.xml><?xml version="1.0" encoding="utf-8"?>
<ds:datastoreItem xmlns:ds="http://schemas.openxmlformats.org/officeDocument/2006/customXml" ds:itemID="{DC50AD02-68D4-4A72-B791-0C5958FC42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be3bad-a2db-4b04-9a14-e9238aa199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9650</TotalTime>
  <Words>2233</Words>
  <Application>Microsoft Office PowerPoint</Application>
  <PresentationFormat>Προβολή στην οθόνη (4:3)</PresentationFormat>
  <Paragraphs>355</Paragraphs>
  <Slides>17</Slides>
  <Notes>3</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7</vt:i4>
      </vt:variant>
      <vt:variant>
        <vt:lpstr>Τίτλοι διαφανειών</vt:lpstr>
      </vt:variant>
      <vt:variant>
        <vt:i4>17</vt:i4>
      </vt:variant>
    </vt:vector>
  </HeadingPairs>
  <TitlesOfParts>
    <vt:vector size="32" baseType="lpstr">
      <vt:lpstr>.AppleSystemUIFont</vt:lpstr>
      <vt:lpstr>Arial</vt:lpstr>
      <vt:lpstr>Calibri</vt:lpstr>
      <vt:lpstr>Calibri Light</vt:lpstr>
      <vt:lpstr>DM Sans</vt:lpstr>
      <vt:lpstr>DM Sans Medium</vt:lpstr>
      <vt:lpstr>Symbol</vt:lpstr>
      <vt:lpstr>Tahoma</vt:lpstr>
      <vt:lpstr>Office Theme</vt:lpstr>
      <vt:lpstr>Valeu 1</vt:lpstr>
      <vt:lpstr>Valeu 1 Specials</vt:lpstr>
      <vt:lpstr>1_Valeu 1 Specials</vt:lpstr>
      <vt:lpstr>Valeu 1 White</vt:lpstr>
      <vt:lpstr>1_Valeu 1</vt:lpstr>
      <vt:lpstr>ICF 2021 Master</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Leta Psalti</dc:creator>
  <cp:lastModifiedBy>Korina Stavridou</cp:lastModifiedBy>
  <cp:revision>393</cp:revision>
  <cp:lastPrinted>2018-11-23T10:49:56Z</cp:lastPrinted>
  <dcterms:created xsi:type="dcterms:W3CDTF">2018-05-09T10:34:34Z</dcterms:created>
  <dcterms:modified xsi:type="dcterms:W3CDTF">2024-04-29T13:15:11Z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0x0101000C405FB72671BE48B266593B37E1D959</vt:lpwstr>
  </property>
</Properties>
</file>